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08" r:id="rId3"/>
    <p:sldId id="288" r:id="rId4"/>
    <p:sldId id="289" r:id="rId5"/>
    <p:sldId id="290" r:id="rId6"/>
    <p:sldId id="309" r:id="rId7"/>
    <p:sldId id="310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AC5"/>
    <a:srgbClr val="366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5338" autoAdjust="0"/>
  </p:normalViewPr>
  <p:slideViewPr>
    <p:cSldViewPr snapToGrid="0">
      <p:cViewPr varScale="1">
        <p:scale>
          <a:sx n="72" d="100"/>
          <a:sy n="72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6443-6486-4669-BCC3-74A9581A2814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D0917-E888-4666-8E53-EF27F27EC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5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말안됨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문장 수정 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0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6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9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D09BC-407B-52F0-8CE6-2084C51CC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4086B3-D03B-675B-4BAB-03431B1C4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7DA91-5435-9658-6000-5330A58B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BF070-55D9-B9B3-6D9A-D21F9F9D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B5957-085B-1DB8-F022-3620B035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6F933-5992-836A-0044-999B3BF9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0A8FCB-2950-8C51-29DC-327E75ABD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4DE92-32BB-5AA9-04EC-7EBEED7B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80703-02B2-19BF-DCBB-7B2BD988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E66D4-29E4-142E-F35C-71EEAC7B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4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9FE7D-670E-083F-D926-FE5E965CE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37E83C-68BE-9563-5E63-88CFDA5B1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40B1B-5B61-32BA-3543-57E3AF64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013FC-661D-8FDB-658A-4CE6D352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737F0-6230-FD6E-F7DF-8E1FFEBE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1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4E2CB-B31C-F3A8-C459-09A02A37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2CF63-2F24-071D-8BAE-7EF5347B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8602A-B102-8268-846E-CF1492BE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CDD65-0253-36BD-F6C8-CE2C0631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EB568-9449-0A91-5723-77D50630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8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D15D0-984C-4C5D-5E84-4BB0158F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029B0-4411-57C4-D386-E6191D260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DDE24-08D6-1089-22FF-84747DEE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550B1-9CDF-0634-5826-D78E0325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F1054-3B4A-23B0-64E4-A31FFA5C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5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5913-1DEF-EEA9-54F8-82866904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4EEB0-B009-4B36-A427-EE2C16D5F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9EE81-C255-F79C-444B-C0C45F1D1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C3334-6B0E-EC01-62ED-8A02A81E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9A07-BC86-A1D3-B185-8F67502D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339A1-31ED-5566-B2C6-010746BF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87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8E075-3A3F-F481-2511-B60E284F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B4E98-8C38-8A6B-0082-CE84DC89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0E584-1B81-CF8D-562D-C6D0B39B4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FC8917-2906-2908-5547-1EE9033C5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E68A39-2B84-769E-0B5F-951C242C9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7D8E00-9AAC-CBB1-1377-A1207809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45B810-146A-174C-EF7C-3C51C50D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032381-0C2D-4268-67B7-152B8FB9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4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193D7-EE5F-1B91-3F33-B294B4D6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0ACE94-6980-0E5B-1096-FA76B185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BA56AA-6333-2FDF-1CEF-AC5B5F18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1DB64-B7B9-D6FA-CE4D-4B4FF6C6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9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B5266-D702-A7EC-E1A7-FA33C3A5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2D3594-E083-F51D-A8D9-8E97584B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4CD5F-E221-AFD0-3D6B-3D8933A5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2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6E17E-E828-D238-69C6-703E3B28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988EB-EC4B-D7B1-92A0-DDEDD129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FC81B-E0F0-55FA-28BC-25445DBD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4C370-1927-D12D-F5ED-25132CD3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3B1AC-4682-F5EC-B96D-5870EC7B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BE0FD-847A-F2C8-0F3A-3F48FCD8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BCF2F-098C-534E-25F5-ADA02B7E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EE1F9-D7EA-5007-17F9-3E4DD4ECA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DF7F1F-0E8A-F069-679E-373751CF9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21D35-2C54-8A75-073C-5B71C04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53BBA-8BC6-C216-DA61-983A86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D9D10-2D5D-CD96-90D0-13330EF7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8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C90F76-CBF1-5562-2900-6BE7FD1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35951-079B-9457-A90F-60E08276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206B1-8C70-44C0-2EBE-E6E469971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771C-BC77-4722-AE5B-2D297154B70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43BB3-2CCF-7168-1EB6-D916C647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E2B69-0D7B-1C4D-C665-98FB760D8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6592-5F1A-491E-9875-6347D201A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6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7355" y="1997839"/>
            <a:ext cx="64972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HMR</a:t>
            </a:r>
          </a:p>
          <a:p>
            <a:pPr algn="ctr"/>
            <a:r>
              <a:rPr lang="ko-KR" altLang="en-US" sz="60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제조공정 최적화로</a:t>
            </a:r>
            <a:endParaRPr lang="en-US" altLang="ko-KR" sz="6000" b="1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60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증가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183586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팀 구성 및 역할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0403AA7-15C4-44D6-9115-BC2007BD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97397"/>
              </p:ext>
            </p:extLst>
          </p:nvPr>
        </p:nvGraphicFramePr>
        <p:xfrm>
          <a:off x="857760" y="1329512"/>
          <a:ext cx="10290947" cy="5166629"/>
        </p:xfrm>
        <a:graphic>
          <a:graphicData uri="http://schemas.openxmlformats.org/drawingml/2006/table">
            <a:tbl>
              <a:tblPr/>
              <a:tblGrid>
                <a:gridCol w="3305540">
                  <a:extLst>
                    <a:ext uri="{9D8B030D-6E8A-4147-A177-3AD203B41FA5}">
                      <a16:colId xmlns:a16="http://schemas.microsoft.com/office/drawing/2014/main" val="1137909244"/>
                    </a:ext>
                  </a:extLst>
                </a:gridCol>
                <a:gridCol w="3305540">
                  <a:extLst>
                    <a:ext uri="{9D8B030D-6E8A-4147-A177-3AD203B41FA5}">
                      <a16:colId xmlns:a16="http://schemas.microsoft.com/office/drawing/2014/main" val="2402147532"/>
                    </a:ext>
                  </a:extLst>
                </a:gridCol>
                <a:gridCol w="3679867">
                  <a:extLst>
                    <a:ext uri="{9D8B030D-6E8A-4147-A177-3AD203B41FA5}">
                      <a16:colId xmlns:a16="http://schemas.microsoft.com/office/drawing/2014/main" val="3436112062"/>
                    </a:ext>
                  </a:extLst>
                </a:gridCol>
              </a:tblGrid>
              <a:tr h="6110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훈련생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역할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담당업무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20999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차정운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팀장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PPT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제작 및 발표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91276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경지혜</a:t>
                      </a:r>
                      <a:endParaRPr lang="ko-KR" altLang="en-US" sz="180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기획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 분배 및 데이터 분석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851894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문창일</a:t>
                      </a:r>
                      <a:endParaRPr lang="ko-KR" altLang="en-US" sz="180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분석 및 모델 제작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44717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박문수</a:t>
                      </a:r>
                      <a:endParaRPr lang="ko-KR" altLang="en-US" sz="180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</a:t>
                      </a:r>
                      <a:endParaRPr lang="ko-KR" altLang="en-US" sz="180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분석 및 시각화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737727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양민영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분석 및 시각화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883162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effectLst/>
                        </a:rPr>
                        <a:t>김민솔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</a:rPr>
                        <a:t>팀원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분석 및 시각화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36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44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수행 절차</a:t>
            </a:r>
          </a:p>
        </p:txBody>
      </p:sp>
    </p:spTree>
    <p:extLst>
      <p:ext uri="{BB962C8B-B14F-4D97-AF65-F5344CB8AC3E}">
        <p14:creationId xmlns:p14="http://schemas.microsoft.com/office/powerpoint/2010/main" val="368344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83FBC7-FB93-D8DD-A48C-513FB1A9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36" y="1204392"/>
            <a:ext cx="5413441" cy="549608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수행절차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1D1056-40D9-4F83-B403-965342065E57}"/>
              </a:ext>
            </a:extLst>
          </p:cNvPr>
          <p:cNvSpPr/>
          <p:nvPr/>
        </p:nvSpPr>
        <p:spPr>
          <a:xfrm>
            <a:off x="7195930" y="2923318"/>
            <a:ext cx="4362733" cy="2348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총 준비 기간 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: 11.29 ~ 12.05 (5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일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배달의민족 한나체 Pro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데이터 내용 분석 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: 11.29 ~ 12.01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모델 제작 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: 12.01 ~ 12.04</a:t>
            </a:r>
            <a:endParaRPr lang="ko-KR" altLang="en-US" sz="2000" dirty="0">
              <a:latin typeface="배달의민족 한나체 Pro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발표 자료 준비 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: 12.02 ~ 12.05</a:t>
            </a:r>
            <a:endParaRPr lang="ko-KR" altLang="en-US" sz="2000" dirty="0">
              <a:latin typeface="배달의민족 한나체 Pro"/>
              <a:ea typeface="나눔스퀘어라운드 Bold" panose="020B0600000101010101" pitchFamily="50" charset="-127"/>
            </a:endParaRPr>
          </a:p>
        </p:txBody>
      </p:sp>
      <p:pic>
        <p:nvPicPr>
          <p:cNvPr id="7" name="Picture 3" descr="https://lh5.googleusercontent.com/JpH9IxbWTH7-asBLVmGkUefld47y79XI3tqGngVrHiF-N5BABm0615lfGMQMBGpP4BIyIsbjPgi7TIvLRI7tQ9HhcbrA_PJLiy2ExPjCmTuWcgNFVzKO0lTess1CZjSsfBrQZZ06SqpWnDTmQSZR2JPdZsbAKd0nz_OxA8OL0QlI7dofcbnPt5YW2lfcBu_L">
            <a:extLst>
              <a:ext uri="{FF2B5EF4-FFF2-40B4-BE49-F238E27FC236}">
                <a16:creationId xmlns:a16="http://schemas.microsoft.com/office/drawing/2014/main" id="{62E43018-20B6-2477-BD52-324552F7D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96" y="4336668"/>
            <a:ext cx="1325217" cy="3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5C2CA5-98BE-3548-44C8-DEC718834B12}"/>
              </a:ext>
            </a:extLst>
          </p:cNvPr>
          <p:cNvSpPr txBox="1"/>
          <p:nvPr/>
        </p:nvSpPr>
        <p:spPr>
          <a:xfrm>
            <a:off x="3597078" y="3909391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477AC5"/>
                </a:solidFill>
                <a:latin typeface="Arial Narrow" panose="020B0606020202030204" pitchFamily="34" charset="0"/>
              </a:rPr>
              <a:t>29</a:t>
            </a:r>
            <a:endParaRPr lang="ko-KR" altLang="en-US" sz="2000" b="1" dirty="0">
              <a:solidFill>
                <a:srgbClr val="477AC5"/>
              </a:solidFill>
              <a:latin typeface="Arial Narrow" panose="020B0606020202030204" pitchFamily="34" charset="0"/>
            </a:endParaRPr>
          </a:p>
        </p:txBody>
      </p:sp>
      <p:pic>
        <p:nvPicPr>
          <p:cNvPr id="3075" name="Picture 3" descr="https://lh5.googleusercontent.com/JpH9IxbWTH7-asBLVmGkUefld47y79XI3tqGngVrHiF-N5BABm0615lfGMQMBGpP4BIyIsbjPgi7TIvLRI7tQ9HhcbrA_PJLiy2ExPjCmTuWcgNFVzKO0lTess1CZjSsfBrQZZ06SqpWnDTmQSZR2JPdZsbAKd0nz_OxA8OL0QlI7dofcbnPt5YW2lfcBu_L">
            <a:extLst>
              <a:ext uri="{FF2B5EF4-FFF2-40B4-BE49-F238E27FC236}">
                <a16:creationId xmlns:a16="http://schemas.microsoft.com/office/drawing/2014/main" id="{476F5266-8161-4BB6-8AE9-1A04276C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76" y="3896139"/>
            <a:ext cx="2636941" cy="3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2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자체 평가 의견</a:t>
            </a:r>
          </a:p>
        </p:txBody>
      </p:sp>
    </p:spTree>
    <p:extLst>
      <p:ext uri="{BB962C8B-B14F-4D97-AF65-F5344CB8AC3E}">
        <p14:creationId xmlns:p14="http://schemas.microsoft.com/office/powerpoint/2010/main" val="116316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자체 평가 의견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13E97D-DF46-4C4B-89FF-F9008E5462E4}"/>
              </a:ext>
            </a:extLst>
          </p:cNvPr>
          <p:cNvSpPr/>
          <p:nvPr/>
        </p:nvSpPr>
        <p:spPr>
          <a:xfrm>
            <a:off x="577016" y="1298705"/>
            <a:ext cx="11037967" cy="521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fontAlgn="base">
              <a:lnSpc>
                <a:spcPct val="180000"/>
              </a:lnSpc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전처리와 접근 방향성을 잘 잡아 만들어진 모델링의 정확도가 높아 만족스러웠다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.</a:t>
            </a:r>
          </a:p>
          <a:p>
            <a:pPr marL="357188" indent="-357188" fontAlgn="base">
              <a:lnSpc>
                <a:spcPct val="180000"/>
              </a:lnSpc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데이터 분석과 전처리가 시간이 오래 걸리고 중요하다는 것을 느꼈다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.</a:t>
            </a:r>
          </a:p>
          <a:p>
            <a:pPr marL="357188" indent="-357188" fontAlgn="base">
              <a:lnSpc>
                <a:spcPct val="180000"/>
              </a:lnSpc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데이터 분석에 있어 주어진 데이터 자료 사이의 관계를 최우선으로 확인해야함을 느꼈다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.</a:t>
            </a:r>
          </a:p>
          <a:p>
            <a:pPr marL="357188" indent="-357188" fontAlgn="base">
              <a:lnSpc>
                <a:spcPct val="180000"/>
              </a:lnSpc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방향성을 가지고 데이터를 전처리를 하여도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모델링의 정확도가 낮게 나올 수 있다는 것을 확인했다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.</a:t>
            </a:r>
          </a:p>
          <a:p>
            <a:pPr marL="357188" indent="-357188" fontAlgn="base">
              <a:lnSpc>
                <a:spcPct val="180000"/>
              </a:lnSpc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모델링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 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과정에서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 input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 데이터의 범주가 작으면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,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 정확도가 의심될 정도로 높게 나오는 것에 대한 의문이 남았다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. (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추후 전처리에서는 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input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과 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target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을 명확하게 잡은 후 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input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Pro"/>
              </a:rPr>
              <a:t>의 범주를 늘리는 방법이 필요하다고 생각한다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7487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3264" y="2447473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647802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209</Words>
  <Application>Microsoft Office PowerPoint</Application>
  <PresentationFormat>와이드스크린</PresentationFormat>
  <Paragraphs>53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 Bold</vt:lpstr>
      <vt:lpstr>나눔스퀘어 ExtraBold</vt:lpstr>
      <vt:lpstr>배달의민족 한나는 열한살</vt:lpstr>
      <vt:lpstr>배달의민족 한나체 Pro</vt:lpstr>
      <vt:lpstr>Arial</vt:lpstr>
      <vt:lpstr>Arial Narrow</vt:lpstr>
      <vt:lpstr>맑은 고딕</vt:lpstr>
      <vt:lpstr>휴먼둥근헤드라인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민영</dc:creator>
  <cp:lastModifiedBy>양 민영</cp:lastModifiedBy>
  <cp:revision>12</cp:revision>
  <dcterms:created xsi:type="dcterms:W3CDTF">2022-12-05T01:43:13Z</dcterms:created>
  <dcterms:modified xsi:type="dcterms:W3CDTF">2022-12-05T02:22:10Z</dcterms:modified>
</cp:coreProperties>
</file>