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4B01-11DC-4EC6-9591-3F4690F73A97}" type="datetimeFigureOut">
              <a:rPr lang="id-ID" smtClean="0"/>
              <a:pPr/>
              <a:t>10/09/2012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3626-2442-4E3F-A42C-2D6C22B3661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Heat Transfer in a Rod</a:t>
            </a:r>
            <a:endParaRPr lang="id-ID" dirty="0"/>
          </a:p>
        </p:txBody>
      </p:sp>
      <p:pic>
        <p:nvPicPr>
          <p:cNvPr id="11" name="Content Placeholder 10" descr="Heat Transfer Ro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5918" y="1285860"/>
            <a:ext cx="5328555" cy="2286016"/>
          </a:xfrm>
        </p:spPr>
      </p:pic>
      <p:sp>
        <p:nvSpPr>
          <p:cNvPr id="12" name="TextBox 11"/>
          <p:cNvSpPr txBox="1"/>
          <p:nvPr/>
        </p:nvSpPr>
        <p:spPr>
          <a:xfrm>
            <a:off x="357158" y="3786190"/>
            <a:ext cx="390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Persamaan  transfer panas satu dimensi</a:t>
            </a:r>
            <a:endParaRPr lang="id-ID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17539" y="4183063"/>
          <a:ext cx="6126163" cy="1030287"/>
        </p:xfrm>
        <a:graphic>
          <a:graphicData uri="http://schemas.openxmlformats.org/presentationml/2006/ole">
            <p:oleObj spid="_x0000_s1030" name="Equation" r:id="rId4" imgW="2489040" imgH="4190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5572140"/>
            <a:ext cx="3222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 = temperatur (K)</a:t>
            </a:r>
          </a:p>
          <a:p>
            <a:r>
              <a:rPr lang="id-ID" dirty="0" smtClean="0"/>
              <a:t>k = konduktivitas termal (W/mK)</a:t>
            </a:r>
          </a:p>
          <a:p>
            <a:r>
              <a:rPr lang="id-ID" dirty="0" smtClean="0"/>
              <a:t>P = perimeter tongkat (m)</a:t>
            </a:r>
          </a:p>
          <a:p>
            <a:r>
              <a:rPr lang="id-ID" dirty="0" smtClean="0"/>
              <a:t>h = rasio perpindahan energi 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Heat Transfer in a Rod</a:t>
            </a:r>
            <a:endParaRPr lang="id-ID" dirty="0"/>
          </a:p>
        </p:txBody>
      </p:sp>
      <p:pic>
        <p:nvPicPr>
          <p:cNvPr id="11" name="Content Placeholder 10" descr="Heat Transfer Ro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5918" y="1285860"/>
            <a:ext cx="5328555" cy="2286016"/>
          </a:xfrm>
        </p:spPr>
      </p:pic>
      <p:sp>
        <p:nvSpPr>
          <p:cNvPr id="12" name="TextBox 11"/>
          <p:cNvSpPr txBox="1"/>
          <p:nvPr/>
        </p:nvSpPr>
        <p:spPr>
          <a:xfrm>
            <a:off x="357158" y="3786190"/>
            <a:ext cx="277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Anggap k, A, dan P konstan:</a:t>
            </a:r>
            <a:endParaRPr lang="id-ID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95311" y="4183063"/>
          <a:ext cx="5719763" cy="1030287"/>
        </p:xfrm>
        <a:graphic>
          <a:graphicData uri="http://schemas.openxmlformats.org/presentationml/2006/ole">
            <p:oleObj spid="_x0000_s14338" name="Equation" r:id="rId4" imgW="2323800" imgH="4190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5286388"/>
            <a:ext cx="1112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</a:t>
            </a:r>
            <a:r>
              <a:rPr lang="id-ID" baseline="-25000" dirty="0" smtClean="0"/>
              <a:t>a</a:t>
            </a:r>
            <a:r>
              <a:rPr lang="id-ID" dirty="0" smtClean="0"/>
              <a:t> = 0 K</a:t>
            </a:r>
          </a:p>
          <a:p>
            <a:r>
              <a:rPr lang="id-ID" dirty="0" smtClean="0">
                <a:sym typeface="Symbol"/>
              </a:rPr>
              <a:t></a:t>
            </a:r>
            <a:r>
              <a:rPr lang="id-ID" dirty="0" smtClean="0"/>
              <a:t> = 1</a:t>
            </a:r>
          </a:p>
          <a:p>
            <a:r>
              <a:rPr lang="id-ID" dirty="0" smtClean="0"/>
              <a:t>Ti = 800 K</a:t>
            </a:r>
          </a:p>
          <a:p>
            <a:r>
              <a:rPr lang="id-ID" dirty="0" smtClean="0"/>
              <a:t>Tf = 400 K</a:t>
            </a:r>
          </a:p>
          <a:p>
            <a:r>
              <a:rPr lang="id-ID" dirty="0" smtClean="0"/>
              <a:t>L = 1 m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Heat Transfer in a Rod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Percobaan Runge-Kutta orde 4</a:t>
            </a:r>
          </a:p>
          <a:p>
            <a:endParaRPr lang="id-ID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94" y="2143116"/>
            <a:ext cx="7515220" cy="450710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Heat Transfer in a Rod</a:t>
            </a:r>
            <a:endParaRPr lang="id-ID" dirty="0"/>
          </a:p>
        </p:txBody>
      </p:sp>
      <p:pic>
        <p:nvPicPr>
          <p:cNvPr id="4" name="Content Placeholder 3" descr="heattransfer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142984"/>
            <a:ext cx="7000923" cy="525069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Heat Transfer in a Rod</vt:lpstr>
      <vt:lpstr>Heat Transfer in a Rod</vt:lpstr>
      <vt:lpstr>Heat Transfer in a Rod</vt:lpstr>
      <vt:lpstr>Heat Transfer in a Rod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Dimension Heat Transfer</dc:title>
  <dc:creator>acer</dc:creator>
  <cp:lastModifiedBy>acer</cp:lastModifiedBy>
  <cp:revision>13</cp:revision>
  <dcterms:created xsi:type="dcterms:W3CDTF">2012-09-10T08:53:53Z</dcterms:created>
  <dcterms:modified xsi:type="dcterms:W3CDTF">2012-09-10T11:22:40Z</dcterms:modified>
</cp:coreProperties>
</file>