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91312101-31C1-4141-A1F1-2131B181008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Simulasi Antrian Loket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Faktor-faktor yang diperhitungkan:</a:t>
            </a:r>
            <a:endParaRPr/>
          </a:p>
          <a:p>
            <a:r>
              <a:rPr lang="en-US"/>
              <a:t>- jumlah loket</a:t>
            </a:r>
            <a:endParaRPr/>
          </a:p>
          <a:p>
            <a:r>
              <a:rPr lang="en-US"/>
              <a:t>- posisi pelanggan</a:t>
            </a:r>
            <a:endParaRPr/>
          </a:p>
          <a:p>
            <a:r>
              <a:rPr lang="en-US"/>
              <a:t>- tingkat kesabaran pelanggan (random)</a:t>
            </a:r>
            <a:endParaRPr/>
          </a:p>
          <a:p>
            <a:r>
              <a:rPr lang="en-US"/>
              <a:t>- jumlah tiket yang akan dibeli per pelanggan (random)</a:t>
            </a:r>
            <a:endParaRPr/>
          </a:p>
          <a:p>
            <a:r>
              <a:rPr lang="en-US"/>
              <a:t>- kecepatan pertambahan pelanggan baru</a:t>
            </a:r>
            <a:endParaRPr/>
          </a:p>
          <a:p>
            <a:r>
              <a:rPr lang="en-US"/>
              <a:t>- kemampuan pelayanan penjual tiket per loket (waktu penjualan per tiket)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Simulasi Antrian Loket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3200"/>
              <a:t>Tujuan :</a:t>
            </a:r>
            <a:endParaRPr/>
          </a:p>
          <a:p>
            <a:r>
              <a:rPr lang="en-US" sz="3200"/>
              <a:t>- Panjang antrian setelah waktu yang ditentukan</a:t>
            </a:r>
            <a:endParaRPr/>
          </a:p>
          <a:p>
            <a:r>
              <a:rPr lang="en-US" sz="3200"/>
              <a:t>- Pengaruh kesabaran terhadap panjang antrian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