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204A-815B-49D3-90D9-5B79495CB970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96B9-1628-458F-8B18-D171B36510A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204A-815B-49D3-90D9-5B79495CB970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96B9-1628-458F-8B18-D171B36510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204A-815B-49D3-90D9-5B79495CB970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96B9-1628-458F-8B18-D171B36510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204A-815B-49D3-90D9-5B79495CB970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96B9-1628-458F-8B18-D171B36510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204A-815B-49D3-90D9-5B79495CB970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96B9-1628-458F-8B18-D171B36510A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204A-815B-49D3-90D9-5B79495CB970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96B9-1628-458F-8B18-D171B36510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204A-815B-49D3-90D9-5B79495CB970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96B9-1628-458F-8B18-D171B36510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204A-815B-49D3-90D9-5B79495CB970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96B9-1628-458F-8B18-D171B36510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204A-815B-49D3-90D9-5B79495CB970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96B9-1628-458F-8B18-D171B36510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204A-815B-49D3-90D9-5B79495CB970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96B9-1628-458F-8B18-D171B36510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204A-815B-49D3-90D9-5B79495CB970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8EB96B9-1628-458F-8B18-D171B36510A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4BF204A-815B-49D3-90D9-5B79495CB970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8EB96B9-1628-458F-8B18-D171B36510A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Akademik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Febrie</a:t>
            </a:r>
            <a:r>
              <a:rPr lang="en-US" dirty="0" smtClean="0"/>
              <a:t> Ahmad </a:t>
            </a:r>
            <a:r>
              <a:rPr lang="en-US" dirty="0" err="1" smtClean="0"/>
              <a:t>Azizi</a:t>
            </a:r>
            <a:r>
              <a:rPr lang="en-US" dirty="0" smtClean="0"/>
              <a:t>, </a:t>
            </a:r>
            <a:r>
              <a:rPr lang="en-US" dirty="0" err="1" smtClean="0"/>
              <a:t>Ridlo</a:t>
            </a:r>
            <a:r>
              <a:rPr lang="en-US" dirty="0" smtClean="0"/>
              <a:t> </a:t>
            </a:r>
            <a:r>
              <a:rPr lang="en-US" dirty="0" err="1" smtClean="0"/>
              <a:t>Wahyudi</a:t>
            </a:r>
            <a:r>
              <a:rPr lang="en-US" dirty="0" smtClean="0"/>
              <a:t> </a:t>
            </a:r>
            <a:r>
              <a:rPr lang="en-US" dirty="0" err="1" smtClean="0"/>
              <a:t>Wibowo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4" name="Content Placeholder 3" descr="Use Cas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65217" y="1935163"/>
            <a:ext cx="5813565" cy="4389437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: </a:t>
            </a:r>
            <a:r>
              <a:rPr lang="en-US" dirty="0" err="1" smtClean="0"/>
              <a:t>Dosen</a:t>
            </a:r>
            <a:r>
              <a:rPr lang="en-US" dirty="0" smtClean="0"/>
              <a:t> Input/Edit </a:t>
            </a:r>
            <a:r>
              <a:rPr lang="en-US" dirty="0" err="1" smtClean="0"/>
              <a:t>Nilai</a:t>
            </a:r>
            <a:endParaRPr lang="en-US" dirty="0"/>
          </a:p>
        </p:txBody>
      </p:sp>
      <p:pic>
        <p:nvPicPr>
          <p:cNvPr id="4" name="Content Placeholder 3" descr="Activity Nila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92794" y="1935163"/>
            <a:ext cx="3758412" cy="4389437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</TotalTime>
  <Words>17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UML Sistem Akademik</vt:lpstr>
      <vt:lpstr>Use Case</vt:lpstr>
      <vt:lpstr>Activity : Dosen Input/Edit Nilai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Sistem Akademik</dc:title>
  <dc:creator>febrie</dc:creator>
  <cp:lastModifiedBy>febrie</cp:lastModifiedBy>
  <cp:revision>5</cp:revision>
  <dcterms:created xsi:type="dcterms:W3CDTF">2012-12-07T02:17:37Z</dcterms:created>
  <dcterms:modified xsi:type="dcterms:W3CDTF">2012-12-07T02:35:22Z</dcterms:modified>
</cp:coreProperties>
</file>