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4660"/>
  </p:normalViewPr>
  <p:slideViewPr>
    <p:cSldViewPr>
      <p:cViewPr>
        <p:scale>
          <a:sx n="60" d="100"/>
          <a:sy n="60" d="100"/>
        </p:scale>
        <p:origin x="-153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0F836-3C14-41EB-B046-40D067B53DFA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FA9E8-22C5-4802-8755-A45FCBE47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A9E8-22C5-4802-8755-A45FCBE475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A9E8-22C5-4802-8755-A45FCBE475A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A9E8-22C5-4802-8755-A45FCBE475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A9E8-22C5-4802-8755-A45FCBE475A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0EF8-E723-4820-AD45-425026EB3A93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4DC2-594E-43E8-91C4-96B5CC952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0EF8-E723-4820-AD45-425026EB3A93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4DC2-594E-43E8-91C4-96B5CC952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0EF8-E723-4820-AD45-425026EB3A93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4DC2-594E-43E8-91C4-96B5CC952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0EF8-E723-4820-AD45-425026EB3A93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4DC2-594E-43E8-91C4-96B5CC952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0EF8-E723-4820-AD45-425026EB3A93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4DC2-594E-43E8-91C4-96B5CC952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0EF8-E723-4820-AD45-425026EB3A93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4DC2-594E-43E8-91C4-96B5CC952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0EF8-E723-4820-AD45-425026EB3A93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4DC2-594E-43E8-91C4-96B5CC952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0EF8-E723-4820-AD45-425026EB3A93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4DC2-594E-43E8-91C4-96B5CC952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0EF8-E723-4820-AD45-425026EB3A93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4DC2-594E-43E8-91C4-96B5CC952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0EF8-E723-4820-AD45-425026EB3A93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4DC2-594E-43E8-91C4-96B5CC952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0EF8-E723-4820-AD45-425026EB3A93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4DC2-594E-43E8-91C4-96B5CC952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0EF8-E723-4820-AD45-425026EB3A93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84DC2-594E-43E8-91C4-96B5CC952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Pelaporan</a:t>
            </a:r>
            <a:r>
              <a:rPr lang="en-US" b="1" dirty="0" smtClean="0"/>
              <a:t> </a:t>
            </a:r>
            <a:r>
              <a:rPr lang="en-US" b="1" dirty="0" err="1" smtClean="0"/>
              <a:t>Akademik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4953000" cy="9906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Febrie</a:t>
            </a:r>
            <a:r>
              <a:rPr lang="en-US" sz="2000" dirty="0" smtClean="0"/>
              <a:t> A. </a:t>
            </a:r>
            <a:r>
              <a:rPr lang="en-US" sz="2000" dirty="0" err="1" smtClean="0"/>
              <a:t>Azizi</a:t>
            </a:r>
            <a:r>
              <a:rPr lang="en-US" sz="2000" dirty="0" smtClean="0"/>
              <a:t> - 20912008</a:t>
            </a:r>
          </a:p>
          <a:p>
            <a:r>
              <a:rPr lang="en-US" sz="2000" dirty="0" err="1" smtClean="0"/>
              <a:t>Ridlo</a:t>
            </a:r>
            <a:r>
              <a:rPr lang="en-US" sz="2000" dirty="0" smtClean="0"/>
              <a:t> W. </a:t>
            </a:r>
            <a:r>
              <a:rPr lang="en-US" sz="2000" dirty="0" err="1" smtClean="0"/>
              <a:t>Wibowo</a:t>
            </a:r>
            <a:r>
              <a:rPr lang="en-US" sz="2000" dirty="0" smtClean="0"/>
              <a:t> - 20912009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200400"/>
            <a:ext cx="381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Algoritma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Desain</a:t>
            </a:r>
            <a:r>
              <a:rPr lang="en-US" i="1" dirty="0" smtClean="0"/>
              <a:t> </a:t>
            </a:r>
            <a:r>
              <a:rPr lang="en-US" i="1" dirty="0" err="1" smtClean="0"/>
              <a:t>Perangkat</a:t>
            </a:r>
            <a:r>
              <a:rPr lang="en-US" i="1" dirty="0" smtClean="0"/>
              <a:t> </a:t>
            </a:r>
            <a:r>
              <a:rPr lang="en-US" i="1" dirty="0" err="1" smtClean="0"/>
              <a:t>Lunak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286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Terima</a:t>
            </a:r>
            <a:r>
              <a:rPr lang="en-US" b="1" dirty="0" smtClean="0"/>
              <a:t> </a:t>
            </a:r>
            <a:r>
              <a:rPr lang="en-US" b="1" dirty="0" err="1" smtClean="0"/>
              <a:t>Kasih</a:t>
            </a:r>
            <a:r>
              <a:rPr lang="en-US" b="1" dirty="0" smtClean="0"/>
              <a:t>… ^_^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7467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Introduction</a:t>
            </a:r>
          </a:p>
          <a:p>
            <a:r>
              <a:rPr lang="en-US" sz="2000" b="1" dirty="0" smtClean="0"/>
              <a:t>Purpose</a:t>
            </a:r>
            <a:r>
              <a:rPr lang="en-US" sz="2000" dirty="0" smtClean="0"/>
              <a:t>: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mengenai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studi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System overview</a:t>
            </a:r>
            <a:r>
              <a:rPr lang="en-US" sz="2000" dirty="0" smtClean="0"/>
              <a:t>: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berbagai</a:t>
            </a:r>
            <a:r>
              <a:rPr lang="en-US" sz="2000" dirty="0" smtClean="0"/>
              <a:t> </a:t>
            </a:r>
            <a:r>
              <a:rPr lang="en-US" sz="2000" dirty="0" err="1" smtClean="0"/>
              <a:t>pihak</a:t>
            </a:r>
            <a:r>
              <a:rPr lang="en-US" sz="2000" dirty="0" smtClean="0"/>
              <a:t>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 </a:t>
            </a:r>
            <a:r>
              <a:rPr lang="en-US" sz="2000" dirty="0" err="1" smtClean="0"/>
              <a:t>studi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hubungannya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External Entity</a:t>
            </a:r>
            <a:r>
              <a:rPr lang="en-US" sz="2000" dirty="0" smtClean="0"/>
              <a:t>: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Akademik</a:t>
            </a:r>
            <a:r>
              <a:rPr lang="en-US" sz="2000" dirty="0" smtClean="0"/>
              <a:t>,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Keuangan</a:t>
            </a:r>
            <a:r>
              <a:rPr lang="en-US" sz="2000" dirty="0" smtClean="0"/>
              <a:t>,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, </a:t>
            </a:r>
            <a:r>
              <a:rPr lang="en-US" sz="2000" dirty="0" err="1" smtClean="0"/>
              <a:t>Orang</a:t>
            </a:r>
            <a:r>
              <a:rPr lang="en-US" sz="2000" dirty="0" smtClean="0"/>
              <a:t> </a:t>
            </a:r>
            <a:r>
              <a:rPr lang="en-US" sz="2000" dirty="0" err="1" smtClean="0"/>
              <a:t>Tua</a:t>
            </a:r>
            <a:r>
              <a:rPr lang="en-US" sz="2000" dirty="0" smtClean="0"/>
              <a:t>/</a:t>
            </a:r>
            <a:r>
              <a:rPr lang="en-US" sz="2000" dirty="0" err="1" smtClean="0"/>
              <a:t>Wali</a:t>
            </a:r>
            <a:r>
              <a:rPr lang="en-US" sz="2000" dirty="0" smtClean="0"/>
              <a:t>, </a:t>
            </a:r>
            <a:r>
              <a:rPr lang="en-US" sz="2000" dirty="0" err="1" smtClean="0"/>
              <a:t>Dosen</a:t>
            </a:r>
            <a:r>
              <a:rPr lang="en-US" sz="2000" dirty="0" smtClean="0"/>
              <a:t>, </a:t>
            </a:r>
            <a:r>
              <a:rPr lang="en-US" sz="2000" dirty="0" err="1" smtClean="0"/>
              <a:t>Dosen</a:t>
            </a:r>
            <a:r>
              <a:rPr lang="en-US" sz="2000" dirty="0" smtClean="0"/>
              <a:t> </a:t>
            </a:r>
            <a:r>
              <a:rPr lang="en-US" sz="2000" dirty="0" err="1" smtClean="0"/>
              <a:t>Wali</a:t>
            </a:r>
            <a:r>
              <a:rPr lang="en-US" sz="2000" dirty="0" smtClean="0"/>
              <a:t>, </a:t>
            </a:r>
            <a:r>
              <a:rPr lang="en-US" sz="2000" dirty="0" err="1" smtClean="0"/>
              <a:t>Ketua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Studi</a:t>
            </a:r>
            <a:r>
              <a:rPr lang="en-US" sz="2000" dirty="0" smtClean="0"/>
              <a:t>, </a:t>
            </a:r>
            <a:r>
              <a:rPr lang="en-US" sz="2000" dirty="0" err="1" smtClean="0"/>
              <a:t>Karyawan</a:t>
            </a:r>
            <a:r>
              <a:rPr lang="en-US" sz="2000" dirty="0" smtClean="0"/>
              <a:t> Tata Usaha.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792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Constraints, assumptions and dependencies</a:t>
            </a:r>
          </a:p>
          <a:p>
            <a:r>
              <a:rPr lang="en-US" sz="2000" b="1" dirty="0" smtClean="0"/>
              <a:t>constraints</a:t>
            </a:r>
            <a:r>
              <a:rPr lang="en-US" sz="2000" dirty="0" smtClean="0"/>
              <a:t>: </a:t>
            </a:r>
            <a:r>
              <a:rPr lang="en-US" sz="2000" dirty="0" err="1" smtClean="0"/>
              <a:t>pelaporan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meliputi</a:t>
            </a:r>
            <a:r>
              <a:rPr lang="en-US" sz="2000" dirty="0" smtClean="0"/>
              <a:t> </a:t>
            </a:r>
            <a:r>
              <a:rPr lang="en-US" sz="2000" dirty="0" err="1" smtClean="0"/>
              <a:t>mata</a:t>
            </a:r>
            <a:r>
              <a:rPr lang="en-US" sz="2000" dirty="0" smtClean="0"/>
              <a:t> </a:t>
            </a:r>
            <a:r>
              <a:rPr lang="en-US" sz="2000" dirty="0" err="1" smtClean="0"/>
              <a:t>kuliah</a:t>
            </a:r>
            <a:r>
              <a:rPr lang="en-US" sz="2000" dirty="0" smtClean="0"/>
              <a:t> (yang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diambil</a:t>
            </a:r>
            <a:r>
              <a:rPr lang="en-US" sz="2000" dirty="0" smtClean="0"/>
              <a:t>, </a:t>
            </a:r>
            <a:r>
              <a:rPr lang="en-US" sz="2000" dirty="0" err="1" smtClean="0"/>
              <a:t>belum</a:t>
            </a:r>
            <a:r>
              <a:rPr lang="en-US" sz="2000" dirty="0" smtClean="0"/>
              <a:t> </a:t>
            </a:r>
            <a:r>
              <a:rPr lang="en-US" sz="2000" dirty="0" err="1" smtClean="0"/>
              <a:t>diambil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diambil</a:t>
            </a:r>
            <a:r>
              <a:rPr lang="en-US" sz="2000" dirty="0" smtClean="0"/>
              <a:t>), </a:t>
            </a:r>
            <a:r>
              <a:rPr lang="en-US" sz="2000" dirty="0" err="1" smtClean="0"/>
              <a:t>nilai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keuangan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assumptions</a:t>
            </a:r>
            <a:r>
              <a:rPr lang="en-US" sz="2000" dirty="0" smtClean="0"/>
              <a:t>: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pendukung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dibutuhkan</a:t>
            </a:r>
            <a:r>
              <a:rPr lang="en-US" sz="2000" dirty="0" smtClean="0"/>
              <a:t>, </a:t>
            </a:r>
            <a:r>
              <a:rPr lang="en-US" sz="2000" dirty="0" err="1" smtClean="0"/>
              <a:t>kantor</a:t>
            </a:r>
            <a:r>
              <a:rPr lang="en-US" sz="2000" dirty="0" smtClean="0"/>
              <a:t> pos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teknologi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dibutuhkan</a:t>
            </a:r>
            <a:r>
              <a:rPr lang="en-US" sz="2000" dirty="0" smtClean="0"/>
              <a:t>. Database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tersedia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lain,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diperlukan</a:t>
            </a:r>
            <a:r>
              <a:rPr lang="en-US" sz="2000" dirty="0" smtClean="0"/>
              <a:t> </a:t>
            </a:r>
            <a:r>
              <a:rPr lang="en-US" sz="2000" dirty="0" err="1" smtClean="0"/>
              <a:t>lagi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registrasi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user.</a:t>
            </a:r>
          </a:p>
          <a:p>
            <a:endParaRPr lang="en-US" sz="2000" dirty="0" smtClean="0"/>
          </a:p>
          <a:p>
            <a:r>
              <a:rPr lang="en-US" sz="2000" b="1" dirty="0"/>
              <a:t>e</a:t>
            </a:r>
            <a:r>
              <a:rPr lang="en-US" sz="2000" b="1" dirty="0" smtClean="0"/>
              <a:t>xternal interface requirements</a:t>
            </a:r>
            <a:r>
              <a:rPr lang="en-US" sz="2000" dirty="0" smtClean="0"/>
              <a:t>:</a:t>
            </a:r>
          </a:p>
          <a:p>
            <a:pPr>
              <a:buFontTx/>
              <a:buChar char="-"/>
            </a:pPr>
            <a:r>
              <a:rPr lang="en-US" sz="2000" dirty="0" smtClean="0"/>
              <a:t> SMS Gateway.</a:t>
            </a:r>
          </a:p>
          <a:p>
            <a:pPr>
              <a:buFontTx/>
              <a:buChar char="-"/>
            </a:pPr>
            <a:r>
              <a:rPr lang="en-US" sz="2000" dirty="0" smtClean="0"/>
              <a:t> Email Gateway</a:t>
            </a:r>
          </a:p>
          <a:p>
            <a:r>
              <a:rPr lang="en-US" sz="2000" dirty="0" smtClean="0"/>
              <a:t>- Mail interface.</a:t>
            </a:r>
          </a:p>
          <a:p>
            <a:r>
              <a:rPr lang="en-US" sz="2000" dirty="0" smtClean="0"/>
              <a:t>- </a:t>
            </a:r>
            <a:r>
              <a:rPr lang="en-US" sz="2000" dirty="0" err="1" smtClean="0"/>
              <a:t>Koneksi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yang lain.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7924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Needs</a:t>
            </a: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menyimpan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melaporkan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akademik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entitas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.</a:t>
            </a: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 </a:t>
            </a:r>
            <a:r>
              <a:rPr lang="en-US" sz="2000" dirty="0" err="1" smtClean="0"/>
              <a:t>terkena</a:t>
            </a:r>
            <a:r>
              <a:rPr lang="en-US" sz="2000" dirty="0" smtClean="0"/>
              <a:t> </a:t>
            </a:r>
            <a:r>
              <a:rPr lang="en-US" sz="2000" dirty="0" err="1" smtClean="0"/>
              <a:t>kasus</a:t>
            </a:r>
            <a:r>
              <a:rPr lang="en-US" sz="2000" dirty="0" smtClean="0"/>
              <a:t> </a:t>
            </a:r>
            <a:r>
              <a:rPr lang="en-US" sz="2000" dirty="0" err="1" smtClean="0"/>
              <a:t>keuangan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400" b="1" dirty="0" smtClean="0"/>
              <a:t>Wants </a:t>
            </a:r>
          </a:p>
          <a:p>
            <a:pPr>
              <a:buFontTx/>
              <a:buChar char="-"/>
            </a:pPr>
            <a:r>
              <a:rPr lang="en-US" sz="2000" dirty="0" err="1" smtClean="0"/>
              <a:t>Sitem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peringatan</a:t>
            </a:r>
            <a:r>
              <a:rPr lang="en-US" sz="2000" dirty="0" smtClean="0"/>
              <a:t>/</a:t>
            </a:r>
            <a:r>
              <a:rPr lang="en-US" sz="2000" i="1" dirty="0" smtClean="0"/>
              <a:t>warning</a:t>
            </a:r>
            <a:r>
              <a:rPr lang="en-US" sz="2000" dirty="0" smtClean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 </a:t>
            </a:r>
            <a:r>
              <a:rPr lang="en-US" sz="2000" dirty="0" err="1" smtClean="0"/>
              <a:t>mengenai</a:t>
            </a:r>
            <a:r>
              <a:rPr lang="en-US" sz="2000" dirty="0" smtClean="0"/>
              <a:t> </a:t>
            </a:r>
            <a:r>
              <a:rPr lang="en-US" sz="2000" dirty="0" err="1" smtClean="0"/>
              <a:t>jadwal-jadwal</a:t>
            </a:r>
            <a:r>
              <a:rPr lang="en-US" sz="2000" dirty="0" smtClean="0"/>
              <a:t> </a:t>
            </a:r>
            <a:r>
              <a:rPr lang="en-US" sz="2000" dirty="0" err="1" smtClean="0"/>
              <a:t>penting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, </a:t>
            </a:r>
            <a:r>
              <a:rPr lang="en-US" sz="2000" dirty="0" err="1" smtClean="0"/>
              <a:t>misalnya</a:t>
            </a:r>
            <a:r>
              <a:rPr lang="en-US" sz="2000" dirty="0" smtClean="0"/>
              <a:t>: </a:t>
            </a:r>
            <a:r>
              <a:rPr lang="en-US" sz="2000" dirty="0" err="1" smtClean="0"/>
              <a:t>batas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</a:t>
            </a:r>
            <a:r>
              <a:rPr lang="en-US" sz="2000" dirty="0" err="1" smtClean="0"/>
              <a:t>pembayaran</a:t>
            </a:r>
            <a:r>
              <a:rPr lang="en-US" sz="2000" dirty="0" smtClean="0"/>
              <a:t>, </a:t>
            </a:r>
            <a:r>
              <a:rPr lang="en-US" sz="2000" dirty="0" err="1" smtClean="0"/>
              <a:t>batas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</a:t>
            </a:r>
            <a:r>
              <a:rPr lang="en-US" sz="2000" dirty="0" err="1" smtClean="0"/>
              <a:t>mengisi</a:t>
            </a:r>
            <a:r>
              <a:rPr lang="en-US" sz="2000" dirty="0" smtClean="0"/>
              <a:t> FRS </a:t>
            </a:r>
            <a:r>
              <a:rPr lang="en-US" sz="2000" dirty="0" err="1" smtClean="0"/>
              <a:t>dan</a:t>
            </a:r>
            <a:r>
              <a:rPr lang="en-US" sz="2000" dirty="0" smtClean="0"/>
              <a:t> PRS,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1026" name="Picture 2" descr="C:\Users\ridlo\Desktop\diagramkonteksSPA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66800" y="1524000"/>
            <a:ext cx="6686550" cy="46173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Level 0</a:t>
            </a:r>
            <a:endParaRPr lang="en-US" b="1" dirty="0"/>
          </a:p>
        </p:txBody>
      </p:sp>
      <p:pic>
        <p:nvPicPr>
          <p:cNvPr id="1026" name="Picture 2" descr="C:\Users\ridlo\Desktop\DFD_level0_SPA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95400" y="1718017"/>
            <a:ext cx="6629400" cy="4244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0" y="6324600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Ket</a:t>
            </a:r>
            <a:r>
              <a:rPr lang="en-US" sz="1600" i="1" dirty="0" smtClean="0"/>
              <a:t>: database </a:t>
            </a:r>
            <a:r>
              <a:rPr lang="en-US" sz="1600" i="1" dirty="0" err="1" smtClean="0"/>
              <a:t>sudah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disediakan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oleh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sistem</a:t>
            </a:r>
            <a:r>
              <a:rPr lang="en-US" sz="1600" i="1" dirty="0" smtClean="0"/>
              <a:t> lain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685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Level 1 – Input/Edit </a:t>
            </a:r>
            <a:r>
              <a:rPr lang="en-US" b="1" dirty="0" err="1" smtClean="0"/>
              <a:t>Nilai</a:t>
            </a:r>
            <a:endParaRPr lang="en-US" b="1" dirty="0"/>
          </a:p>
        </p:txBody>
      </p:sp>
      <p:pic>
        <p:nvPicPr>
          <p:cNvPr id="2050" name="Picture 2" descr="C:\Users\ridlo\Desktop\DFD_level1_1_SPA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59040" y="1662789"/>
            <a:ext cx="7374871" cy="342764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572000" y="6324600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Ket</a:t>
            </a:r>
            <a:r>
              <a:rPr lang="en-US" sz="1600" i="1" dirty="0" smtClean="0"/>
              <a:t>: database </a:t>
            </a:r>
            <a:r>
              <a:rPr lang="en-US" sz="1600" i="1" dirty="0" err="1" smtClean="0"/>
              <a:t>sudah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disediakan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oleh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sistem</a:t>
            </a:r>
            <a:r>
              <a:rPr lang="en-US" sz="1600" i="1" dirty="0" smtClean="0"/>
              <a:t> lain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685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Level 1 – </a:t>
            </a:r>
            <a:r>
              <a:rPr lang="en-US" b="1" dirty="0" err="1" smtClean="0"/>
              <a:t>Pelaporan</a:t>
            </a:r>
            <a:r>
              <a:rPr lang="en-US" b="1" dirty="0" smtClean="0"/>
              <a:t> </a:t>
            </a:r>
            <a:r>
              <a:rPr lang="en-US" b="1" dirty="0" err="1" smtClean="0"/>
              <a:t>Rutin</a:t>
            </a:r>
            <a:endParaRPr lang="en-US" b="1" dirty="0"/>
          </a:p>
        </p:txBody>
      </p:sp>
      <p:pic>
        <p:nvPicPr>
          <p:cNvPr id="3074" name="Picture 2" descr="C:\Users\ridlo\Desktop\DFD_level1_2_SPA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4848" y="1147754"/>
            <a:ext cx="8214303" cy="510541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572000" y="6324600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Ket</a:t>
            </a:r>
            <a:r>
              <a:rPr lang="en-US" sz="1600" i="1" dirty="0" smtClean="0"/>
              <a:t>: database </a:t>
            </a:r>
            <a:r>
              <a:rPr lang="en-US" sz="1600" i="1" dirty="0" err="1" smtClean="0"/>
              <a:t>sudah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disediakan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oleh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sistem</a:t>
            </a:r>
            <a:r>
              <a:rPr lang="en-US" sz="1600" i="1" dirty="0" smtClean="0"/>
              <a:t> lain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685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Level 1 – </a:t>
            </a:r>
            <a:r>
              <a:rPr lang="en-US" b="1" dirty="0" err="1" smtClean="0"/>
              <a:t>Pelaporan</a:t>
            </a:r>
            <a:r>
              <a:rPr lang="en-US" b="1" dirty="0" smtClean="0"/>
              <a:t> Web</a:t>
            </a:r>
            <a:endParaRPr lang="en-US" b="1" dirty="0"/>
          </a:p>
        </p:txBody>
      </p:sp>
      <p:pic>
        <p:nvPicPr>
          <p:cNvPr id="4098" name="Picture 2" descr="C:\Users\ridlo\Desktop\DFD_level1_3_SPA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7200" y="1047471"/>
            <a:ext cx="8229600" cy="443892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572000" y="5181600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Ket</a:t>
            </a:r>
            <a:r>
              <a:rPr lang="en-US" sz="1600" i="1" dirty="0" smtClean="0"/>
              <a:t>: </a:t>
            </a:r>
          </a:p>
          <a:p>
            <a:pPr>
              <a:buFontTx/>
              <a:buChar char="-"/>
            </a:pPr>
            <a:r>
              <a:rPr lang="en-US" sz="1600" i="1" dirty="0" smtClean="0"/>
              <a:t> </a:t>
            </a:r>
            <a:r>
              <a:rPr lang="en-US" sz="1600" i="1" dirty="0" err="1" smtClean="0"/>
              <a:t>tipe</a:t>
            </a:r>
            <a:r>
              <a:rPr lang="en-US" sz="1600" i="1" dirty="0" smtClean="0"/>
              <a:t> user yang </a:t>
            </a:r>
            <a:r>
              <a:rPr lang="en-US" sz="1600" b="1" i="1" dirty="0" smtClean="0"/>
              <a:t>login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dikenali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username/NIM/NIP yang </a:t>
            </a:r>
            <a:r>
              <a:rPr lang="en-US" sz="1600" i="1" dirty="0" err="1" smtClean="0"/>
              <a:t>dimasukkan</a:t>
            </a:r>
            <a:endParaRPr lang="en-US" sz="1600" i="1" dirty="0" smtClean="0"/>
          </a:p>
          <a:p>
            <a:pPr>
              <a:buFontTx/>
              <a:buChar char="-"/>
            </a:pPr>
            <a:r>
              <a:rPr lang="en-US" sz="1600" i="1" dirty="0" smtClean="0"/>
              <a:t> </a:t>
            </a:r>
            <a:r>
              <a:rPr lang="en-US" sz="1600" b="1" i="1" dirty="0" smtClean="0"/>
              <a:t>show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menunjukkan</a:t>
            </a:r>
            <a:r>
              <a:rPr lang="en-US" sz="1600" i="1" dirty="0" smtClean="0"/>
              <a:t> data </a:t>
            </a:r>
            <a:r>
              <a:rPr lang="en-US" sz="1600" i="1" dirty="0" err="1" smtClean="0"/>
              <a:t>sesuai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previllage</a:t>
            </a:r>
            <a:r>
              <a:rPr lang="en-US" sz="1600" i="1" dirty="0" smtClean="0"/>
              <a:t> user yang </a:t>
            </a:r>
            <a:r>
              <a:rPr lang="en-US" sz="1600" i="1" dirty="0" err="1" smtClean="0"/>
              <a:t>masuk</a:t>
            </a:r>
            <a:endParaRPr lang="en-US" sz="1600" i="1" dirty="0" smtClean="0"/>
          </a:p>
          <a:p>
            <a:r>
              <a:rPr lang="en-US" sz="1600" i="1" dirty="0" smtClean="0"/>
              <a:t>- database </a:t>
            </a:r>
            <a:r>
              <a:rPr lang="en-US" sz="1600" i="1" dirty="0" err="1" smtClean="0"/>
              <a:t>sudah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disediakan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oleh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sistem</a:t>
            </a:r>
            <a:r>
              <a:rPr lang="en-US" sz="1600" i="1" dirty="0" smtClean="0"/>
              <a:t> lain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304</Words>
  <Application>Microsoft Office PowerPoint</Application>
  <PresentationFormat>On-screen Show (4:3)</PresentationFormat>
  <Paragraphs>47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Sistem Pelaporan Akademik</vt:lpstr>
      <vt:lpstr>System Requirement</vt:lpstr>
      <vt:lpstr>System Requirement</vt:lpstr>
      <vt:lpstr>System Requirement</vt:lpstr>
      <vt:lpstr>Context Diagram</vt:lpstr>
      <vt:lpstr>Data Flow Diagram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Pelaporan Akademik</dc:title>
  <dc:creator>ridlo</dc:creator>
  <cp:lastModifiedBy>febrie</cp:lastModifiedBy>
  <cp:revision>25</cp:revision>
  <dcterms:created xsi:type="dcterms:W3CDTF">2012-11-23T01:04:54Z</dcterms:created>
  <dcterms:modified xsi:type="dcterms:W3CDTF">2012-12-20T14:10:09Z</dcterms:modified>
</cp:coreProperties>
</file>