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emf" ContentType="image/x-emf"/>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820440" y="1870200"/>
            <a:ext cx="8439120" cy="2119680"/>
          </a:xfrm>
          <a:prstGeom prst="rect">
            <a:avLst/>
          </a:prstGeom>
        </p:spPr>
        <p:txBody>
          <a:bodyPr bIns="0" lIns="0" rIns="0" tIns="0" wrap="none"/>
          <a:p>
            <a:endParaRPr/>
          </a:p>
        </p:txBody>
      </p:sp>
      <p:sp>
        <p:nvSpPr>
          <p:cNvPr id="28" name="PlaceHolder 3"/>
          <p:cNvSpPr>
            <a:spLocks noGrp="1"/>
          </p:cNvSpPr>
          <p:nvPr>
            <p:ph type="body"/>
          </p:nvPr>
        </p:nvSpPr>
        <p:spPr>
          <a:xfrm>
            <a:off x="820440" y="4191480"/>
            <a:ext cx="8439120" cy="21196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30" name="PlaceHolder 2"/>
          <p:cNvSpPr>
            <a:spLocks noGrp="1"/>
          </p:cNvSpPr>
          <p:nvPr>
            <p:ph type="body"/>
          </p:nvPr>
        </p:nvSpPr>
        <p:spPr>
          <a:xfrm>
            <a:off x="820440" y="1870200"/>
            <a:ext cx="4118040" cy="2119680"/>
          </a:xfrm>
          <a:prstGeom prst="rect">
            <a:avLst/>
          </a:prstGeom>
        </p:spPr>
        <p:txBody>
          <a:bodyPr bIns="0" lIns="0" rIns="0" tIns="0" wrap="none"/>
          <a:p>
            <a:endParaRPr/>
          </a:p>
        </p:txBody>
      </p:sp>
      <p:sp>
        <p:nvSpPr>
          <p:cNvPr id="31" name="PlaceHolder 3"/>
          <p:cNvSpPr>
            <a:spLocks noGrp="1"/>
          </p:cNvSpPr>
          <p:nvPr>
            <p:ph type="body"/>
          </p:nvPr>
        </p:nvSpPr>
        <p:spPr>
          <a:xfrm>
            <a:off x="5144760" y="1870200"/>
            <a:ext cx="4118040" cy="2119680"/>
          </a:xfrm>
          <a:prstGeom prst="rect">
            <a:avLst/>
          </a:prstGeom>
        </p:spPr>
        <p:txBody>
          <a:bodyPr bIns="0" lIns="0" rIns="0" tIns="0" wrap="none"/>
          <a:p>
            <a:endParaRPr/>
          </a:p>
        </p:txBody>
      </p:sp>
      <p:sp>
        <p:nvSpPr>
          <p:cNvPr id="32" name="PlaceHolder 4"/>
          <p:cNvSpPr>
            <a:spLocks noGrp="1"/>
          </p:cNvSpPr>
          <p:nvPr>
            <p:ph type="body"/>
          </p:nvPr>
        </p:nvSpPr>
        <p:spPr>
          <a:xfrm>
            <a:off x="5144760" y="4191480"/>
            <a:ext cx="4118040" cy="2119680"/>
          </a:xfrm>
          <a:prstGeom prst="rect">
            <a:avLst/>
          </a:prstGeom>
        </p:spPr>
        <p:txBody>
          <a:bodyPr bIns="0" lIns="0" rIns="0" tIns="0" wrap="none"/>
          <a:p>
            <a:endParaRPr/>
          </a:p>
        </p:txBody>
      </p:sp>
      <p:sp>
        <p:nvSpPr>
          <p:cNvPr id="33" name="PlaceHolder 5"/>
          <p:cNvSpPr>
            <a:spLocks noGrp="1"/>
          </p:cNvSpPr>
          <p:nvPr>
            <p:ph type="body"/>
          </p:nvPr>
        </p:nvSpPr>
        <p:spPr>
          <a:xfrm>
            <a:off x="820440" y="4191480"/>
            <a:ext cx="4118040" cy="21196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35" name="PlaceHolder 2"/>
          <p:cNvSpPr>
            <a:spLocks noGrp="1"/>
          </p:cNvSpPr>
          <p:nvPr>
            <p:ph type="body"/>
          </p:nvPr>
        </p:nvSpPr>
        <p:spPr>
          <a:xfrm>
            <a:off x="820440" y="1870200"/>
            <a:ext cx="4118040" cy="2119680"/>
          </a:xfrm>
          <a:prstGeom prst="rect">
            <a:avLst/>
          </a:prstGeom>
        </p:spPr>
        <p:txBody>
          <a:bodyPr bIns="0" lIns="0" rIns="0" tIns="0" wrap="none"/>
          <a:p>
            <a:endParaRPr/>
          </a:p>
        </p:txBody>
      </p:sp>
      <p:sp>
        <p:nvSpPr>
          <p:cNvPr id="36" name="PlaceHolder 3"/>
          <p:cNvSpPr>
            <a:spLocks noGrp="1"/>
          </p:cNvSpPr>
          <p:nvPr>
            <p:ph type="body"/>
          </p:nvPr>
        </p:nvSpPr>
        <p:spPr>
          <a:xfrm>
            <a:off x="5144760" y="1870200"/>
            <a:ext cx="4118040" cy="211968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44" name="PlaceHolder 2"/>
          <p:cNvSpPr>
            <a:spLocks noGrp="1"/>
          </p:cNvSpPr>
          <p:nvPr>
            <p:ph type="subTitle"/>
          </p:nvPr>
        </p:nvSpPr>
        <p:spPr>
          <a:xfrm>
            <a:off x="820440" y="1870200"/>
            <a:ext cx="8439120" cy="44452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820440" y="1870200"/>
            <a:ext cx="8439120" cy="444492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48" name="PlaceHolder 2"/>
          <p:cNvSpPr>
            <a:spLocks noGrp="1"/>
          </p:cNvSpPr>
          <p:nvPr>
            <p:ph type="body"/>
          </p:nvPr>
        </p:nvSpPr>
        <p:spPr>
          <a:xfrm>
            <a:off x="820440" y="1870200"/>
            <a:ext cx="4118040" cy="4444920"/>
          </a:xfrm>
          <a:prstGeom prst="rect">
            <a:avLst/>
          </a:prstGeom>
        </p:spPr>
        <p:txBody>
          <a:bodyPr bIns="0" lIns="0" rIns="0" tIns="0" wrap="none"/>
          <a:p>
            <a:endParaRPr/>
          </a:p>
        </p:txBody>
      </p:sp>
      <p:sp>
        <p:nvSpPr>
          <p:cNvPr id="49" name="PlaceHolder 3"/>
          <p:cNvSpPr>
            <a:spLocks noGrp="1"/>
          </p:cNvSpPr>
          <p:nvPr>
            <p:ph type="body"/>
          </p:nvPr>
        </p:nvSpPr>
        <p:spPr>
          <a:xfrm>
            <a:off x="5144760" y="1870200"/>
            <a:ext cx="4118040" cy="444492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80600" y="428400"/>
            <a:ext cx="9071640" cy="58867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820440" y="1870200"/>
            <a:ext cx="4118040" cy="2119680"/>
          </a:xfrm>
          <a:prstGeom prst="rect">
            <a:avLst/>
          </a:prstGeom>
        </p:spPr>
        <p:txBody>
          <a:bodyPr bIns="0" lIns="0" rIns="0" tIns="0" wrap="none"/>
          <a:p>
            <a:endParaRPr/>
          </a:p>
        </p:txBody>
      </p:sp>
      <p:sp>
        <p:nvSpPr>
          <p:cNvPr id="54" name="PlaceHolder 3"/>
          <p:cNvSpPr>
            <a:spLocks noGrp="1"/>
          </p:cNvSpPr>
          <p:nvPr>
            <p:ph type="body"/>
          </p:nvPr>
        </p:nvSpPr>
        <p:spPr>
          <a:xfrm>
            <a:off x="820440" y="4191480"/>
            <a:ext cx="4118040" cy="2119680"/>
          </a:xfrm>
          <a:prstGeom prst="rect">
            <a:avLst/>
          </a:prstGeom>
        </p:spPr>
        <p:txBody>
          <a:bodyPr bIns="0" lIns="0" rIns="0" tIns="0" wrap="none"/>
          <a:p>
            <a:endParaRPr/>
          </a:p>
        </p:txBody>
      </p:sp>
      <p:sp>
        <p:nvSpPr>
          <p:cNvPr id="55" name="PlaceHolder 4"/>
          <p:cNvSpPr>
            <a:spLocks noGrp="1"/>
          </p:cNvSpPr>
          <p:nvPr>
            <p:ph type="body"/>
          </p:nvPr>
        </p:nvSpPr>
        <p:spPr>
          <a:xfrm>
            <a:off x="5144760" y="1870200"/>
            <a:ext cx="4118040" cy="44449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6" name="PlaceHolder 2"/>
          <p:cNvSpPr>
            <a:spLocks noGrp="1"/>
          </p:cNvSpPr>
          <p:nvPr>
            <p:ph type="subTitle"/>
          </p:nvPr>
        </p:nvSpPr>
        <p:spPr>
          <a:xfrm>
            <a:off x="820440" y="1870200"/>
            <a:ext cx="8439120" cy="44452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57" name="PlaceHolder 2"/>
          <p:cNvSpPr>
            <a:spLocks noGrp="1"/>
          </p:cNvSpPr>
          <p:nvPr>
            <p:ph type="body"/>
          </p:nvPr>
        </p:nvSpPr>
        <p:spPr>
          <a:xfrm>
            <a:off x="820440" y="1870200"/>
            <a:ext cx="4118040" cy="4444920"/>
          </a:xfrm>
          <a:prstGeom prst="rect">
            <a:avLst/>
          </a:prstGeom>
        </p:spPr>
        <p:txBody>
          <a:bodyPr bIns="0" lIns="0" rIns="0" tIns="0" wrap="none"/>
          <a:p>
            <a:endParaRPr/>
          </a:p>
        </p:txBody>
      </p:sp>
      <p:sp>
        <p:nvSpPr>
          <p:cNvPr id="58" name="PlaceHolder 3"/>
          <p:cNvSpPr>
            <a:spLocks noGrp="1"/>
          </p:cNvSpPr>
          <p:nvPr>
            <p:ph type="body"/>
          </p:nvPr>
        </p:nvSpPr>
        <p:spPr>
          <a:xfrm>
            <a:off x="5144760" y="1870200"/>
            <a:ext cx="4118040" cy="2119680"/>
          </a:xfrm>
          <a:prstGeom prst="rect">
            <a:avLst/>
          </a:prstGeom>
        </p:spPr>
        <p:txBody>
          <a:bodyPr bIns="0" lIns="0" rIns="0" tIns="0" wrap="none"/>
          <a:p>
            <a:endParaRPr/>
          </a:p>
        </p:txBody>
      </p:sp>
      <p:sp>
        <p:nvSpPr>
          <p:cNvPr id="59" name="PlaceHolder 4"/>
          <p:cNvSpPr>
            <a:spLocks noGrp="1"/>
          </p:cNvSpPr>
          <p:nvPr>
            <p:ph type="body"/>
          </p:nvPr>
        </p:nvSpPr>
        <p:spPr>
          <a:xfrm>
            <a:off x="5144760" y="4191480"/>
            <a:ext cx="4118040" cy="211968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820440" y="1870200"/>
            <a:ext cx="4118040" cy="2119680"/>
          </a:xfrm>
          <a:prstGeom prst="rect">
            <a:avLst/>
          </a:prstGeom>
        </p:spPr>
        <p:txBody>
          <a:bodyPr bIns="0" lIns="0" rIns="0" tIns="0" wrap="none"/>
          <a:p>
            <a:endParaRPr/>
          </a:p>
        </p:txBody>
      </p:sp>
      <p:sp>
        <p:nvSpPr>
          <p:cNvPr id="62" name="PlaceHolder 3"/>
          <p:cNvSpPr>
            <a:spLocks noGrp="1"/>
          </p:cNvSpPr>
          <p:nvPr>
            <p:ph type="body"/>
          </p:nvPr>
        </p:nvSpPr>
        <p:spPr>
          <a:xfrm>
            <a:off x="5144760" y="1870200"/>
            <a:ext cx="4118040" cy="2119680"/>
          </a:xfrm>
          <a:prstGeom prst="rect">
            <a:avLst/>
          </a:prstGeom>
        </p:spPr>
        <p:txBody>
          <a:bodyPr bIns="0" lIns="0" rIns="0" tIns="0" wrap="none"/>
          <a:p>
            <a:endParaRPr/>
          </a:p>
        </p:txBody>
      </p:sp>
      <p:sp>
        <p:nvSpPr>
          <p:cNvPr id="63" name="PlaceHolder 4"/>
          <p:cNvSpPr>
            <a:spLocks noGrp="1"/>
          </p:cNvSpPr>
          <p:nvPr>
            <p:ph type="body"/>
          </p:nvPr>
        </p:nvSpPr>
        <p:spPr>
          <a:xfrm>
            <a:off x="820440" y="4191480"/>
            <a:ext cx="8438760" cy="211968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65" name="PlaceHolder 2"/>
          <p:cNvSpPr>
            <a:spLocks noGrp="1"/>
          </p:cNvSpPr>
          <p:nvPr>
            <p:ph type="body"/>
          </p:nvPr>
        </p:nvSpPr>
        <p:spPr>
          <a:xfrm>
            <a:off x="820440" y="1870200"/>
            <a:ext cx="8439120" cy="2119680"/>
          </a:xfrm>
          <a:prstGeom prst="rect">
            <a:avLst/>
          </a:prstGeom>
        </p:spPr>
        <p:txBody>
          <a:bodyPr bIns="0" lIns="0" rIns="0" tIns="0" wrap="none"/>
          <a:p>
            <a:endParaRPr/>
          </a:p>
        </p:txBody>
      </p:sp>
      <p:sp>
        <p:nvSpPr>
          <p:cNvPr id="66" name="PlaceHolder 3"/>
          <p:cNvSpPr>
            <a:spLocks noGrp="1"/>
          </p:cNvSpPr>
          <p:nvPr>
            <p:ph type="body"/>
          </p:nvPr>
        </p:nvSpPr>
        <p:spPr>
          <a:xfrm>
            <a:off x="820440" y="4191480"/>
            <a:ext cx="8439120" cy="211968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820440" y="1870200"/>
            <a:ext cx="4118040" cy="2119680"/>
          </a:xfrm>
          <a:prstGeom prst="rect">
            <a:avLst/>
          </a:prstGeom>
        </p:spPr>
        <p:txBody>
          <a:bodyPr bIns="0" lIns="0" rIns="0" tIns="0" wrap="none"/>
          <a:p>
            <a:endParaRPr/>
          </a:p>
        </p:txBody>
      </p:sp>
      <p:sp>
        <p:nvSpPr>
          <p:cNvPr id="69" name="PlaceHolder 3"/>
          <p:cNvSpPr>
            <a:spLocks noGrp="1"/>
          </p:cNvSpPr>
          <p:nvPr>
            <p:ph type="body"/>
          </p:nvPr>
        </p:nvSpPr>
        <p:spPr>
          <a:xfrm>
            <a:off x="5144760" y="1870200"/>
            <a:ext cx="4118040" cy="2119680"/>
          </a:xfrm>
          <a:prstGeom prst="rect">
            <a:avLst/>
          </a:prstGeom>
        </p:spPr>
        <p:txBody>
          <a:bodyPr bIns="0" lIns="0" rIns="0" tIns="0" wrap="none"/>
          <a:p>
            <a:endParaRPr/>
          </a:p>
        </p:txBody>
      </p:sp>
      <p:sp>
        <p:nvSpPr>
          <p:cNvPr id="70" name="PlaceHolder 4"/>
          <p:cNvSpPr>
            <a:spLocks noGrp="1"/>
          </p:cNvSpPr>
          <p:nvPr>
            <p:ph type="body"/>
          </p:nvPr>
        </p:nvSpPr>
        <p:spPr>
          <a:xfrm>
            <a:off x="5144760" y="4191480"/>
            <a:ext cx="4118040" cy="2119680"/>
          </a:xfrm>
          <a:prstGeom prst="rect">
            <a:avLst/>
          </a:prstGeom>
        </p:spPr>
        <p:txBody>
          <a:bodyPr bIns="0" lIns="0" rIns="0" tIns="0" wrap="none"/>
          <a:p>
            <a:endParaRPr/>
          </a:p>
        </p:txBody>
      </p:sp>
      <p:sp>
        <p:nvSpPr>
          <p:cNvPr id="71" name="PlaceHolder 5"/>
          <p:cNvSpPr>
            <a:spLocks noGrp="1"/>
          </p:cNvSpPr>
          <p:nvPr>
            <p:ph type="body"/>
          </p:nvPr>
        </p:nvSpPr>
        <p:spPr>
          <a:xfrm>
            <a:off x="820440" y="4191480"/>
            <a:ext cx="4118040" cy="211968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73" name="PlaceHolder 2"/>
          <p:cNvSpPr>
            <a:spLocks noGrp="1"/>
          </p:cNvSpPr>
          <p:nvPr>
            <p:ph type="body"/>
          </p:nvPr>
        </p:nvSpPr>
        <p:spPr>
          <a:xfrm>
            <a:off x="820440" y="1870200"/>
            <a:ext cx="4118040" cy="2119680"/>
          </a:xfrm>
          <a:prstGeom prst="rect">
            <a:avLst/>
          </a:prstGeom>
        </p:spPr>
        <p:txBody>
          <a:bodyPr bIns="0" lIns="0" rIns="0" tIns="0" wrap="none"/>
          <a:p>
            <a:endParaRPr/>
          </a:p>
        </p:txBody>
      </p:sp>
      <p:sp>
        <p:nvSpPr>
          <p:cNvPr id="74" name="PlaceHolder 3"/>
          <p:cNvSpPr>
            <a:spLocks noGrp="1"/>
          </p:cNvSpPr>
          <p:nvPr>
            <p:ph type="body"/>
          </p:nvPr>
        </p:nvSpPr>
        <p:spPr>
          <a:xfrm>
            <a:off x="5144760" y="1870200"/>
            <a:ext cx="4118040" cy="211968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8" name="PlaceHolder 2"/>
          <p:cNvSpPr>
            <a:spLocks noGrp="1"/>
          </p:cNvSpPr>
          <p:nvPr>
            <p:ph type="body"/>
          </p:nvPr>
        </p:nvSpPr>
        <p:spPr>
          <a:xfrm>
            <a:off x="820440" y="1870200"/>
            <a:ext cx="8439120" cy="444492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10" name="PlaceHolder 2"/>
          <p:cNvSpPr>
            <a:spLocks noGrp="1"/>
          </p:cNvSpPr>
          <p:nvPr>
            <p:ph type="body"/>
          </p:nvPr>
        </p:nvSpPr>
        <p:spPr>
          <a:xfrm>
            <a:off x="820440" y="1870200"/>
            <a:ext cx="4118040" cy="4444920"/>
          </a:xfrm>
          <a:prstGeom prst="rect">
            <a:avLst/>
          </a:prstGeom>
        </p:spPr>
        <p:txBody>
          <a:bodyPr bIns="0" lIns="0" rIns="0" tIns="0" wrap="none"/>
          <a:p>
            <a:endParaRPr/>
          </a:p>
        </p:txBody>
      </p:sp>
      <p:sp>
        <p:nvSpPr>
          <p:cNvPr id="11" name="PlaceHolder 3"/>
          <p:cNvSpPr>
            <a:spLocks noGrp="1"/>
          </p:cNvSpPr>
          <p:nvPr>
            <p:ph type="body"/>
          </p:nvPr>
        </p:nvSpPr>
        <p:spPr>
          <a:xfrm>
            <a:off x="5144760" y="1870200"/>
            <a:ext cx="4118040" cy="444492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80600" y="428400"/>
            <a:ext cx="9071640" cy="58867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15" name="PlaceHolder 2"/>
          <p:cNvSpPr>
            <a:spLocks noGrp="1"/>
          </p:cNvSpPr>
          <p:nvPr>
            <p:ph type="body"/>
          </p:nvPr>
        </p:nvSpPr>
        <p:spPr>
          <a:xfrm>
            <a:off x="820440" y="1870200"/>
            <a:ext cx="4118040" cy="2119680"/>
          </a:xfrm>
          <a:prstGeom prst="rect">
            <a:avLst/>
          </a:prstGeom>
        </p:spPr>
        <p:txBody>
          <a:bodyPr bIns="0" lIns="0" rIns="0" tIns="0" wrap="none"/>
          <a:p>
            <a:endParaRPr/>
          </a:p>
        </p:txBody>
      </p:sp>
      <p:sp>
        <p:nvSpPr>
          <p:cNvPr id="16" name="PlaceHolder 3"/>
          <p:cNvSpPr>
            <a:spLocks noGrp="1"/>
          </p:cNvSpPr>
          <p:nvPr>
            <p:ph type="body"/>
          </p:nvPr>
        </p:nvSpPr>
        <p:spPr>
          <a:xfrm>
            <a:off x="820440" y="4191480"/>
            <a:ext cx="4118040" cy="2119680"/>
          </a:xfrm>
          <a:prstGeom prst="rect">
            <a:avLst/>
          </a:prstGeom>
        </p:spPr>
        <p:txBody>
          <a:bodyPr bIns="0" lIns="0" rIns="0" tIns="0" wrap="none"/>
          <a:p>
            <a:endParaRPr/>
          </a:p>
        </p:txBody>
      </p:sp>
      <p:sp>
        <p:nvSpPr>
          <p:cNvPr id="17" name="PlaceHolder 4"/>
          <p:cNvSpPr>
            <a:spLocks noGrp="1"/>
          </p:cNvSpPr>
          <p:nvPr>
            <p:ph type="body"/>
          </p:nvPr>
        </p:nvSpPr>
        <p:spPr>
          <a:xfrm>
            <a:off x="5144760" y="1870200"/>
            <a:ext cx="4118040" cy="44449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820440" y="1870200"/>
            <a:ext cx="4118040" cy="4444920"/>
          </a:xfrm>
          <a:prstGeom prst="rect">
            <a:avLst/>
          </a:prstGeom>
        </p:spPr>
        <p:txBody>
          <a:bodyPr bIns="0" lIns="0" rIns="0" tIns="0" wrap="none"/>
          <a:p>
            <a:endParaRPr/>
          </a:p>
        </p:txBody>
      </p:sp>
      <p:sp>
        <p:nvSpPr>
          <p:cNvPr id="20" name="PlaceHolder 3"/>
          <p:cNvSpPr>
            <a:spLocks noGrp="1"/>
          </p:cNvSpPr>
          <p:nvPr>
            <p:ph type="body"/>
          </p:nvPr>
        </p:nvSpPr>
        <p:spPr>
          <a:xfrm>
            <a:off x="5144760" y="1870200"/>
            <a:ext cx="4118040" cy="2119680"/>
          </a:xfrm>
          <a:prstGeom prst="rect">
            <a:avLst/>
          </a:prstGeom>
        </p:spPr>
        <p:txBody>
          <a:bodyPr bIns="0" lIns="0" rIns="0" tIns="0" wrap="none"/>
          <a:p>
            <a:endParaRPr/>
          </a:p>
        </p:txBody>
      </p:sp>
      <p:sp>
        <p:nvSpPr>
          <p:cNvPr id="21" name="PlaceHolder 4"/>
          <p:cNvSpPr>
            <a:spLocks noGrp="1"/>
          </p:cNvSpPr>
          <p:nvPr>
            <p:ph type="body"/>
          </p:nvPr>
        </p:nvSpPr>
        <p:spPr>
          <a:xfrm>
            <a:off x="5144760" y="4191480"/>
            <a:ext cx="4118040" cy="21196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80600" y="428400"/>
            <a:ext cx="9071640" cy="1262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820440" y="1870200"/>
            <a:ext cx="4118040" cy="2119680"/>
          </a:xfrm>
          <a:prstGeom prst="rect">
            <a:avLst/>
          </a:prstGeom>
        </p:spPr>
        <p:txBody>
          <a:bodyPr bIns="0" lIns="0" rIns="0" tIns="0" wrap="none"/>
          <a:p>
            <a:endParaRPr/>
          </a:p>
        </p:txBody>
      </p:sp>
      <p:sp>
        <p:nvSpPr>
          <p:cNvPr id="24" name="PlaceHolder 3"/>
          <p:cNvSpPr>
            <a:spLocks noGrp="1"/>
          </p:cNvSpPr>
          <p:nvPr>
            <p:ph type="body"/>
          </p:nvPr>
        </p:nvSpPr>
        <p:spPr>
          <a:xfrm>
            <a:off x="5144760" y="1870200"/>
            <a:ext cx="4118040" cy="2119680"/>
          </a:xfrm>
          <a:prstGeom prst="rect">
            <a:avLst/>
          </a:prstGeom>
        </p:spPr>
        <p:txBody>
          <a:bodyPr bIns="0" lIns="0" rIns="0" tIns="0" wrap="none"/>
          <a:p>
            <a:endParaRPr/>
          </a:p>
        </p:txBody>
      </p:sp>
      <p:sp>
        <p:nvSpPr>
          <p:cNvPr id="25" name="PlaceHolder 4"/>
          <p:cNvSpPr>
            <a:spLocks noGrp="1"/>
          </p:cNvSpPr>
          <p:nvPr>
            <p:ph type="body"/>
          </p:nvPr>
        </p:nvSpPr>
        <p:spPr>
          <a:xfrm>
            <a:off x="820440" y="4191480"/>
            <a:ext cx="8438760" cy="21196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e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504000" y="1769040"/>
            <a:ext cx="8870040" cy="438444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en-US" sz="1400"/>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US" sz="1400"/>
              <a:t>&lt;footer&gt;</a:t>
            </a:r>
            <a:endParaRPr/>
          </a:p>
        </p:txBody>
      </p:sp>
      <p:sp>
        <p:nvSpPr>
          <p:cNvPr id="4" name="PlaceHolder 5"/>
          <p:cNvSpPr>
            <a:spLocks noGrp="1"/>
          </p:cNvSpPr>
          <p:nvPr>
            <p:ph type="sldNum"/>
          </p:nvPr>
        </p:nvSpPr>
        <p:spPr>
          <a:xfrm>
            <a:off x="7227000" y="6887160"/>
            <a:ext cx="2348280" cy="521280"/>
          </a:xfrm>
          <a:prstGeom prst="rect">
            <a:avLst/>
          </a:prstGeom>
        </p:spPr>
        <p:txBody>
          <a:bodyPr bIns="0" lIns="0" rIns="0" tIns="0" wrap="none"/>
          <a:p>
            <a:pPr algn="r"/>
            <a:fld id="{EE7ECFFE-4E7F-4F54-8151-D276A100F3B1}" type="slidenum">
              <a:rPr lang="en-US" sz="1400"/>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7" name=""/>
          <p:cNvPicPr/>
          <p:nvPr/>
        </p:nvPicPr>
        <p:blipFill>
          <a:blip r:embed="rId2"/>
          <a:stretch>
            <a:fillRect/>
          </a:stretch>
        </p:blipFill>
        <p:spPr>
          <a:xfrm>
            <a:off x="0" y="0"/>
            <a:ext cx="10077480" cy="7562160"/>
          </a:xfrm>
          <a:prstGeom prst="rect">
            <a:avLst/>
          </a:prstGeom>
        </p:spPr>
      </p:pic>
      <p:sp>
        <p:nvSpPr>
          <p:cNvPr id="38" name="PlaceHolder 1"/>
          <p:cNvSpPr>
            <a:spLocks noGrp="1"/>
          </p:cNvSpPr>
          <p:nvPr>
            <p:ph type="title"/>
          </p:nvPr>
        </p:nvSpPr>
        <p:spPr>
          <a:xfrm>
            <a:off x="480600" y="428400"/>
            <a:ext cx="9071640" cy="1261800"/>
          </a:xfrm>
          <a:prstGeom prst="rect">
            <a:avLst/>
          </a:prstGeom>
        </p:spPr>
        <p:txBody>
          <a:bodyPr anchor="ctr" bIns="0" lIns="0" rIns="0" tIns="0" wrap="none"/>
          <a:p>
            <a:pPr algn="ctr"/>
            <a:r>
              <a:rPr lang="en-US"/>
              <a:t>Click to edit the title text format</a:t>
            </a:r>
            <a:endParaRPr/>
          </a:p>
        </p:txBody>
      </p:sp>
      <p:sp>
        <p:nvSpPr>
          <p:cNvPr id="39" name="PlaceHolder 2"/>
          <p:cNvSpPr>
            <a:spLocks noGrp="1"/>
          </p:cNvSpPr>
          <p:nvPr>
            <p:ph type="body"/>
          </p:nvPr>
        </p:nvSpPr>
        <p:spPr>
          <a:xfrm>
            <a:off x="820440" y="1870200"/>
            <a:ext cx="8439120" cy="4444920"/>
          </a:xfrm>
          <a:prstGeom prst="rect">
            <a:avLst/>
          </a:prstGeom>
        </p:spPr>
        <p:txBody>
          <a:bodyPr bIns="0" lIns="0" rIns="0" tIns="0" wrap="none"/>
          <a:p>
            <a:pPr>
              <a:buSzPct val="45000"/>
              <a:buFont typeface="StarSymbol"/>
              <a:buChar char=""/>
            </a:pPr>
            <a:r>
              <a:rPr lang="en-US" sz="4800"/>
              <a:t>Click to edit the outline text format</a:t>
            </a:r>
            <a:endParaRPr/>
          </a:p>
          <a:p>
            <a:pPr lvl="1">
              <a:buSzPct val="45000"/>
              <a:buFont typeface="StarSymbol"/>
              <a:buChar char=""/>
            </a:pPr>
            <a:r>
              <a:rPr lang="en-US" sz="4400"/>
              <a:t>Second Outline Level</a:t>
            </a:r>
            <a:endParaRPr/>
          </a:p>
          <a:p>
            <a:pPr lvl="2">
              <a:buSzPct val="75000"/>
              <a:buFont typeface="StarSymbol"/>
              <a:buChar char=""/>
            </a:pPr>
            <a:r>
              <a:rPr lang="en-US" sz="3600"/>
              <a:t>Third Outline Level</a:t>
            </a:r>
            <a:endParaRPr/>
          </a:p>
          <a:p>
            <a:pPr lvl="3">
              <a:buSzPct val="45000"/>
              <a:buFont typeface="StarSymbol"/>
              <a:buChar char=""/>
            </a:pPr>
            <a:r>
              <a:rPr lang="en-US" sz="2800"/>
              <a:t>Fourth Outline Level</a:t>
            </a:r>
            <a:endParaRPr/>
          </a:p>
          <a:p>
            <a:pPr lvl="4">
              <a:buSzPct val="75000"/>
              <a:buFont typeface="StarSymbol"/>
              <a:buChar char=""/>
            </a:pPr>
            <a:r>
              <a:rPr lang="en-US" sz="2800"/>
              <a:t>Fifth Outline Level</a:t>
            </a:r>
            <a:endParaRPr/>
          </a:p>
          <a:p>
            <a:pPr lvl="5">
              <a:buSzPct val="45000"/>
              <a:buFont typeface="StarSymbol"/>
              <a:buChar char=""/>
            </a:pPr>
            <a:r>
              <a:rPr lang="en-US" sz="2800"/>
              <a:t>Sixth Outline Level</a:t>
            </a:r>
            <a:endParaRPr/>
          </a:p>
          <a:p>
            <a:pPr lvl="6">
              <a:buSzPct val="45000"/>
              <a:buFont typeface="StarSymbol"/>
              <a:buChar char=""/>
            </a:pPr>
            <a:r>
              <a:rPr lang="en-US" sz="2800"/>
              <a:t>Seventh Outline Level</a:t>
            </a:r>
            <a:endParaRPr/>
          </a:p>
        </p:txBody>
      </p:sp>
      <p:sp>
        <p:nvSpPr>
          <p:cNvPr id="40" name="PlaceHolder 3"/>
          <p:cNvSpPr>
            <a:spLocks noGrp="1"/>
          </p:cNvSpPr>
          <p:nvPr>
            <p:ph type="dt"/>
          </p:nvPr>
        </p:nvSpPr>
        <p:spPr>
          <a:xfrm>
            <a:off x="504000" y="6886800"/>
            <a:ext cx="2348280" cy="520920"/>
          </a:xfrm>
          <a:prstGeom prst="rect">
            <a:avLst/>
          </a:prstGeom>
        </p:spPr>
        <p:txBody>
          <a:bodyPr bIns="0" lIns="0" rIns="0" tIns="0" wrap="none"/>
          <a:p>
            <a:r>
              <a:rPr lang="en-US" sz="1400"/>
              <a:t>&lt;date/time&gt;</a:t>
            </a:r>
            <a:endParaRPr/>
          </a:p>
        </p:txBody>
      </p:sp>
      <p:sp>
        <p:nvSpPr>
          <p:cNvPr id="41" name="PlaceHolder 4"/>
          <p:cNvSpPr>
            <a:spLocks noGrp="1"/>
          </p:cNvSpPr>
          <p:nvPr>
            <p:ph type="ftr"/>
          </p:nvPr>
        </p:nvSpPr>
        <p:spPr>
          <a:xfrm>
            <a:off x="3447000" y="6886800"/>
            <a:ext cx="3195000" cy="520920"/>
          </a:xfrm>
          <a:prstGeom prst="rect">
            <a:avLst/>
          </a:prstGeom>
        </p:spPr>
        <p:txBody>
          <a:bodyPr bIns="0" lIns="0" rIns="0" tIns="0" wrap="none"/>
          <a:p>
            <a:pPr algn="ctr"/>
            <a:r>
              <a:rPr lang="en-US" sz="1400"/>
              <a:t>&lt;footer&gt;</a:t>
            </a:r>
            <a:endParaRPr/>
          </a:p>
        </p:txBody>
      </p:sp>
      <p:sp>
        <p:nvSpPr>
          <p:cNvPr id="42" name="PlaceHolder 5"/>
          <p:cNvSpPr>
            <a:spLocks noGrp="1"/>
          </p:cNvSpPr>
          <p:nvPr>
            <p:ph type="sldNum"/>
          </p:nvPr>
        </p:nvSpPr>
        <p:spPr>
          <a:xfrm>
            <a:off x="7227000" y="6886800"/>
            <a:ext cx="2348280" cy="520920"/>
          </a:xfrm>
          <a:prstGeom prst="rect">
            <a:avLst/>
          </a:prstGeom>
        </p:spPr>
        <p:txBody>
          <a:bodyPr bIns="0" lIns="0" rIns="0" tIns="0" wrap="none"/>
          <a:p>
            <a:pPr algn="r"/>
            <a:fld id="{F7809A63-BE72-46E5-BD01-28DBD177F517}" type="slidenum">
              <a:rPr lang="en-US" sz="1400"/>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hyperlink" Target="file:///media/nandia/NANDIA/moon%20phase/moonbisector.html" TargetMode="External"/><Relationship Id="rId2" Type="http://schemas.openxmlformats.org/officeDocument/2006/relationships/slideLayout" Target="../slideLayouts/slideLayout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TextShape 1"/>
          <p:cNvSpPr txBox="1"/>
          <p:nvPr/>
        </p:nvSpPr>
        <p:spPr>
          <a:xfrm>
            <a:off x="504000" y="301320"/>
            <a:ext cx="9071640" cy="4819320"/>
          </a:xfrm>
          <a:prstGeom prst="rect">
            <a:avLst/>
          </a:prstGeom>
        </p:spPr>
        <p:txBody>
          <a:bodyPr anchor="ctr" bIns="0" lIns="0" rIns="0" tIns="0" wrap="none"/>
          <a:p>
            <a:pPr algn="ctr"/>
            <a:r>
              <a:rPr b="1" lang="en-US" sz="5400">
                <a:solidFill>
                  <a:srgbClr val="4c1900"/>
                </a:solidFill>
                <a:latin typeface="Times New Roman"/>
              </a:rPr>
              <a:t>The Truth Between </a:t>
            </a:r>
            <a:r>
              <a:rPr b="1" lang="en-US" sz="5400">
                <a:solidFill>
                  <a:srgbClr val="4c1900"/>
                </a:solidFill>
                <a:latin typeface="Times New Roman"/>
              </a:rPr>
              <a:t>
</a:t>
            </a:r>
            <a:r>
              <a:rPr b="1" lang="en-US" sz="5400">
                <a:solidFill>
                  <a:srgbClr val="4c1900"/>
                </a:solidFill>
                <a:latin typeface="Times New Roman"/>
              </a:rPr>
              <a:t>Moon Phase and Eclipse</a:t>
            </a:r>
            <a:endParaRPr/>
          </a:p>
        </p:txBody>
      </p:sp>
      <p:sp>
        <p:nvSpPr>
          <p:cNvPr id="76" name="TextShape 2"/>
          <p:cNvSpPr txBox="1"/>
          <p:nvPr/>
        </p:nvSpPr>
        <p:spPr>
          <a:xfrm>
            <a:off x="504000" y="4998960"/>
            <a:ext cx="9071640" cy="1275840"/>
          </a:xfrm>
          <a:prstGeom prst="rect">
            <a:avLst/>
          </a:prstGeom>
        </p:spPr>
        <p:txBody>
          <a:bodyPr anchor="ctr" bIns="0" lIns="0" rIns="0" tIns="0" wrap="none"/>
          <a:p>
            <a:pPr algn="ctr"/>
            <a:r>
              <a:rPr lang="en-US" sz="3000">
                <a:solidFill>
                  <a:srgbClr val="4c1900"/>
                </a:solidFill>
              </a:rPr>
              <a:t>Tugas Visualisasi Sains</a:t>
            </a:r>
            <a:r>
              <a:rPr lang="en-US" sz="3000">
                <a:solidFill>
                  <a:srgbClr val="4c1900"/>
                </a:solidFill>
              </a:rPr>
              <a:t>
</a:t>
            </a:r>
            <a:r>
              <a:rPr lang="en-US" sz="3000">
                <a:solidFill>
                  <a:srgbClr val="4c1900"/>
                </a:solidFill>
              </a:rPr>
              <a:t>Oleh Ridlo W. Wibowo (20912009)</a:t>
            </a:r>
            <a:r>
              <a:rPr lang="en-US" sz="3000">
                <a:solidFill>
                  <a:srgbClr val="4c1900"/>
                </a:solidFill>
              </a:rPr>
              <a:t>
</a:t>
            </a:r>
            <a:r>
              <a:rPr lang="en-US" sz="3000">
                <a:solidFill>
                  <a:srgbClr val="4c1900"/>
                </a:solidFill>
              </a:rPr>
              <a:t>dan Nandia Primasari (20912019)</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TextShape 1"/>
          <p:cNvSpPr txBox="1"/>
          <p:nvPr/>
        </p:nvSpPr>
        <p:spPr>
          <a:xfrm>
            <a:off x="480600" y="428400"/>
            <a:ext cx="9071640" cy="1261800"/>
          </a:xfrm>
          <a:prstGeom prst="rect">
            <a:avLst/>
          </a:prstGeom>
        </p:spPr>
        <p:txBody>
          <a:bodyPr anchor="ctr" bIns="0" lIns="0" rIns="0" tIns="0" wrap="none"/>
          <a:p>
            <a:pPr algn="ctr"/>
            <a:r>
              <a:rPr lang="en-US">
                <a:solidFill>
                  <a:srgbClr val="4c1900"/>
                </a:solidFill>
              </a:rPr>
              <a:t>The Moon Phase</a:t>
            </a:r>
            <a:endParaRPr/>
          </a:p>
        </p:txBody>
      </p:sp>
      <p:sp>
        <p:nvSpPr>
          <p:cNvPr id="78" name="TextShape 2"/>
          <p:cNvSpPr txBox="1"/>
          <p:nvPr/>
        </p:nvSpPr>
        <p:spPr>
          <a:xfrm>
            <a:off x="504000" y="1768680"/>
            <a:ext cx="9071640" cy="4906440"/>
          </a:xfrm>
          <a:prstGeom prst="rect">
            <a:avLst/>
          </a:prstGeom>
        </p:spPr>
        <p:txBody>
          <a:bodyPr bIns="0" lIns="0" rIns="0" tIns="0" wrap="none"/>
          <a:p>
            <a:pPr algn="just"/>
            <a:r>
              <a:rPr lang="en-US" sz="3200">
                <a:solidFill>
                  <a:srgbClr val="4c1900"/>
                </a:solidFill>
              </a:rPr>
              <a:t>Bulan adalah satu-satunya satelit alami Bumi, dan merupakan satelit alami terbesar ke-5 di Tata Surya. Fase bulan adalah bentuk bulan yang selalu berubah-ubah jika dilihat dari bumi. Fase bulan itu tergantung pada kedudukan bulan terhadap matahari dilihat dari bumi.</a:t>
            </a:r>
            <a:endParaRPr/>
          </a:p>
          <a:p>
            <a:r>
              <a:rPr lang="en-US" sz="3200">
                <a:solidFill>
                  <a:srgbClr val="4c1900"/>
                </a:solidFill>
              </a:rPr>
              <a:t>Moon Phase Animation:</a:t>
            </a:r>
            <a:endParaRPr/>
          </a:p>
          <a:p>
            <a:r>
              <a:rPr lang="en-US" sz="3200">
                <a:solidFill>
                  <a:srgbClr val="4c1900"/>
                </a:solidFill>
                <a:hlinkClick r:id="rId1"/>
              </a:rPr>
              <a:t>/media/nandia/NANDIA/moon phase/moonbisector.html</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480600" y="428400"/>
            <a:ext cx="9071640" cy="1261800"/>
          </a:xfrm>
          <a:prstGeom prst="rect">
            <a:avLst/>
          </a:prstGeom>
        </p:spPr>
        <p:txBody>
          <a:bodyPr anchor="ctr" bIns="0" lIns="0" rIns="0" tIns="0" wrap="none"/>
          <a:p>
            <a:pPr algn="ctr"/>
            <a:r>
              <a:rPr lang="en-US">
                <a:solidFill>
                  <a:srgbClr val="4c1900"/>
                </a:solidFill>
              </a:rPr>
              <a:t>The Moon Phase</a:t>
            </a:r>
            <a:endParaRPr/>
          </a:p>
        </p:txBody>
      </p:sp>
      <p:sp>
        <p:nvSpPr>
          <p:cNvPr id="80" name="TextShape 2"/>
          <p:cNvSpPr txBox="1"/>
          <p:nvPr/>
        </p:nvSpPr>
        <p:spPr>
          <a:xfrm>
            <a:off x="820440" y="1870200"/>
            <a:ext cx="8439120" cy="5445000"/>
          </a:xfrm>
          <a:prstGeom prst="rect">
            <a:avLst/>
          </a:prstGeom>
        </p:spPr>
        <p:txBody>
          <a:bodyPr bIns="0" lIns="0" rIns="0" tIns="0" wrap="none"/>
          <a:p>
            <a:pPr algn="just">
              <a:buSzPct val="45000"/>
              <a:buFont typeface="StarSymbol"/>
              <a:buChar char=""/>
            </a:pPr>
            <a:r>
              <a:rPr lang="en-US" sz="1600">
                <a:solidFill>
                  <a:srgbClr val="4c1900"/>
                </a:solidFill>
              </a:rPr>
              <a:t>Fase 1 – New Moon (Bulan baru): Sisi bulan yang menghadap bumi tidak menerima cahaya dari matahari, maka, bulan tidak terlihat.</a:t>
            </a:r>
            <a:endParaRPr/>
          </a:p>
          <a:p>
            <a:pPr algn="just">
              <a:buSzPct val="45000"/>
              <a:buFont typeface="StarSymbol"/>
              <a:buChar char=""/>
            </a:pPr>
            <a:r>
              <a:rPr lang="en-US" sz="1600">
                <a:solidFill>
                  <a:srgbClr val="4c1900"/>
                </a:solidFill>
              </a:rPr>
              <a:t>Fase 2 – Waxing Crescent (Sabit Muda) : Selama fase ini, kurang dari setengah bulan yang menyala dan sebagai fase berlangsung, bagian yang menyala secara bertahap akan lebih besar.</a:t>
            </a:r>
            <a:endParaRPr/>
          </a:p>
          <a:p>
            <a:pPr algn="just">
              <a:buSzPct val="45000"/>
              <a:buFont typeface="StarSymbol"/>
              <a:buChar char=""/>
            </a:pPr>
            <a:r>
              <a:rPr lang="en-US" sz="1600">
                <a:solidFill>
                  <a:srgbClr val="4c1900"/>
                </a:solidFill>
              </a:rPr>
              <a:t>Fase 3 – Third Quarter (Kuartal III): Bulan mencapai tahap ini ketika setengah dari itu terlihat.</a:t>
            </a:r>
            <a:endParaRPr/>
          </a:p>
          <a:p>
            <a:pPr algn="just">
              <a:buSzPct val="45000"/>
              <a:buFont typeface="StarSymbol"/>
              <a:buChar char=""/>
            </a:pPr>
            <a:r>
              <a:rPr lang="en-US" sz="1600">
                <a:solidFill>
                  <a:srgbClr val="4c1900"/>
                </a:solidFill>
              </a:rPr>
              <a:t>Fase 4 – Waxing Gibbous: Awal fase ini ditandai saat bulan adalah setengah ukuran. Sebagai fase berlangsung, bagian yang daftar akan lebih besar.</a:t>
            </a:r>
            <a:endParaRPr/>
          </a:p>
          <a:p>
            <a:pPr algn="just">
              <a:buSzPct val="45000"/>
              <a:buFont typeface="StarSymbol"/>
              <a:buChar char=""/>
            </a:pPr>
            <a:r>
              <a:rPr lang="en-US" sz="1600">
                <a:solidFill>
                  <a:srgbClr val="4c1900"/>
                </a:solidFill>
              </a:rPr>
              <a:t>Fase 5 – Full Moon (Bulam purnama): Sisi bulan yang menghadap bumi cahaya dari matahari benar-benar, maka seluruh bulan terlihat. Hal ini terjadi ketika bulan berada di sisi berlawanan dari Bumi.</a:t>
            </a:r>
            <a:endParaRPr/>
          </a:p>
          <a:p>
            <a:pPr algn="just">
              <a:buSzPct val="45000"/>
              <a:buFont typeface="StarSymbol"/>
              <a:buChar char=""/>
            </a:pPr>
            <a:r>
              <a:rPr lang="en-US" sz="1600">
                <a:solidFill>
                  <a:srgbClr val="4c1900"/>
                </a:solidFill>
              </a:rPr>
              <a:t>Fase 6 – Waning Gibbous : Selama fase ini, bagian dari bulan yang terlihat dari Bumi secara bertahap menjadi lebih kecil.</a:t>
            </a:r>
            <a:endParaRPr/>
          </a:p>
          <a:p>
            <a:pPr algn="just">
              <a:buSzPct val="45000"/>
              <a:buFont typeface="StarSymbol"/>
              <a:buChar char=""/>
            </a:pPr>
            <a:r>
              <a:rPr lang="en-US" sz="1600">
                <a:solidFill>
                  <a:srgbClr val="4c1900"/>
                </a:solidFill>
              </a:rPr>
              <a:t>Fase 7 – First Quarter (Kuartal I): Bulan mencapai tahap ini ketika setengah dari itu terlihat.</a:t>
            </a:r>
            <a:endParaRPr/>
          </a:p>
          <a:p>
            <a:pPr algn="just">
              <a:buSzPct val="45000"/>
              <a:buFont typeface="StarSymbol"/>
              <a:buChar char=""/>
            </a:pPr>
            <a:r>
              <a:rPr lang="en-US" sz="1600">
                <a:solidFill>
                  <a:srgbClr val="4c1900"/>
                </a:solidFill>
              </a:rPr>
              <a:t>Fase 8 – Waning Crescent (Sabit tua): Hanya sebagian kecil dari bulan terlihat dalam fase yang secara bertahap menjadi lebih kecil.</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480600" y="428400"/>
            <a:ext cx="9071640" cy="1261800"/>
          </a:xfrm>
          <a:prstGeom prst="rect">
            <a:avLst/>
          </a:prstGeom>
        </p:spPr>
        <p:txBody>
          <a:bodyPr anchor="ctr" bIns="0" lIns="0" rIns="0" tIns="0" wrap="none"/>
          <a:p>
            <a:pPr algn="ctr"/>
            <a:r>
              <a:rPr lang="en-US">
                <a:solidFill>
                  <a:srgbClr val="4c1900"/>
                </a:solidFill>
              </a:rPr>
              <a:t>The Eclipse</a:t>
            </a:r>
            <a:endParaRPr/>
          </a:p>
        </p:txBody>
      </p:sp>
      <p:sp>
        <p:nvSpPr>
          <p:cNvPr id="82" name="TextShape 2"/>
          <p:cNvSpPr txBox="1"/>
          <p:nvPr/>
        </p:nvSpPr>
        <p:spPr>
          <a:xfrm>
            <a:off x="820440" y="1870200"/>
            <a:ext cx="8439120" cy="5445000"/>
          </a:xfrm>
          <a:prstGeom prst="rect">
            <a:avLst/>
          </a:prstGeom>
        </p:spPr>
        <p:txBody>
          <a:bodyPr bIns="0" lIns="0" rIns="0" tIns="0" wrap="none"/>
          <a:p>
            <a:pPr algn="just">
              <a:buSzPct val="45000"/>
              <a:buFont typeface="StarSymbol"/>
              <a:buChar char=""/>
            </a:pPr>
            <a:r>
              <a:rPr lang="en-US" sz="2800">
                <a:solidFill>
                  <a:srgbClr val="4c1900"/>
                </a:solidFill>
              </a:rPr>
              <a:t>1. Gerhana bulan terjadi saat sebagian atau keseluruhan penampang bulan tertutup oleh bayangan bumi. Yaitu, saat bumi berada di antara matahari dan bulan pada satu garis lurus yang sama, sehingga sinar Matahari tidak dapat mencapai bulan karena terhalangi oleh bumi.</a:t>
            </a:r>
            <a:endParaRPr/>
          </a:p>
          <a:p>
            <a:pPr>
              <a:buSzPct val="45000"/>
              <a:buFont typeface="StarSymbol"/>
              <a:buChar char=""/>
            </a:pPr>
            <a:r>
              <a:rPr lang="en-US" sz="2800">
                <a:solidFill>
                  <a:srgbClr val="4c1900"/>
                </a:solidFill>
              </a:rPr>
              <a:t>2. Gerhana Matahari terjadi ketika posisi bulan terletak di antara Bumi dan Matahari sehingga menutup sebagian atau seluruh cahaya Matahari.</a:t>
            </a:r>
            <a:endParaRPr/>
          </a:p>
          <a:p>
            <a:pPr>
              <a:buSzPct val="45000"/>
              <a:buFont typeface="StarSymbol"/>
              <a:buChar char=""/>
            </a:pPr>
            <a:r>
              <a:rPr lang="en-US" sz="2800">
                <a:solidFill>
                  <a:srgbClr val="4c1900"/>
                </a:solidFill>
              </a:rPr>
              <a:t>3. Terjadinya gerhana bergantung pada posisi bulan dan bumi (tidak terjadi setiap bulan baru atau bulan purnama).</a:t>
            </a:r>
            <a:endParaRPr/>
          </a:p>
          <a:p>
            <a:pPr>
              <a:buSzPct val="45000"/>
              <a:buFont typeface="StarSymbol"/>
              <a:buChar char=""/>
            </a:pP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