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68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06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148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769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812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464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59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059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30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00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93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80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80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96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67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8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39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1883F91-099E-4FB7-B1CE-68CF5F644D92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723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289E0E-47D9-401C-A0E6-CB2FA5680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Final Destination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241DDB-6845-438E-A309-DFDC7370B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</a:t>
            </a:r>
            <a:r>
              <a:rPr lang="en-US" dirty="0"/>
              <a:t>: </a:t>
            </a:r>
            <a:r>
              <a:rPr lang="ru-RU" dirty="0"/>
              <a:t>Неганов Дмитрий Анатольевич</a:t>
            </a:r>
          </a:p>
        </p:txBody>
      </p:sp>
    </p:spTree>
    <p:extLst>
      <p:ext uri="{BB962C8B-B14F-4D97-AF65-F5344CB8AC3E}">
        <p14:creationId xmlns:p14="http://schemas.microsoft.com/office/powerpoint/2010/main" val="323609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838CF-FD6A-4097-9633-56FD4275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авторизации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4DC650B-120F-4D20-BF7A-57B336259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11" y="2261076"/>
            <a:ext cx="4782217" cy="316274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4748E9-0B73-4237-B871-82CA68C3C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818" y="2261077"/>
            <a:ext cx="478221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2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305C6-D46B-45A0-BA58-6D4F7BA9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регистрации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C59CD28-B542-42FC-B662-ED1BCCC4F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48" y="4227446"/>
            <a:ext cx="4239167" cy="246581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60B4B0-4B74-4030-9AC5-6C1AD62AA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49" y="1647516"/>
            <a:ext cx="4239167" cy="24658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2D4EB6F-E1A9-43FB-BD79-E951E89F5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927" y="4227446"/>
            <a:ext cx="4239167" cy="246581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174A9E1-9871-4C91-9C3F-CD2E0D4276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927" y="1647516"/>
            <a:ext cx="4239167" cy="246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63AA6-F793-4AB9-8F38-D9D9E66D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Меню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A3696C5-1B40-41F7-950D-9F178936A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27" y="1580050"/>
            <a:ext cx="4917608" cy="52114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FA27E4-BA6E-4922-BF9B-B67350621A6C}"/>
              </a:ext>
            </a:extLst>
          </p:cNvPr>
          <p:cNvSpPr txBox="1"/>
          <p:nvPr/>
        </p:nvSpPr>
        <p:spPr>
          <a:xfrm>
            <a:off x="7687781" y="3429000"/>
            <a:ext cx="2528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меню можно перейти в окно игры, а можно посмотреть правила</a:t>
            </a:r>
          </a:p>
        </p:txBody>
      </p:sp>
    </p:spTree>
    <p:extLst>
      <p:ext uri="{BB962C8B-B14F-4D97-AF65-F5344CB8AC3E}">
        <p14:creationId xmlns:p14="http://schemas.microsoft.com/office/powerpoint/2010/main" val="372644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236A67-C119-42A7-9B6B-F0140765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правил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FA39FA3-1735-4181-8E18-C4D4850E5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200" y="1523253"/>
            <a:ext cx="4339600" cy="5151246"/>
          </a:xfrm>
        </p:spPr>
      </p:pic>
    </p:spTree>
    <p:extLst>
      <p:ext uri="{BB962C8B-B14F-4D97-AF65-F5344CB8AC3E}">
        <p14:creationId xmlns:p14="http://schemas.microsoft.com/office/powerpoint/2010/main" val="152020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1C463-5ED8-41ED-AF21-A1EFA45C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Игровое окно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4E7C3A4-D825-4DA4-B69B-BE25AD75F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491" y="1517845"/>
            <a:ext cx="3809341" cy="4901797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B5AF74E-83C1-4BA7-8208-A6AF5F9DD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70" y="1580050"/>
            <a:ext cx="3809341" cy="490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3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DA7CB-64CC-4C9F-BE49-83E00B3E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Финальное окно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43FA186-2875-4F7E-A595-863AD63BE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75" y="1787947"/>
            <a:ext cx="3154561" cy="405923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765470-083E-42DC-9D60-A49A5E42EA31}"/>
              </a:ext>
            </a:extLst>
          </p:cNvPr>
          <p:cNvSpPr txBox="1"/>
          <p:nvPr/>
        </p:nvSpPr>
        <p:spPr>
          <a:xfrm>
            <a:off x="6046396" y="2801902"/>
            <a:ext cx="3099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Когда пользователь проигрывает, все спрайты останавливаются, появляются кнопка перехода к таблице лидеров и кнопка начала новой игры.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C63FA9-96F4-4BF1-9276-6131CDBDC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74" y="1787949"/>
            <a:ext cx="3154561" cy="40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1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BC1CB-C4FD-4D2D-8F1B-896F1B16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с таблицей лидеров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BB1159E-30DD-4D00-823A-4B6EE07C5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03" y="1769285"/>
            <a:ext cx="5677507" cy="405923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F96335-1E88-4369-BFA9-D513BE9AC722}"/>
              </a:ext>
            </a:extLst>
          </p:cNvPr>
          <p:cNvSpPr txBox="1"/>
          <p:nvPr/>
        </p:nvSpPr>
        <p:spPr>
          <a:xfrm>
            <a:off x="7004180" y="2228671"/>
            <a:ext cx="4124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авторизированный пользователь входит в топ-5 лидеров, то в таблице они и появляются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274EE-0DFA-4A61-B50D-B644E9363531}"/>
              </a:ext>
            </a:extLst>
          </p:cNvPr>
          <p:cNvSpPr txBox="1"/>
          <p:nvPr/>
        </p:nvSpPr>
        <p:spPr>
          <a:xfrm>
            <a:off x="7004180" y="4155232"/>
            <a:ext cx="3296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же нет, то появляются топ-4 лидера, а пользователь сможет увидеть свой ник, количество очков и место в конце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2329568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46</TotalTime>
  <Words>92</Words>
  <Application>Microsoft Office PowerPoint</Application>
  <PresentationFormat>Широкоэкранный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Сланец</vt:lpstr>
      <vt:lpstr>Игра Final Destination</vt:lpstr>
      <vt:lpstr>Окно авторизации</vt:lpstr>
      <vt:lpstr>Окно регистрации</vt:lpstr>
      <vt:lpstr>Меню</vt:lpstr>
      <vt:lpstr>Окно правил</vt:lpstr>
      <vt:lpstr>Игровое окно</vt:lpstr>
      <vt:lpstr>Финальное окно</vt:lpstr>
      <vt:lpstr>Окно с таблицей лидеров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Final Destination</dc:title>
  <dc:creator>Анатолий Неганов</dc:creator>
  <cp:lastModifiedBy>Анатолий Неганов</cp:lastModifiedBy>
  <cp:revision>3</cp:revision>
  <dcterms:created xsi:type="dcterms:W3CDTF">2022-01-08T19:12:31Z</dcterms:created>
  <dcterms:modified xsi:type="dcterms:W3CDTF">2022-01-16T18:36:08Z</dcterms:modified>
</cp:coreProperties>
</file>