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4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69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12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6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5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05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0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8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2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89E0E-47D9-401C-A0E6-CB2FA5680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Final Destination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41DDB-6845-438E-A309-DFDC7370B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Неганов Дмитрий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2360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838CF-FD6A-4097-9633-56FD4275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авторизации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DC650B-120F-4D20-BF7A-57B33625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11" y="2261076"/>
            <a:ext cx="4782217" cy="31627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4748E9-0B73-4237-B871-82CA68C3C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18" y="2261077"/>
            <a:ext cx="478221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305C6-D46B-45A0-BA58-6D4F7BA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59CD28-B542-42FC-B662-ED1BCCC4F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48" y="4227446"/>
            <a:ext cx="4239167" cy="24658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60B4B0-4B74-4030-9AC5-6C1AD62A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49" y="1647516"/>
            <a:ext cx="4239167" cy="24658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D4EB6F-E1A9-43FB-BD79-E951E89F5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27" y="4227446"/>
            <a:ext cx="4239167" cy="24658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74A9E1-9871-4C91-9C3F-CD2E0D427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27" y="1647516"/>
            <a:ext cx="4239167" cy="24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63AA6-F793-4AB9-8F38-D9D9E66D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3696C5-1B40-41F7-950D-9F178936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27" y="1580050"/>
            <a:ext cx="4917608" cy="5211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A27E4-BA6E-4922-BF9B-B67350621A6C}"/>
              </a:ext>
            </a:extLst>
          </p:cNvPr>
          <p:cNvSpPr txBox="1"/>
          <p:nvPr/>
        </p:nvSpPr>
        <p:spPr>
          <a:xfrm>
            <a:off x="7687781" y="3429000"/>
            <a:ext cx="2528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меню можно перейти в окно игры, а можно посмотреть правила</a:t>
            </a:r>
          </a:p>
        </p:txBody>
      </p:sp>
    </p:spTree>
    <p:extLst>
      <p:ext uri="{BB962C8B-B14F-4D97-AF65-F5344CB8AC3E}">
        <p14:creationId xmlns:p14="http://schemas.microsoft.com/office/powerpoint/2010/main" val="37264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36A67-C119-42A7-9B6B-F014076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правил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66BCAAB-C7A1-4501-8D31-D4EF50A8A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59" y="1700432"/>
            <a:ext cx="3493034" cy="4059237"/>
          </a:xfrm>
        </p:spPr>
      </p:pic>
    </p:spTree>
    <p:extLst>
      <p:ext uri="{BB962C8B-B14F-4D97-AF65-F5344CB8AC3E}">
        <p14:creationId xmlns:p14="http://schemas.microsoft.com/office/powerpoint/2010/main" val="15202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1C463-5ED8-41ED-AF21-A1EFA45C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Игровое окно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275CE5-88C6-4F43-B752-8D080718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43" y="1731963"/>
            <a:ext cx="3247389" cy="40592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6BE539-A6E3-4472-98E5-52E56F42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0"/>
            <a:ext cx="5486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A7CB-64CC-4C9F-BE49-83E00B3E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Финальное окно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43FA186-2875-4F7E-A595-863AD63BE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5" y="1787947"/>
            <a:ext cx="3154561" cy="4059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65470-083E-42DC-9D60-A49A5E42EA31}"/>
              </a:ext>
            </a:extLst>
          </p:cNvPr>
          <p:cNvSpPr txBox="1"/>
          <p:nvPr/>
        </p:nvSpPr>
        <p:spPr>
          <a:xfrm>
            <a:off x="6046396" y="2801902"/>
            <a:ext cx="309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пользователь проигрывает, все спрайты останавливаются, появляются кнопка перехода к таблице лидеров и кнопка начала новой игры.</a:t>
            </a:r>
          </a:p>
        </p:txBody>
      </p:sp>
    </p:spTree>
    <p:extLst>
      <p:ext uri="{BB962C8B-B14F-4D97-AF65-F5344CB8AC3E}">
        <p14:creationId xmlns:p14="http://schemas.microsoft.com/office/powerpoint/2010/main" val="5566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BC1CB-C4FD-4D2D-8F1B-896F1B1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с таблицей лидеров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BB1159E-30DD-4D00-823A-4B6EE07C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3" y="1769285"/>
            <a:ext cx="5677507" cy="4059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96335-1E88-4369-BFA9-D513BE9AC722}"/>
              </a:ext>
            </a:extLst>
          </p:cNvPr>
          <p:cNvSpPr txBox="1"/>
          <p:nvPr/>
        </p:nvSpPr>
        <p:spPr>
          <a:xfrm>
            <a:off x="7004180" y="2228671"/>
            <a:ext cx="412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авторизированный пользователь входит в топ-5 лидеров, то в таблице они и появляются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274EE-0DFA-4A61-B50D-B644E9363531}"/>
              </a:ext>
            </a:extLst>
          </p:cNvPr>
          <p:cNvSpPr txBox="1"/>
          <p:nvPr/>
        </p:nvSpPr>
        <p:spPr>
          <a:xfrm>
            <a:off x="7004180" y="4155232"/>
            <a:ext cx="329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же нет, то появляются топ-4 лидера, а пользователь сможет увидеть свой ник, количество очков и место в конце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32956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33</TotalTime>
  <Words>92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Сланец</vt:lpstr>
      <vt:lpstr>Игра Final Destination</vt:lpstr>
      <vt:lpstr>Окно авторизации</vt:lpstr>
      <vt:lpstr>Окно регистрации</vt:lpstr>
      <vt:lpstr>Меню</vt:lpstr>
      <vt:lpstr>Окно правил</vt:lpstr>
      <vt:lpstr>Игровое окно</vt:lpstr>
      <vt:lpstr>Финальное окно</vt:lpstr>
      <vt:lpstr>Окно с таблицей лидеров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Final Destination</dc:title>
  <dc:creator>Анатолий Неганов</dc:creator>
  <cp:lastModifiedBy>Анатолий Неганов</cp:lastModifiedBy>
  <cp:revision>1</cp:revision>
  <dcterms:created xsi:type="dcterms:W3CDTF">2022-01-08T19:12:31Z</dcterms:created>
  <dcterms:modified xsi:type="dcterms:W3CDTF">2022-01-08T19:45:51Z</dcterms:modified>
</cp:coreProperties>
</file>