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4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69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12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6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5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05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0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8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9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883F91-099E-4FB7-B1CE-68CF5F644D92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2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89E0E-47D9-401C-A0E6-CB2FA5680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по продаже изделий ручной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41DDB-6845-438E-A309-DFDC7370B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Неганов Дмитрий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32360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838CF-FD6A-4097-9633-56FD4275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7EBBD17-3F82-4EA6-8705-6805104B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43" y="1785257"/>
            <a:ext cx="8435665" cy="4379297"/>
          </a:xfrm>
        </p:spPr>
      </p:pic>
    </p:spTree>
    <p:extLst>
      <p:ext uri="{BB962C8B-B14F-4D97-AF65-F5344CB8AC3E}">
        <p14:creationId xmlns:p14="http://schemas.microsoft.com/office/powerpoint/2010/main" val="376922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305C6-D46B-45A0-BA58-6D4F7BA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3CBA80-0212-4700-BEF9-9796A5B7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052" y="2437731"/>
            <a:ext cx="4499753" cy="2609396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Чтобы сделать своё объявление, необх</a:t>
            </a:r>
            <a:r>
              <a:rPr lang="ru-RU" dirty="0">
                <a:solidFill>
                  <a:schemeClr val="tx1"/>
                </a:solidFill>
                <a:effectLst/>
                <a:latin typeface="-apple-system"/>
              </a:rPr>
              <a:t>о</a:t>
            </a: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димо зарегистрироваться и авторизироваться.</a:t>
            </a:r>
          </a:p>
          <a:p>
            <a:r>
              <a:rPr lang="ru-RU" dirty="0">
                <a:solidFill>
                  <a:schemeClr val="tx1"/>
                </a:solidFill>
                <a:effectLst/>
                <a:latin typeface="-apple-system"/>
              </a:rPr>
              <a:t>После авторизации появляются кнопки перехода в профиль пользователя, его редактирование и кнопка выхода из аккаунта</a:t>
            </a:r>
            <a:r>
              <a:rPr lang="ru-RU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53B4D3-3B0C-4FA1-8542-6C83690C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53" y="2147178"/>
            <a:ext cx="2572109" cy="58110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C76DDFB-6B17-429F-94BB-B65C93100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17" y="3633420"/>
            <a:ext cx="220058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63AA6-F793-4AB9-8F38-D9D9E66D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регистрации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9291754-E33A-424C-AAB4-C4AA4838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43" y="2114550"/>
            <a:ext cx="5272266" cy="4133850"/>
          </a:xfrm>
        </p:spPr>
      </p:pic>
    </p:spTree>
    <p:extLst>
      <p:ext uri="{BB962C8B-B14F-4D97-AF65-F5344CB8AC3E}">
        <p14:creationId xmlns:p14="http://schemas.microsoft.com/office/powerpoint/2010/main" val="37264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36A67-C119-42A7-9B6B-F014076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авторизации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19FE7F2-95DD-4D72-A58F-E9920D27C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2" y="2263829"/>
            <a:ext cx="10353675" cy="2920858"/>
          </a:xfrm>
        </p:spPr>
      </p:pic>
    </p:spTree>
    <p:extLst>
      <p:ext uri="{BB962C8B-B14F-4D97-AF65-F5344CB8AC3E}">
        <p14:creationId xmlns:p14="http://schemas.microsoft.com/office/powerpoint/2010/main" val="15202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1C463-5ED8-41ED-AF21-A1EFA45C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ru-RU" dirty="0"/>
              <a:t>Главная страница после авторизации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3FE0FE9-4B1B-425F-9F69-1C60FB4BD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6" y="1713044"/>
            <a:ext cx="7819147" cy="40592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155686-36B1-4DB5-8D4E-39742050A418}"/>
              </a:ext>
            </a:extLst>
          </p:cNvPr>
          <p:cNvSpPr txBox="1"/>
          <p:nvPr/>
        </p:nvSpPr>
        <p:spPr>
          <a:xfrm>
            <a:off x="8721614" y="1896002"/>
            <a:ext cx="24971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объявление принадлежит текущему пользователю, то появляются дополнительные кнопки изменения и удаления объявления</a:t>
            </a:r>
          </a:p>
          <a:p>
            <a:endParaRPr lang="ru-RU" dirty="0"/>
          </a:p>
          <a:p>
            <a:r>
              <a:rPr lang="ru-RU" dirty="0"/>
              <a:t>Если товар купили, то необходимо нажать кнопку </a:t>
            </a:r>
            <a:r>
              <a:rPr lang="en-US" dirty="0"/>
              <a:t>“</a:t>
            </a:r>
            <a:r>
              <a:rPr lang="ru-RU" dirty="0"/>
              <a:t>Товар продан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53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A7CB-64CC-4C9F-BE49-83E00B3E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объявления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EF20EE1-6AB1-4E10-94A2-3A8D5FA2D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18" y="2009436"/>
            <a:ext cx="7085397" cy="3678318"/>
          </a:xfrm>
        </p:spPr>
      </p:pic>
    </p:spTree>
    <p:extLst>
      <p:ext uri="{BB962C8B-B14F-4D97-AF65-F5344CB8AC3E}">
        <p14:creationId xmlns:p14="http://schemas.microsoft.com/office/powerpoint/2010/main" val="55661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BC1CB-C4FD-4D2D-8F1B-896F1B1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профиля пользователя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D450F77-D9F6-48F8-8AC4-35BC7710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85" y="2043266"/>
            <a:ext cx="8100181" cy="4205134"/>
          </a:xfrm>
        </p:spPr>
      </p:pic>
    </p:spTree>
    <p:extLst>
      <p:ext uri="{BB962C8B-B14F-4D97-AF65-F5344CB8AC3E}">
        <p14:creationId xmlns:p14="http://schemas.microsoft.com/office/powerpoint/2010/main" val="232956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85</TotalTime>
  <Words>79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Calisto MT</vt:lpstr>
      <vt:lpstr>Wingdings 2</vt:lpstr>
      <vt:lpstr>Сланец</vt:lpstr>
      <vt:lpstr>Сайт по продаже изделий ручной работы</vt:lpstr>
      <vt:lpstr>Главная страница</vt:lpstr>
      <vt:lpstr>Презентация PowerPoint</vt:lpstr>
      <vt:lpstr>Страница регистрации</vt:lpstr>
      <vt:lpstr>Страница авторизации</vt:lpstr>
      <vt:lpstr>Главная страница после авторизации</vt:lpstr>
      <vt:lpstr>Страница объявления</vt:lpstr>
      <vt:lpstr>Страница профиля пользователя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Final Destination</dc:title>
  <dc:creator>Анатолий Неганов</dc:creator>
  <cp:lastModifiedBy>Анатолий Неганов</cp:lastModifiedBy>
  <cp:revision>5</cp:revision>
  <dcterms:created xsi:type="dcterms:W3CDTF">2022-01-08T19:12:31Z</dcterms:created>
  <dcterms:modified xsi:type="dcterms:W3CDTF">2022-04-28T20:25:46Z</dcterms:modified>
</cp:coreProperties>
</file>