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0" r:id="rId4"/>
    <p:sldId id="262" r:id="rId5"/>
  </p:sldIdLst>
  <p:sldSz cx="9144000" cy="5143500" type="screen16x9"/>
  <p:notesSz cx="6858000" cy="9144000"/>
  <p:embeddedFontLst>
    <p:embeddedFont>
      <p:font typeface="Nunito Light" pitchFamily="2" charset="0"/>
      <p:regular r:id="rId7"/>
      <p:italic r:id="rId8"/>
    </p:embeddedFont>
    <p:embeddedFont>
      <p:font typeface="Quantico" panose="020B0604020202020204" charset="0"/>
      <p:regular r:id="rId9"/>
      <p:bold r:id="rId10"/>
      <p:italic r:id="rId11"/>
      <p:boldItalic r:id="rId12"/>
    </p:embeddedFont>
    <p:embeddedFont>
      <p:font typeface="Source Code Pro" panose="020B0509030403020204" pitchFamily="49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E05FA3-38F2-4CAE-BDED-8947F589784A}">
  <a:tblStyle styleId="{DBE05FA3-38F2-4CAE-BDED-8947F58978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c431c3091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c431c3091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d94438ed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d94438ed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0" y="0"/>
            <a:ext cx="91440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3030250" y="1291525"/>
            <a:ext cx="47115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4173275" y="3581850"/>
            <a:ext cx="31698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4" name="Google Shape;64;p1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86988" y="1906688"/>
            <a:ext cx="39435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731913" y="1906688"/>
            <a:ext cx="22251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809700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5" name="Google Shape;25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7" name="Google Shape;37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4" name="Google Shape;44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0" name="Google Shape;50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7" name="Google Shape;57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1282950" y="650425"/>
            <a:ext cx="6578100" cy="3438300"/>
            <a:chOff x="772525" y="726625"/>
            <a:chExt cx="6578100" cy="3438300"/>
          </a:xfrm>
        </p:grpSpPr>
        <p:sp>
          <p:nvSpPr>
            <p:cNvPr id="7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2848350" y="3365325"/>
            <a:ext cx="3447300" cy="962400"/>
            <a:chOff x="4924175" y="3441525"/>
            <a:chExt cx="3447300" cy="962400"/>
          </a:xfrm>
        </p:grpSpPr>
        <p:sp>
          <p:nvSpPr>
            <p:cNvPr id="80" name="Google Shape;80;p15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5"/>
          <p:cNvSpPr txBox="1"/>
          <p:nvPr/>
        </p:nvSpPr>
        <p:spPr>
          <a:xfrm>
            <a:off x="1414871" y="1639888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020763" y="24932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1980341" y="1289175"/>
            <a:ext cx="5183318" cy="15703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OS Server &amp; </a:t>
            </a:r>
            <a:r>
              <a:rPr lang="en-US" sz="3200" dirty="0" err="1"/>
              <a:t>Sistem</a:t>
            </a:r>
            <a:r>
              <a:rPr lang="en-US" sz="3200" dirty="0"/>
              <a:t> Admin</a:t>
            </a:r>
            <a:br>
              <a:rPr lang="en-US" sz="3200" dirty="0"/>
            </a:br>
            <a:r>
              <a:rPr lang="en-US" sz="3200" dirty="0"/>
              <a:t>Final Project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Ridha Nurrachmat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22.83.0857</a:t>
            </a:r>
            <a:endParaRPr dirty="0"/>
          </a:p>
        </p:txBody>
      </p:sp>
      <p:grpSp>
        <p:nvGrpSpPr>
          <p:cNvPr id="86" name="Google Shape;86;p15"/>
          <p:cNvGrpSpPr/>
          <p:nvPr/>
        </p:nvGrpSpPr>
        <p:grpSpPr>
          <a:xfrm>
            <a:off x="488525" y="3098476"/>
            <a:ext cx="1864800" cy="718498"/>
            <a:chOff x="488525" y="3093501"/>
            <a:chExt cx="1864800" cy="718498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5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/>
              <a:t>About specification operating system CentOS 7</a:t>
            </a:r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720000" y="1796386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Operating system CentOS 7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859BD-7509-5BC5-6A07-8FF99CC02C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r="3584"/>
          <a:stretch/>
        </p:blipFill>
        <p:spPr>
          <a:xfrm>
            <a:off x="3244275" y="2209607"/>
            <a:ext cx="4925291" cy="147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9602E9-680A-16A4-C17B-04C36AE7E6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Texturizer/>
                    </a14:imgEffect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r="27088"/>
          <a:stretch/>
        </p:blipFill>
        <p:spPr>
          <a:xfrm>
            <a:off x="5152152" y="2223461"/>
            <a:ext cx="2617186" cy="11534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3DE053-42B4-8306-A16E-835C1483810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Texturizer/>
                    </a14:imgEffect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t="1266" r="6812"/>
          <a:stretch/>
        </p:blipFill>
        <p:spPr>
          <a:xfrm>
            <a:off x="849540" y="2209606"/>
            <a:ext cx="2394735" cy="14726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-US" dirty="0"/>
              <a:t>Server service that I gave on CentOS 7</a:t>
            </a:r>
            <a:endParaRPr dirty="0"/>
          </a:p>
        </p:txBody>
      </p:sp>
      <p:grpSp>
        <p:nvGrpSpPr>
          <p:cNvPr id="205" name="Google Shape;205;p19"/>
          <p:cNvGrpSpPr/>
          <p:nvPr/>
        </p:nvGrpSpPr>
        <p:grpSpPr>
          <a:xfrm>
            <a:off x="644115" y="3670225"/>
            <a:ext cx="1977166" cy="933775"/>
            <a:chOff x="5661602" y="1552576"/>
            <a:chExt cx="2879647" cy="933775"/>
          </a:xfrm>
        </p:grpSpPr>
        <p:sp>
          <p:nvSpPr>
            <p:cNvPr id="206" name="Google Shape;206;p19"/>
            <p:cNvSpPr txBox="1"/>
            <p:nvPr/>
          </p:nvSpPr>
          <p:spPr>
            <a:xfrm>
              <a:off x="5772132" y="1552576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SSH Server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207" name="Google Shape;207;p19"/>
            <p:cNvSpPr txBox="1"/>
            <p:nvPr/>
          </p:nvSpPr>
          <p:spPr>
            <a:xfrm>
              <a:off x="5661602" y="1937651"/>
              <a:ext cx="2879647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Used to securely access and manage remote systems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211" name="Google Shape;211;p19"/>
          <p:cNvGrpSpPr/>
          <p:nvPr/>
        </p:nvGrpSpPr>
        <p:grpSpPr>
          <a:xfrm>
            <a:off x="3323129" y="3660537"/>
            <a:ext cx="3638732" cy="933775"/>
            <a:chOff x="4451607" y="1552576"/>
            <a:chExt cx="5299638" cy="933775"/>
          </a:xfrm>
        </p:grpSpPr>
        <p:sp>
          <p:nvSpPr>
            <p:cNvPr id="212" name="Google Shape;212;p19"/>
            <p:cNvSpPr txBox="1"/>
            <p:nvPr/>
          </p:nvSpPr>
          <p:spPr>
            <a:xfrm>
              <a:off x="5772132" y="1552576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DNS Server</a:t>
              </a:r>
              <a:endParaRPr sz="20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213" name="Google Shape;213;p19"/>
            <p:cNvSpPr txBox="1"/>
            <p:nvPr/>
          </p:nvSpPr>
          <p:spPr>
            <a:xfrm>
              <a:off x="4451607" y="1937651"/>
              <a:ext cx="5299638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Functions to translate the IP address on the server into a domain name, making it easier for clients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214" name="Google Shape;214;p19"/>
          <p:cNvGrpSpPr/>
          <p:nvPr/>
        </p:nvGrpSpPr>
        <p:grpSpPr>
          <a:xfrm>
            <a:off x="1757693" y="1831543"/>
            <a:ext cx="3190832" cy="936404"/>
            <a:chOff x="1992576" y="2291950"/>
            <a:chExt cx="3190832" cy="936404"/>
          </a:xfrm>
        </p:grpSpPr>
        <p:sp>
          <p:nvSpPr>
            <p:cNvPr id="215" name="Google Shape;215;p19"/>
            <p:cNvSpPr txBox="1"/>
            <p:nvPr/>
          </p:nvSpPr>
          <p:spPr>
            <a:xfrm>
              <a:off x="2675299" y="2771154"/>
              <a:ext cx="1825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DHCP Server</a:t>
              </a:r>
              <a:endParaRPr sz="20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216" name="Google Shape;216;p19"/>
            <p:cNvSpPr txBox="1"/>
            <p:nvPr/>
          </p:nvSpPr>
          <p:spPr>
            <a:xfrm>
              <a:off x="1992576" y="2291950"/>
              <a:ext cx="3190832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Provide automatic IP addresses to connected clients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217" name="Google Shape;217;p19"/>
          <p:cNvGrpSpPr/>
          <p:nvPr/>
        </p:nvGrpSpPr>
        <p:grpSpPr>
          <a:xfrm>
            <a:off x="5253050" y="1837858"/>
            <a:ext cx="3357550" cy="936404"/>
            <a:chOff x="1909269" y="2291950"/>
            <a:chExt cx="3357550" cy="936404"/>
          </a:xfrm>
        </p:grpSpPr>
        <p:sp>
          <p:nvSpPr>
            <p:cNvPr id="218" name="Google Shape;218;p19"/>
            <p:cNvSpPr txBox="1"/>
            <p:nvPr/>
          </p:nvSpPr>
          <p:spPr>
            <a:xfrm>
              <a:off x="2675299" y="2771154"/>
              <a:ext cx="1825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VPN Server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219" name="Google Shape;219;p19"/>
            <p:cNvSpPr txBox="1"/>
            <p:nvPr/>
          </p:nvSpPr>
          <p:spPr>
            <a:xfrm>
              <a:off x="1909269" y="2291950"/>
              <a:ext cx="335755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provides secure and private access by changing the connection path through the server.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220" name="Google Shape;220;p19"/>
          <p:cNvSpPr/>
          <p:nvPr/>
        </p:nvSpPr>
        <p:spPr>
          <a:xfrm>
            <a:off x="1383400" y="2978724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3103864" y="2978724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22" name="Google Shape;222;p19"/>
          <p:cNvSpPr/>
          <p:nvPr/>
        </p:nvSpPr>
        <p:spPr>
          <a:xfrm>
            <a:off x="4893197" y="2969036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6682527" y="2969036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225" name="Google Shape;225;p19"/>
          <p:cNvCxnSpPr>
            <a:stCxn id="220" idx="0"/>
            <a:endCxn id="221" idx="1"/>
          </p:cNvCxnSpPr>
          <p:nvPr/>
        </p:nvCxnSpPr>
        <p:spPr>
          <a:xfrm rot="16200000" flipH="1">
            <a:off x="2243632" y="2367792"/>
            <a:ext cx="249300" cy="1471164"/>
          </a:xfrm>
          <a:prstGeom prst="bentConnector4">
            <a:avLst>
              <a:gd name="adj1" fmla="val -91697"/>
              <a:gd name="adj2" fmla="val 5847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19"/>
          <p:cNvCxnSpPr>
            <a:stCxn id="221" idx="2"/>
            <a:endCxn id="222" idx="1"/>
          </p:cNvCxnSpPr>
          <p:nvPr/>
        </p:nvCxnSpPr>
        <p:spPr>
          <a:xfrm rot="5400000" flipH="1" flipV="1">
            <a:off x="3993686" y="2577813"/>
            <a:ext cx="258988" cy="1540033"/>
          </a:xfrm>
          <a:prstGeom prst="bentConnector4">
            <a:avLst>
              <a:gd name="adj1" fmla="val -88267"/>
              <a:gd name="adj2" fmla="val 5809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19"/>
          <p:cNvCxnSpPr>
            <a:stCxn id="222" idx="0"/>
            <a:endCxn id="223" idx="1"/>
          </p:cNvCxnSpPr>
          <p:nvPr/>
        </p:nvCxnSpPr>
        <p:spPr>
          <a:xfrm rot="16200000" flipH="1">
            <a:off x="5787862" y="2323671"/>
            <a:ext cx="249300" cy="1540030"/>
          </a:xfrm>
          <a:prstGeom prst="bentConnector4">
            <a:avLst>
              <a:gd name="adj1" fmla="val -91697"/>
              <a:gd name="adj2" fmla="val 5809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19"/>
          <p:cNvCxnSpPr>
            <a:cxnSpLocks/>
            <a:stCxn id="221" idx="0"/>
            <a:endCxn id="215" idx="2"/>
          </p:cNvCxnSpPr>
          <p:nvPr/>
        </p:nvCxnSpPr>
        <p:spPr>
          <a:xfrm flipV="1">
            <a:off x="3353164" y="2767947"/>
            <a:ext cx="2" cy="21077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19"/>
          <p:cNvCxnSpPr>
            <a:stCxn id="220" idx="2"/>
            <a:endCxn id="206" idx="0"/>
          </p:cNvCxnSpPr>
          <p:nvPr/>
        </p:nvCxnSpPr>
        <p:spPr>
          <a:xfrm>
            <a:off x="1632700" y="3477324"/>
            <a:ext cx="0" cy="192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19"/>
          <p:cNvCxnSpPr>
            <a:stCxn id="222" idx="2"/>
            <a:endCxn id="212" idx="0"/>
          </p:cNvCxnSpPr>
          <p:nvPr/>
        </p:nvCxnSpPr>
        <p:spPr>
          <a:xfrm>
            <a:off x="5142497" y="3467636"/>
            <a:ext cx="0" cy="192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19"/>
          <p:cNvCxnSpPr>
            <a:stCxn id="223" idx="0"/>
            <a:endCxn id="218" idx="2"/>
          </p:cNvCxnSpPr>
          <p:nvPr/>
        </p:nvCxnSpPr>
        <p:spPr>
          <a:xfrm rot="10800000">
            <a:off x="6931827" y="2774336"/>
            <a:ext cx="0" cy="19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oogle Shape;396;p21">
            <a:extLst>
              <a:ext uri="{FF2B5EF4-FFF2-40B4-BE49-F238E27FC236}">
                <a16:creationId xmlns:a16="http://schemas.microsoft.com/office/drawing/2014/main" id="{BE6464C4-DA9E-9AAB-7526-63E453766470}"/>
              </a:ext>
            </a:extLst>
          </p:cNvPr>
          <p:cNvGrpSpPr/>
          <p:nvPr/>
        </p:nvGrpSpPr>
        <p:grpSpPr>
          <a:xfrm>
            <a:off x="1444654" y="3036954"/>
            <a:ext cx="374425" cy="374448"/>
            <a:chOff x="3784075" y="2694069"/>
            <a:chExt cx="495271" cy="495302"/>
          </a:xfrm>
        </p:grpSpPr>
        <p:sp>
          <p:nvSpPr>
            <p:cNvPr id="4" name="Google Shape;397;p21">
              <a:extLst>
                <a:ext uri="{FF2B5EF4-FFF2-40B4-BE49-F238E27FC236}">
                  <a16:creationId xmlns:a16="http://schemas.microsoft.com/office/drawing/2014/main" id="{83C6C61A-CEC7-4802-B0BD-BD035AF6F781}"/>
                </a:ext>
              </a:extLst>
            </p:cNvPr>
            <p:cNvSpPr/>
            <p:nvPr/>
          </p:nvSpPr>
          <p:spPr>
            <a:xfrm>
              <a:off x="3990707" y="2694069"/>
              <a:ext cx="288639" cy="239042"/>
            </a:xfrm>
            <a:custGeom>
              <a:avLst/>
              <a:gdLst/>
              <a:ahLst/>
              <a:cxnLst/>
              <a:rect l="l" t="t" r="r" b="b"/>
              <a:pathLst>
                <a:path w="9556" h="7914" extrusionOk="0">
                  <a:moveTo>
                    <a:pt x="8273" y="481"/>
                  </a:moveTo>
                  <a:cubicBezTo>
                    <a:pt x="8715" y="481"/>
                    <a:pt x="9076" y="841"/>
                    <a:pt x="9076" y="1284"/>
                  </a:cubicBezTo>
                  <a:lnTo>
                    <a:pt x="9076" y="5449"/>
                  </a:lnTo>
                  <a:cubicBezTo>
                    <a:pt x="9076" y="5892"/>
                    <a:pt x="8715" y="6253"/>
                    <a:pt x="8273" y="6253"/>
                  </a:cubicBezTo>
                  <a:lnTo>
                    <a:pt x="1283" y="6253"/>
                  </a:lnTo>
                  <a:cubicBezTo>
                    <a:pt x="841" y="6253"/>
                    <a:pt x="481" y="5892"/>
                    <a:pt x="481" y="5449"/>
                  </a:cubicBezTo>
                  <a:lnTo>
                    <a:pt x="481" y="1284"/>
                  </a:lnTo>
                  <a:cubicBezTo>
                    <a:pt x="481" y="841"/>
                    <a:pt x="841" y="481"/>
                    <a:pt x="1283" y="481"/>
                  </a:cubicBezTo>
                  <a:close/>
                  <a:moveTo>
                    <a:pt x="6131" y="6731"/>
                  </a:moveTo>
                  <a:cubicBezTo>
                    <a:pt x="6156" y="6732"/>
                    <a:pt x="6179" y="6746"/>
                    <a:pt x="6189" y="6770"/>
                  </a:cubicBezTo>
                  <a:lnTo>
                    <a:pt x="6446" y="7340"/>
                  </a:lnTo>
                  <a:cubicBezTo>
                    <a:pt x="6459" y="7367"/>
                    <a:pt x="6450" y="7390"/>
                    <a:pt x="6441" y="7402"/>
                  </a:cubicBezTo>
                  <a:cubicBezTo>
                    <a:pt x="6433" y="7416"/>
                    <a:pt x="6416" y="7432"/>
                    <a:pt x="6388" y="7432"/>
                  </a:cubicBezTo>
                  <a:lnTo>
                    <a:pt x="3168" y="7432"/>
                  </a:lnTo>
                  <a:cubicBezTo>
                    <a:pt x="3140" y="7432"/>
                    <a:pt x="3122" y="7415"/>
                    <a:pt x="3115" y="7402"/>
                  </a:cubicBezTo>
                  <a:cubicBezTo>
                    <a:pt x="3106" y="7390"/>
                    <a:pt x="3099" y="7367"/>
                    <a:pt x="3110" y="7340"/>
                  </a:cubicBezTo>
                  <a:lnTo>
                    <a:pt x="3367" y="6770"/>
                  </a:lnTo>
                  <a:cubicBezTo>
                    <a:pt x="3377" y="6746"/>
                    <a:pt x="3401" y="6731"/>
                    <a:pt x="3426" y="6731"/>
                  </a:cubicBezTo>
                  <a:close/>
                  <a:moveTo>
                    <a:pt x="1283" y="1"/>
                  </a:moveTo>
                  <a:cubicBezTo>
                    <a:pt x="577" y="1"/>
                    <a:pt x="1" y="575"/>
                    <a:pt x="1" y="1284"/>
                  </a:cubicBezTo>
                  <a:lnTo>
                    <a:pt x="1" y="5449"/>
                  </a:lnTo>
                  <a:cubicBezTo>
                    <a:pt x="1" y="6156"/>
                    <a:pt x="576" y="6732"/>
                    <a:pt x="1283" y="6732"/>
                  </a:cubicBezTo>
                  <a:lnTo>
                    <a:pt x="2858" y="6732"/>
                  </a:lnTo>
                  <a:lnTo>
                    <a:pt x="2671" y="7144"/>
                  </a:lnTo>
                  <a:cubicBezTo>
                    <a:pt x="2595" y="7313"/>
                    <a:pt x="2610" y="7507"/>
                    <a:pt x="2710" y="7663"/>
                  </a:cubicBezTo>
                  <a:cubicBezTo>
                    <a:pt x="2811" y="7820"/>
                    <a:pt x="2982" y="7913"/>
                    <a:pt x="3167" y="7913"/>
                  </a:cubicBezTo>
                  <a:lnTo>
                    <a:pt x="6386" y="7913"/>
                  </a:lnTo>
                  <a:cubicBezTo>
                    <a:pt x="6572" y="7913"/>
                    <a:pt x="6743" y="7820"/>
                    <a:pt x="6844" y="7663"/>
                  </a:cubicBezTo>
                  <a:cubicBezTo>
                    <a:pt x="6944" y="7507"/>
                    <a:pt x="6958" y="7313"/>
                    <a:pt x="6882" y="7144"/>
                  </a:cubicBezTo>
                  <a:lnTo>
                    <a:pt x="6696" y="6732"/>
                  </a:lnTo>
                  <a:lnTo>
                    <a:pt x="8270" y="6732"/>
                  </a:lnTo>
                  <a:cubicBezTo>
                    <a:pt x="8976" y="6732"/>
                    <a:pt x="9553" y="6157"/>
                    <a:pt x="9553" y="5449"/>
                  </a:cubicBezTo>
                  <a:lnTo>
                    <a:pt x="9553" y="1284"/>
                  </a:lnTo>
                  <a:cubicBezTo>
                    <a:pt x="9555" y="578"/>
                    <a:pt x="8981" y="1"/>
                    <a:pt x="8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98;p21">
              <a:extLst>
                <a:ext uri="{FF2B5EF4-FFF2-40B4-BE49-F238E27FC236}">
                  <a16:creationId xmlns:a16="http://schemas.microsoft.com/office/drawing/2014/main" id="{EDD4D2F5-12EE-C58B-BA89-4A54F855D20F}"/>
                </a:ext>
              </a:extLst>
            </p:cNvPr>
            <p:cNvSpPr/>
            <p:nvPr/>
          </p:nvSpPr>
          <p:spPr>
            <a:xfrm>
              <a:off x="4019765" y="2723096"/>
              <a:ext cx="230585" cy="145286"/>
            </a:xfrm>
            <a:custGeom>
              <a:avLst/>
              <a:gdLst/>
              <a:ahLst/>
              <a:cxnLst/>
              <a:rect l="l" t="t" r="r" b="b"/>
              <a:pathLst>
                <a:path w="7634" h="4810" extrusionOk="0">
                  <a:moveTo>
                    <a:pt x="875" y="1"/>
                  </a:moveTo>
                  <a:cubicBezTo>
                    <a:pt x="392" y="1"/>
                    <a:pt x="1" y="392"/>
                    <a:pt x="1" y="874"/>
                  </a:cubicBezTo>
                  <a:lnTo>
                    <a:pt x="1" y="3935"/>
                  </a:lnTo>
                  <a:cubicBezTo>
                    <a:pt x="1" y="4418"/>
                    <a:pt x="392" y="4809"/>
                    <a:pt x="875" y="4809"/>
                  </a:cubicBezTo>
                  <a:lnTo>
                    <a:pt x="4692" y="4809"/>
                  </a:lnTo>
                  <a:cubicBezTo>
                    <a:pt x="4826" y="4809"/>
                    <a:pt x="4933" y="4702"/>
                    <a:pt x="4933" y="4568"/>
                  </a:cubicBezTo>
                  <a:cubicBezTo>
                    <a:pt x="4933" y="4435"/>
                    <a:pt x="4826" y="4329"/>
                    <a:pt x="4692" y="4329"/>
                  </a:cubicBezTo>
                  <a:lnTo>
                    <a:pt x="875" y="4329"/>
                  </a:lnTo>
                  <a:cubicBezTo>
                    <a:pt x="657" y="4329"/>
                    <a:pt x="480" y="4151"/>
                    <a:pt x="480" y="3934"/>
                  </a:cubicBezTo>
                  <a:lnTo>
                    <a:pt x="480" y="873"/>
                  </a:lnTo>
                  <a:cubicBezTo>
                    <a:pt x="480" y="656"/>
                    <a:pt x="657" y="479"/>
                    <a:pt x="875" y="479"/>
                  </a:cubicBezTo>
                  <a:lnTo>
                    <a:pt x="6759" y="479"/>
                  </a:lnTo>
                  <a:cubicBezTo>
                    <a:pt x="6977" y="479"/>
                    <a:pt x="7153" y="656"/>
                    <a:pt x="7153" y="873"/>
                  </a:cubicBezTo>
                  <a:lnTo>
                    <a:pt x="7153" y="3934"/>
                  </a:lnTo>
                  <a:cubicBezTo>
                    <a:pt x="7153" y="4151"/>
                    <a:pt x="6977" y="4329"/>
                    <a:pt x="6759" y="4329"/>
                  </a:cubicBezTo>
                  <a:lnTo>
                    <a:pt x="5809" y="4329"/>
                  </a:lnTo>
                  <a:cubicBezTo>
                    <a:pt x="5676" y="4329"/>
                    <a:pt x="5568" y="4435"/>
                    <a:pt x="5568" y="4568"/>
                  </a:cubicBezTo>
                  <a:cubicBezTo>
                    <a:pt x="5568" y="4702"/>
                    <a:pt x="5675" y="4809"/>
                    <a:pt x="5809" y="4809"/>
                  </a:cubicBezTo>
                  <a:lnTo>
                    <a:pt x="6759" y="4809"/>
                  </a:lnTo>
                  <a:cubicBezTo>
                    <a:pt x="7240" y="4809"/>
                    <a:pt x="7633" y="4418"/>
                    <a:pt x="7633" y="3935"/>
                  </a:cubicBezTo>
                  <a:lnTo>
                    <a:pt x="7633" y="874"/>
                  </a:lnTo>
                  <a:cubicBezTo>
                    <a:pt x="7633" y="393"/>
                    <a:pt x="7241" y="1"/>
                    <a:pt x="6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99;p21">
              <a:extLst>
                <a:ext uri="{FF2B5EF4-FFF2-40B4-BE49-F238E27FC236}">
                  <a16:creationId xmlns:a16="http://schemas.microsoft.com/office/drawing/2014/main" id="{9BEAF6C1-FDA4-16C1-3204-AC23A354436B}"/>
                </a:ext>
              </a:extLst>
            </p:cNvPr>
            <p:cNvSpPr/>
            <p:nvPr/>
          </p:nvSpPr>
          <p:spPr>
            <a:xfrm>
              <a:off x="4025534" y="3009379"/>
              <a:ext cx="39931" cy="65333"/>
            </a:xfrm>
            <a:custGeom>
              <a:avLst/>
              <a:gdLst/>
              <a:ahLst/>
              <a:cxnLst/>
              <a:rect l="l" t="t" r="r" b="b"/>
              <a:pathLst>
                <a:path w="1322" h="2163" extrusionOk="0">
                  <a:moveTo>
                    <a:pt x="661" y="481"/>
                  </a:moveTo>
                  <a:cubicBezTo>
                    <a:pt x="760" y="481"/>
                    <a:pt x="841" y="560"/>
                    <a:pt x="841" y="661"/>
                  </a:cubicBezTo>
                  <a:lnTo>
                    <a:pt x="841" y="1502"/>
                  </a:lnTo>
                  <a:cubicBezTo>
                    <a:pt x="841" y="1602"/>
                    <a:pt x="760" y="1683"/>
                    <a:pt x="661" y="1683"/>
                  </a:cubicBezTo>
                  <a:cubicBezTo>
                    <a:pt x="561" y="1683"/>
                    <a:pt x="480" y="1602"/>
                    <a:pt x="480" y="1502"/>
                  </a:cubicBezTo>
                  <a:lnTo>
                    <a:pt x="480" y="661"/>
                  </a:lnTo>
                  <a:cubicBezTo>
                    <a:pt x="480" y="562"/>
                    <a:pt x="561" y="481"/>
                    <a:pt x="661" y="481"/>
                  </a:cubicBezTo>
                  <a:close/>
                  <a:moveTo>
                    <a:pt x="661" y="0"/>
                  </a:moveTo>
                  <a:cubicBezTo>
                    <a:pt x="296" y="0"/>
                    <a:pt x="0" y="297"/>
                    <a:pt x="0" y="661"/>
                  </a:cubicBezTo>
                  <a:lnTo>
                    <a:pt x="0" y="1502"/>
                  </a:lnTo>
                  <a:cubicBezTo>
                    <a:pt x="0" y="1868"/>
                    <a:pt x="297" y="2163"/>
                    <a:pt x="661" y="2163"/>
                  </a:cubicBezTo>
                  <a:cubicBezTo>
                    <a:pt x="1026" y="2163"/>
                    <a:pt x="1322" y="1866"/>
                    <a:pt x="1322" y="1502"/>
                  </a:cubicBezTo>
                  <a:lnTo>
                    <a:pt x="1322" y="661"/>
                  </a:lnTo>
                  <a:cubicBezTo>
                    <a:pt x="1322" y="296"/>
                    <a:pt x="1025" y="0"/>
                    <a:pt x="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00;p21">
              <a:extLst>
                <a:ext uri="{FF2B5EF4-FFF2-40B4-BE49-F238E27FC236}">
                  <a16:creationId xmlns:a16="http://schemas.microsoft.com/office/drawing/2014/main" id="{A2613052-7CE2-29DE-53CE-6EE5ABC0D803}"/>
                </a:ext>
              </a:extLst>
            </p:cNvPr>
            <p:cNvSpPr/>
            <p:nvPr/>
          </p:nvSpPr>
          <p:spPr>
            <a:xfrm>
              <a:off x="3979954" y="3009379"/>
              <a:ext cx="39931" cy="65333"/>
            </a:xfrm>
            <a:custGeom>
              <a:avLst/>
              <a:gdLst/>
              <a:ahLst/>
              <a:cxnLst/>
              <a:rect l="l" t="t" r="r" b="b"/>
              <a:pathLst>
                <a:path w="1322" h="2163" extrusionOk="0">
                  <a:moveTo>
                    <a:pt x="661" y="481"/>
                  </a:moveTo>
                  <a:cubicBezTo>
                    <a:pt x="762" y="481"/>
                    <a:pt x="842" y="560"/>
                    <a:pt x="842" y="661"/>
                  </a:cubicBezTo>
                  <a:lnTo>
                    <a:pt x="842" y="1502"/>
                  </a:lnTo>
                  <a:cubicBezTo>
                    <a:pt x="842" y="1602"/>
                    <a:pt x="762" y="1683"/>
                    <a:pt x="661" y="1683"/>
                  </a:cubicBezTo>
                  <a:cubicBezTo>
                    <a:pt x="562" y="1683"/>
                    <a:pt x="481" y="1602"/>
                    <a:pt x="481" y="1502"/>
                  </a:cubicBezTo>
                  <a:lnTo>
                    <a:pt x="481" y="661"/>
                  </a:lnTo>
                  <a:cubicBezTo>
                    <a:pt x="481" y="562"/>
                    <a:pt x="562" y="481"/>
                    <a:pt x="661" y="481"/>
                  </a:cubicBezTo>
                  <a:close/>
                  <a:moveTo>
                    <a:pt x="661" y="0"/>
                  </a:moveTo>
                  <a:cubicBezTo>
                    <a:pt x="296" y="0"/>
                    <a:pt x="0" y="297"/>
                    <a:pt x="0" y="661"/>
                  </a:cubicBezTo>
                  <a:lnTo>
                    <a:pt x="0" y="1502"/>
                  </a:lnTo>
                  <a:cubicBezTo>
                    <a:pt x="0" y="1868"/>
                    <a:pt x="298" y="2163"/>
                    <a:pt x="661" y="2163"/>
                  </a:cubicBezTo>
                  <a:cubicBezTo>
                    <a:pt x="1027" y="2163"/>
                    <a:pt x="1322" y="1866"/>
                    <a:pt x="1322" y="1502"/>
                  </a:cubicBezTo>
                  <a:lnTo>
                    <a:pt x="1322" y="661"/>
                  </a:lnTo>
                  <a:cubicBezTo>
                    <a:pt x="1322" y="296"/>
                    <a:pt x="1027" y="0"/>
                    <a:pt x="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01;p21">
              <a:extLst>
                <a:ext uri="{FF2B5EF4-FFF2-40B4-BE49-F238E27FC236}">
                  <a16:creationId xmlns:a16="http://schemas.microsoft.com/office/drawing/2014/main" id="{94AA97E4-0A85-640E-3EC0-FC544C3CB8BD}"/>
                </a:ext>
              </a:extLst>
            </p:cNvPr>
            <p:cNvSpPr/>
            <p:nvPr/>
          </p:nvSpPr>
          <p:spPr>
            <a:xfrm>
              <a:off x="3819294" y="3022065"/>
              <a:ext cx="139094" cy="39931"/>
            </a:xfrm>
            <a:custGeom>
              <a:avLst/>
              <a:gdLst/>
              <a:ahLst/>
              <a:cxnLst/>
              <a:rect l="l" t="t" r="r" b="b"/>
              <a:pathLst>
                <a:path w="4605" h="1322" extrusionOk="0">
                  <a:moveTo>
                    <a:pt x="3944" y="482"/>
                  </a:moveTo>
                  <a:cubicBezTo>
                    <a:pt x="4043" y="482"/>
                    <a:pt x="4124" y="563"/>
                    <a:pt x="4124" y="662"/>
                  </a:cubicBezTo>
                  <a:cubicBezTo>
                    <a:pt x="4124" y="762"/>
                    <a:pt x="4043" y="843"/>
                    <a:pt x="3944" y="843"/>
                  </a:cubicBezTo>
                  <a:lnTo>
                    <a:pt x="662" y="843"/>
                  </a:lnTo>
                  <a:cubicBezTo>
                    <a:pt x="561" y="843"/>
                    <a:pt x="480" y="762"/>
                    <a:pt x="480" y="662"/>
                  </a:cubicBezTo>
                  <a:cubicBezTo>
                    <a:pt x="480" y="563"/>
                    <a:pt x="561" y="482"/>
                    <a:pt x="662" y="482"/>
                  </a:cubicBezTo>
                  <a:close/>
                  <a:moveTo>
                    <a:pt x="662" y="0"/>
                  </a:moveTo>
                  <a:cubicBezTo>
                    <a:pt x="297" y="0"/>
                    <a:pt x="1" y="297"/>
                    <a:pt x="1" y="661"/>
                  </a:cubicBezTo>
                  <a:cubicBezTo>
                    <a:pt x="1" y="1025"/>
                    <a:pt x="298" y="1322"/>
                    <a:pt x="662" y="1322"/>
                  </a:cubicBezTo>
                  <a:lnTo>
                    <a:pt x="3944" y="1322"/>
                  </a:lnTo>
                  <a:cubicBezTo>
                    <a:pt x="4308" y="1322"/>
                    <a:pt x="4604" y="1025"/>
                    <a:pt x="4604" y="661"/>
                  </a:cubicBezTo>
                  <a:cubicBezTo>
                    <a:pt x="4604" y="297"/>
                    <a:pt x="4308" y="0"/>
                    <a:pt x="39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2;p21">
              <a:extLst>
                <a:ext uri="{FF2B5EF4-FFF2-40B4-BE49-F238E27FC236}">
                  <a16:creationId xmlns:a16="http://schemas.microsoft.com/office/drawing/2014/main" id="{275CC6BE-3D93-AF5B-2A8F-E60D4CE07D29}"/>
                </a:ext>
              </a:extLst>
            </p:cNvPr>
            <p:cNvSpPr/>
            <p:nvPr/>
          </p:nvSpPr>
          <p:spPr>
            <a:xfrm>
              <a:off x="4025534" y="3102713"/>
              <a:ext cx="39931" cy="65394"/>
            </a:xfrm>
            <a:custGeom>
              <a:avLst/>
              <a:gdLst/>
              <a:ahLst/>
              <a:cxnLst/>
              <a:rect l="l" t="t" r="r" b="b"/>
              <a:pathLst>
                <a:path w="1322" h="2165" extrusionOk="0">
                  <a:moveTo>
                    <a:pt x="661" y="481"/>
                  </a:moveTo>
                  <a:cubicBezTo>
                    <a:pt x="760" y="481"/>
                    <a:pt x="841" y="562"/>
                    <a:pt x="841" y="661"/>
                  </a:cubicBezTo>
                  <a:lnTo>
                    <a:pt x="841" y="1503"/>
                  </a:lnTo>
                  <a:cubicBezTo>
                    <a:pt x="841" y="1603"/>
                    <a:pt x="760" y="1684"/>
                    <a:pt x="661" y="1684"/>
                  </a:cubicBezTo>
                  <a:cubicBezTo>
                    <a:pt x="561" y="1684"/>
                    <a:pt x="481" y="1603"/>
                    <a:pt x="481" y="1503"/>
                  </a:cubicBezTo>
                  <a:lnTo>
                    <a:pt x="481" y="661"/>
                  </a:lnTo>
                  <a:cubicBezTo>
                    <a:pt x="481" y="562"/>
                    <a:pt x="561" y="481"/>
                    <a:pt x="661" y="481"/>
                  </a:cubicBezTo>
                  <a:close/>
                  <a:moveTo>
                    <a:pt x="661" y="1"/>
                  </a:moveTo>
                  <a:cubicBezTo>
                    <a:pt x="296" y="1"/>
                    <a:pt x="0" y="298"/>
                    <a:pt x="0" y="661"/>
                  </a:cubicBezTo>
                  <a:lnTo>
                    <a:pt x="0" y="1503"/>
                  </a:lnTo>
                  <a:cubicBezTo>
                    <a:pt x="0" y="1868"/>
                    <a:pt x="297" y="2164"/>
                    <a:pt x="661" y="2164"/>
                  </a:cubicBezTo>
                  <a:cubicBezTo>
                    <a:pt x="1026" y="2164"/>
                    <a:pt x="1322" y="1868"/>
                    <a:pt x="1322" y="1503"/>
                  </a:cubicBezTo>
                  <a:lnTo>
                    <a:pt x="1322" y="661"/>
                  </a:lnTo>
                  <a:cubicBezTo>
                    <a:pt x="1322" y="297"/>
                    <a:pt x="1025" y="1"/>
                    <a:pt x="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3;p21">
              <a:extLst>
                <a:ext uri="{FF2B5EF4-FFF2-40B4-BE49-F238E27FC236}">
                  <a16:creationId xmlns:a16="http://schemas.microsoft.com/office/drawing/2014/main" id="{FC1537E5-C159-676F-1D45-ABDF10884C20}"/>
                </a:ext>
              </a:extLst>
            </p:cNvPr>
            <p:cNvSpPr/>
            <p:nvPr/>
          </p:nvSpPr>
          <p:spPr>
            <a:xfrm>
              <a:off x="3979954" y="3102713"/>
              <a:ext cx="39931" cy="65394"/>
            </a:xfrm>
            <a:custGeom>
              <a:avLst/>
              <a:gdLst/>
              <a:ahLst/>
              <a:cxnLst/>
              <a:rect l="l" t="t" r="r" b="b"/>
              <a:pathLst>
                <a:path w="1322" h="2165" extrusionOk="0">
                  <a:moveTo>
                    <a:pt x="661" y="481"/>
                  </a:moveTo>
                  <a:cubicBezTo>
                    <a:pt x="762" y="481"/>
                    <a:pt x="842" y="562"/>
                    <a:pt x="842" y="661"/>
                  </a:cubicBezTo>
                  <a:lnTo>
                    <a:pt x="842" y="1503"/>
                  </a:lnTo>
                  <a:cubicBezTo>
                    <a:pt x="842" y="1603"/>
                    <a:pt x="762" y="1684"/>
                    <a:pt x="661" y="1684"/>
                  </a:cubicBezTo>
                  <a:cubicBezTo>
                    <a:pt x="562" y="1684"/>
                    <a:pt x="481" y="1603"/>
                    <a:pt x="481" y="1503"/>
                  </a:cubicBezTo>
                  <a:lnTo>
                    <a:pt x="481" y="661"/>
                  </a:lnTo>
                  <a:cubicBezTo>
                    <a:pt x="481" y="562"/>
                    <a:pt x="562" y="481"/>
                    <a:pt x="661" y="481"/>
                  </a:cubicBezTo>
                  <a:close/>
                  <a:moveTo>
                    <a:pt x="661" y="1"/>
                  </a:moveTo>
                  <a:cubicBezTo>
                    <a:pt x="296" y="1"/>
                    <a:pt x="0" y="298"/>
                    <a:pt x="0" y="661"/>
                  </a:cubicBezTo>
                  <a:lnTo>
                    <a:pt x="0" y="1503"/>
                  </a:lnTo>
                  <a:cubicBezTo>
                    <a:pt x="0" y="1868"/>
                    <a:pt x="298" y="2164"/>
                    <a:pt x="661" y="2164"/>
                  </a:cubicBezTo>
                  <a:cubicBezTo>
                    <a:pt x="1027" y="2164"/>
                    <a:pt x="1322" y="1868"/>
                    <a:pt x="1322" y="1503"/>
                  </a:cubicBezTo>
                  <a:lnTo>
                    <a:pt x="1322" y="661"/>
                  </a:lnTo>
                  <a:cubicBezTo>
                    <a:pt x="1322" y="297"/>
                    <a:pt x="1025" y="1"/>
                    <a:pt x="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4;p21">
              <a:extLst>
                <a:ext uri="{FF2B5EF4-FFF2-40B4-BE49-F238E27FC236}">
                  <a16:creationId xmlns:a16="http://schemas.microsoft.com/office/drawing/2014/main" id="{CD95D184-6AEF-28FA-3D3C-F4C1041982EE}"/>
                </a:ext>
              </a:extLst>
            </p:cNvPr>
            <p:cNvSpPr/>
            <p:nvPr/>
          </p:nvSpPr>
          <p:spPr>
            <a:xfrm>
              <a:off x="3819294" y="3115399"/>
              <a:ext cx="139094" cy="39991"/>
            </a:xfrm>
            <a:custGeom>
              <a:avLst/>
              <a:gdLst/>
              <a:ahLst/>
              <a:cxnLst/>
              <a:rect l="l" t="t" r="r" b="b"/>
              <a:pathLst>
                <a:path w="4605" h="1324" extrusionOk="0">
                  <a:moveTo>
                    <a:pt x="3944" y="481"/>
                  </a:moveTo>
                  <a:cubicBezTo>
                    <a:pt x="4043" y="481"/>
                    <a:pt x="4124" y="562"/>
                    <a:pt x="4124" y="662"/>
                  </a:cubicBezTo>
                  <a:cubicBezTo>
                    <a:pt x="4124" y="762"/>
                    <a:pt x="4043" y="843"/>
                    <a:pt x="3944" y="843"/>
                  </a:cubicBezTo>
                  <a:lnTo>
                    <a:pt x="662" y="843"/>
                  </a:lnTo>
                  <a:cubicBezTo>
                    <a:pt x="561" y="843"/>
                    <a:pt x="481" y="762"/>
                    <a:pt x="481" y="662"/>
                  </a:cubicBezTo>
                  <a:cubicBezTo>
                    <a:pt x="481" y="562"/>
                    <a:pt x="561" y="481"/>
                    <a:pt x="662" y="481"/>
                  </a:cubicBezTo>
                  <a:close/>
                  <a:moveTo>
                    <a:pt x="662" y="1"/>
                  </a:moveTo>
                  <a:cubicBezTo>
                    <a:pt x="297" y="1"/>
                    <a:pt x="1" y="299"/>
                    <a:pt x="1" y="662"/>
                  </a:cubicBezTo>
                  <a:cubicBezTo>
                    <a:pt x="1" y="1025"/>
                    <a:pt x="298" y="1323"/>
                    <a:pt x="662" y="1323"/>
                  </a:cubicBezTo>
                  <a:lnTo>
                    <a:pt x="3944" y="1323"/>
                  </a:lnTo>
                  <a:cubicBezTo>
                    <a:pt x="3944" y="1323"/>
                    <a:pt x="3945" y="1323"/>
                    <a:pt x="3946" y="1323"/>
                  </a:cubicBezTo>
                  <a:cubicBezTo>
                    <a:pt x="4309" y="1323"/>
                    <a:pt x="4604" y="1026"/>
                    <a:pt x="4604" y="662"/>
                  </a:cubicBezTo>
                  <a:cubicBezTo>
                    <a:pt x="4604" y="297"/>
                    <a:pt x="4307" y="1"/>
                    <a:pt x="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5;p21">
              <a:extLst>
                <a:ext uri="{FF2B5EF4-FFF2-40B4-BE49-F238E27FC236}">
                  <a16:creationId xmlns:a16="http://schemas.microsoft.com/office/drawing/2014/main" id="{B1A3C077-2229-0BE3-D014-AD50554219FF}"/>
                </a:ext>
              </a:extLst>
            </p:cNvPr>
            <p:cNvSpPr/>
            <p:nvPr/>
          </p:nvSpPr>
          <p:spPr>
            <a:xfrm>
              <a:off x="3784075" y="2988115"/>
              <a:ext cx="313105" cy="201256"/>
            </a:xfrm>
            <a:custGeom>
              <a:avLst/>
              <a:gdLst/>
              <a:ahLst/>
              <a:cxnLst/>
              <a:rect l="l" t="t" r="r" b="b"/>
              <a:pathLst>
                <a:path w="10366" h="6663" extrusionOk="0">
                  <a:moveTo>
                    <a:pt x="9215" y="481"/>
                  </a:moveTo>
                  <a:cubicBezTo>
                    <a:pt x="9584" y="481"/>
                    <a:pt x="9884" y="781"/>
                    <a:pt x="9884" y="1150"/>
                  </a:cubicBezTo>
                  <a:lnTo>
                    <a:pt x="9884" y="2422"/>
                  </a:lnTo>
                  <a:cubicBezTo>
                    <a:pt x="9884" y="2791"/>
                    <a:pt x="9584" y="3091"/>
                    <a:pt x="9215" y="3091"/>
                  </a:cubicBezTo>
                  <a:lnTo>
                    <a:pt x="1151" y="3091"/>
                  </a:lnTo>
                  <a:cubicBezTo>
                    <a:pt x="782" y="3091"/>
                    <a:pt x="482" y="2792"/>
                    <a:pt x="482" y="2422"/>
                  </a:cubicBezTo>
                  <a:lnTo>
                    <a:pt x="482" y="1150"/>
                  </a:lnTo>
                  <a:cubicBezTo>
                    <a:pt x="482" y="781"/>
                    <a:pt x="782" y="481"/>
                    <a:pt x="1151" y="481"/>
                  </a:cubicBezTo>
                  <a:close/>
                  <a:moveTo>
                    <a:pt x="1151" y="0"/>
                  </a:moveTo>
                  <a:cubicBezTo>
                    <a:pt x="516" y="0"/>
                    <a:pt x="0" y="516"/>
                    <a:pt x="0" y="1150"/>
                  </a:cubicBezTo>
                  <a:lnTo>
                    <a:pt x="0" y="2422"/>
                  </a:lnTo>
                  <a:cubicBezTo>
                    <a:pt x="0" y="2793"/>
                    <a:pt x="175" y="3122"/>
                    <a:pt x="447" y="3332"/>
                  </a:cubicBezTo>
                  <a:cubicBezTo>
                    <a:pt x="175" y="3542"/>
                    <a:pt x="0" y="3871"/>
                    <a:pt x="0" y="4240"/>
                  </a:cubicBezTo>
                  <a:lnTo>
                    <a:pt x="0" y="5514"/>
                  </a:lnTo>
                  <a:cubicBezTo>
                    <a:pt x="0" y="6148"/>
                    <a:pt x="516" y="6663"/>
                    <a:pt x="1151" y="6663"/>
                  </a:cubicBezTo>
                  <a:lnTo>
                    <a:pt x="1854" y="6663"/>
                  </a:lnTo>
                  <a:cubicBezTo>
                    <a:pt x="1987" y="6663"/>
                    <a:pt x="2095" y="6555"/>
                    <a:pt x="2095" y="6422"/>
                  </a:cubicBezTo>
                  <a:cubicBezTo>
                    <a:pt x="2095" y="6289"/>
                    <a:pt x="1987" y="6183"/>
                    <a:pt x="1854" y="6183"/>
                  </a:cubicBezTo>
                  <a:lnTo>
                    <a:pt x="1151" y="6183"/>
                  </a:lnTo>
                  <a:cubicBezTo>
                    <a:pt x="782" y="6183"/>
                    <a:pt x="482" y="5882"/>
                    <a:pt x="482" y="5514"/>
                  </a:cubicBezTo>
                  <a:lnTo>
                    <a:pt x="482" y="4240"/>
                  </a:lnTo>
                  <a:cubicBezTo>
                    <a:pt x="482" y="3873"/>
                    <a:pt x="782" y="3572"/>
                    <a:pt x="1151" y="3572"/>
                  </a:cubicBezTo>
                  <a:lnTo>
                    <a:pt x="9215" y="3572"/>
                  </a:lnTo>
                  <a:cubicBezTo>
                    <a:pt x="9584" y="3572"/>
                    <a:pt x="9884" y="3872"/>
                    <a:pt x="9884" y="4240"/>
                  </a:cubicBezTo>
                  <a:lnTo>
                    <a:pt x="9884" y="5514"/>
                  </a:lnTo>
                  <a:cubicBezTo>
                    <a:pt x="9884" y="5882"/>
                    <a:pt x="9584" y="6183"/>
                    <a:pt x="9215" y="6183"/>
                  </a:cubicBezTo>
                  <a:lnTo>
                    <a:pt x="2975" y="6183"/>
                  </a:lnTo>
                  <a:cubicBezTo>
                    <a:pt x="2842" y="6183"/>
                    <a:pt x="2734" y="6289"/>
                    <a:pt x="2734" y="6422"/>
                  </a:cubicBezTo>
                  <a:cubicBezTo>
                    <a:pt x="2734" y="6555"/>
                    <a:pt x="2842" y="6663"/>
                    <a:pt x="2975" y="6663"/>
                  </a:cubicBezTo>
                  <a:lnTo>
                    <a:pt x="9215" y="6663"/>
                  </a:lnTo>
                  <a:cubicBezTo>
                    <a:pt x="9849" y="6663"/>
                    <a:pt x="10366" y="6148"/>
                    <a:pt x="10366" y="5514"/>
                  </a:cubicBezTo>
                  <a:lnTo>
                    <a:pt x="10366" y="4240"/>
                  </a:lnTo>
                  <a:cubicBezTo>
                    <a:pt x="10366" y="3871"/>
                    <a:pt x="10191" y="3542"/>
                    <a:pt x="9919" y="3332"/>
                  </a:cubicBezTo>
                  <a:cubicBezTo>
                    <a:pt x="10191" y="3122"/>
                    <a:pt x="10366" y="2793"/>
                    <a:pt x="10366" y="2422"/>
                  </a:cubicBezTo>
                  <a:lnTo>
                    <a:pt x="10366" y="1150"/>
                  </a:lnTo>
                  <a:cubicBezTo>
                    <a:pt x="10366" y="516"/>
                    <a:pt x="9849" y="0"/>
                    <a:pt x="9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6;p21">
              <a:extLst>
                <a:ext uri="{FF2B5EF4-FFF2-40B4-BE49-F238E27FC236}">
                  <a16:creationId xmlns:a16="http://schemas.microsoft.com/office/drawing/2014/main" id="{D6134DF8-5CB2-EA87-D172-E27CBBFE92C8}"/>
                </a:ext>
              </a:extLst>
            </p:cNvPr>
            <p:cNvSpPr/>
            <p:nvPr/>
          </p:nvSpPr>
          <p:spPr>
            <a:xfrm>
              <a:off x="4119109" y="2949966"/>
              <a:ext cx="110943" cy="141299"/>
            </a:xfrm>
            <a:custGeom>
              <a:avLst/>
              <a:gdLst/>
              <a:ahLst/>
              <a:cxnLst/>
              <a:rect l="l" t="t" r="r" b="b"/>
              <a:pathLst>
                <a:path w="3673" h="4678" extrusionOk="0">
                  <a:moveTo>
                    <a:pt x="2703" y="479"/>
                  </a:moveTo>
                  <a:cubicBezTo>
                    <a:pt x="2883" y="479"/>
                    <a:pt x="3041" y="611"/>
                    <a:pt x="3067" y="794"/>
                  </a:cubicBezTo>
                  <a:cubicBezTo>
                    <a:pt x="3191" y="1650"/>
                    <a:pt x="3015" y="2485"/>
                    <a:pt x="2558" y="3213"/>
                  </a:cubicBezTo>
                  <a:cubicBezTo>
                    <a:pt x="2507" y="3294"/>
                    <a:pt x="2510" y="3397"/>
                    <a:pt x="2563" y="3476"/>
                  </a:cubicBezTo>
                  <a:lnTo>
                    <a:pt x="2734" y="3727"/>
                  </a:lnTo>
                  <a:cubicBezTo>
                    <a:pt x="2798" y="3817"/>
                    <a:pt x="2767" y="3904"/>
                    <a:pt x="2749" y="3938"/>
                  </a:cubicBezTo>
                  <a:cubicBezTo>
                    <a:pt x="2734" y="3971"/>
                    <a:pt x="2685" y="4050"/>
                    <a:pt x="2574" y="4057"/>
                  </a:cubicBezTo>
                  <a:lnTo>
                    <a:pt x="750" y="4194"/>
                  </a:lnTo>
                  <a:cubicBezTo>
                    <a:pt x="743" y="4195"/>
                    <a:pt x="737" y="4195"/>
                    <a:pt x="730" y="4195"/>
                  </a:cubicBezTo>
                  <a:cubicBezTo>
                    <a:pt x="632" y="4195"/>
                    <a:pt x="579" y="4131"/>
                    <a:pt x="559" y="4102"/>
                  </a:cubicBezTo>
                  <a:cubicBezTo>
                    <a:pt x="539" y="4071"/>
                    <a:pt x="495" y="3990"/>
                    <a:pt x="544" y="3890"/>
                  </a:cubicBezTo>
                  <a:lnTo>
                    <a:pt x="1338" y="2242"/>
                  </a:lnTo>
                  <a:cubicBezTo>
                    <a:pt x="1385" y="2141"/>
                    <a:pt x="1476" y="2125"/>
                    <a:pt x="1513" y="2122"/>
                  </a:cubicBezTo>
                  <a:lnTo>
                    <a:pt x="1528" y="2122"/>
                  </a:lnTo>
                  <a:cubicBezTo>
                    <a:pt x="1571" y="2122"/>
                    <a:pt x="1648" y="2135"/>
                    <a:pt x="1704" y="2214"/>
                  </a:cubicBezTo>
                  <a:lnTo>
                    <a:pt x="1779" y="2325"/>
                  </a:lnTo>
                  <a:cubicBezTo>
                    <a:pt x="1825" y="2390"/>
                    <a:pt x="1899" y="2429"/>
                    <a:pt x="1979" y="2429"/>
                  </a:cubicBezTo>
                  <a:cubicBezTo>
                    <a:pt x="1989" y="2429"/>
                    <a:pt x="1999" y="2428"/>
                    <a:pt x="2009" y="2427"/>
                  </a:cubicBezTo>
                  <a:cubicBezTo>
                    <a:pt x="2098" y="2416"/>
                    <a:pt x="2174" y="2355"/>
                    <a:pt x="2204" y="2269"/>
                  </a:cubicBezTo>
                  <a:cubicBezTo>
                    <a:pt x="2359" y="1835"/>
                    <a:pt x="2406" y="1362"/>
                    <a:pt x="2339" y="901"/>
                  </a:cubicBezTo>
                  <a:cubicBezTo>
                    <a:pt x="2324" y="803"/>
                    <a:pt x="2349" y="706"/>
                    <a:pt x="2408" y="628"/>
                  </a:cubicBezTo>
                  <a:cubicBezTo>
                    <a:pt x="2467" y="548"/>
                    <a:pt x="2553" y="497"/>
                    <a:pt x="2650" y="483"/>
                  </a:cubicBezTo>
                  <a:cubicBezTo>
                    <a:pt x="2668" y="480"/>
                    <a:pt x="2685" y="479"/>
                    <a:pt x="2703" y="479"/>
                  </a:cubicBezTo>
                  <a:close/>
                  <a:moveTo>
                    <a:pt x="2699" y="1"/>
                  </a:moveTo>
                  <a:cubicBezTo>
                    <a:pt x="2659" y="1"/>
                    <a:pt x="2618" y="4"/>
                    <a:pt x="2577" y="10"/>
                  </a:cubicBezTo>
                  <a:cubicBezTo>
                    <a:pt x="2353" y="42"/>
                    <a:pt x="2154" y="160"/>
                    <a:pt x="2020" y="343"/>
                  </a:cubicBezTo>
                  <a:cubicBezTo>
                    <a:pt x="1885" y="524"/>
                    <a:pt x="1829" y="748"/>
                    <a:pt x="1861" y="972"/>
                  </a:cubicBezTo>
                  <a:cubicBezTo>
                    <a:pt x="1898" y="1222"/>
                    <a:pt x="1895" y="1475"/>
                    <a:pt x="1851" y="1722"/>
                  </a:cubicBezTo>
                  <a:cubicBezTo>
                    <a:pt x="1754" y="1671"/>
                    <a:pt x="1644" y="1643"/>
                    <a:pt x="1530" y="1643"/>
                  </a:cubicBezTo>
                  <a:cubicBezTo>
                    <a:pt x="1512" y="1643"/>
                    <a:pt x="1493" y="1644"/>
                    <a:pt x="1475" y="1646"/>
                  </a:cubicBezTo>
                  <a:cubicBezTo>
                    <a:pt x="1225" y="1665"/>
                    <a:pt x="1011" y="1811"/>
                    <a:pt x="903" y="2037"/>
                  </a:cubicBezTo>
                  <a:lnTo>
                    <a:pt x="109" y="3686"/>
                  </a:lnTo>
                  <a:cubicBezTo>
                    <a:pt x="0" y="3911"/>
                    <a:pt x="18" y="4170"/>
                    <a:pt x="161" y="4375"/>
                  </a:cubicBezTo>
                  <a:cubicBezTo>
                    <a:pt x="292" y="4568"/>
                    <a:pt x="502" y="4678"/>
                    <a:pt x="730" y="4678"/>
                  </a:cubicBezTo>
                  <a:cubicBezTo>
                    <a:pt x="749" y="4678"/>
                    <a:pt x="766" y="4677"/>
                    <a:pt x="785" y="4676"/>
                  </a:cubicBezTo>
                  <a:lnTo>
                    <a:pt x="2609" y="4538"/>
                  </a:lnTo>
                  <a:cubicBezTo>
                    <a:pt x="2859" y="4519"/>
                    <a:pt x="3073" y="4373"/>
                    <a:pt x="3182" y="4148"/>
                  </a:cubicBezTo>
                  <a:cubicBezTo>
                    <a:pt x="3290" y="3923"/>
                    <a:pt x="3271" y="3664"/>
                    <a:pt x="3130" y="3458"/>
                  </a:cubicBezTo>
                  <a:lnTo>
                    <a:pt x="3044" y="3334"/>
                  </a:lnTo>
                  <a:cubicBezTo>
                    <a:pt x="3498" y="2547"/>
                    <a:pt x="3672" y="1628"/>
                    <a:pt x="3540" y="727"/>
                  </a:cubicBezTo>
                  <a:cubicBezTo>
                    <a:pt x="3479" y="305"/>
                    <a:pt x="3114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7;p21">
              <a:extLst>
                <a:ext uri="{FF2B5EF4-FFF2-40B4-BE49-F238E27FC236}">
                  <a16:creationId xmlns:a16="http://schemas.microsoft.com/office/drawing/2014/main" id="{38E9E8AB-8F55-8DBF-B85E-DCFBB7CDD7C0}"/>
                </a:ext>
              </a:extLst>
            </p:cNvPr>
            <p:cNvSpPr/>
            <p:nvPr/>
          </p:nvSpPr>
          <p:spPr>
            <a:xfrm>
              <a:off x="3833430" y="2792205"/>
              <a:ext cx="110913" cy="141329"/>
            </a:xfrm>
            <a:custGeom>
              <a:avLst/>
              <a:gdLst/>
              <a:ahLst/>
              <a:cxnLst/>
              <a:rect l="l" t="t" r="r" b="b"/>
              <a:pathLst>
                <a:path w="3672" h="4679" extrusionOk="0">
                  <a:moveTo>
                    <a:pt x="2940" y="482"/>
                  </a:moveTo>
                  <a:cubicBezTo>
                    <a:pt x="3038" y="482"/>
                    <a:pt x="3094" y="546"/>
                    <a:pt x="3113" y="574"/>
                  </a:cubicBezTo>
                  <a:cubicBezTo>
                    <a:pt x="3134" y="604"/>
                    <a:pt x="3177" y="685"/>
                    <a:pt x="3128" y="786"/>
                  </a:cubicBezTo>
                  <a:lnTo>
                    <a:pt x="2335" y="2434"/>
                  </a:lnTo>
                  <a:cubicBezTo>
                    <a:pt x="2287" y="2534"/>
                    <a:pt x="2196" y="2551"/>
                    <a:pt x="2159" y="2554"/>
                  </a:cubicBezTo>
                  <a:cubicBezTo>
                    <a:pt x="2156" y="2554"/>
                    <a:pt x="2151" y="2554"/>
                    <a:pt x="2146" y="2554"/>
                  </a:cubicBezTo>
                  <a:cubicBezTo>
                    <a:pt x="2103" y="2554"/>
                    <a:pt x="2023" y="2543"/>
                    <a:pt x="1968" y="2462"/>
                  </a:cubicBezTo>
                  <a:lnTo>
                    <a:pt x="1893" y="2351"/>
                  </a:lnTo>
                  <a:cubicBezTo>
                    <a:pt x="1848" y="2286"/>
                    <a:pt x="1772" y="2247"/>
                    <a:pt x="1694" y="2247"/>
                  </a:cubicBezTo>
                  <a:cubicBezTo>
                    <a:pt x="1684" y="2247"/>
                    <a:pt x="1674" y="2247"/>
                    <a:pt x="1664" y="2249"/>
                  </a:cubicBezTo>
                  <a:cubicBezTo>
                    <a:pt x="1573" y="2260"/>
                    <a:pt x="1499" y="2320"/>
                    <a:pt x="1468" y="2406"/>
                  </a:cubicBezTo>
                  <a:cubicBezTo>
                    <a:pt x="1312" y="2841"/>
                    <a:pt x="1265" y="3314"/>
                    <a:pt x="1333" y="3775"/>
                  </a:cubicBezTo>
                  <a:cubicBezTo>
                    <a:pt x="1347" y="3872"/>
                    <a:pt x="1322" y="3970"/>
                    <a:pt x="1264" y="4047"/>
                  </a:cubicBezTo>
                  <a:cubicBezTo>
                    <a:pt x="1205" y="4127"/>
                    <a:pt x="1120" y="4178"/>
                    <a:pt x="1022" y="4193"/>
                  </a:cubicBezTo>
                  <a:cubicBezTo>
                    <a:pt x="1005" y="4195"/>
                    <a:pt x="987" y="4197"/>
                    <a:pt x="970" y="4197"/>
                  </a:cubicBezTo>
                  <a:cubicBezTo>
                    <a:pt x="789" y="4197"/>
                    <a:pt x="631" y="4065"/>
                    <a:pt x="604" y="3881"/>
                  </a:cubicBezTo>
                  <a:cubicBezTo>
                    <a:pt x="481" y="3027"/>
                    <a:pt x="657" y="2191"/>
                    <a:pt x="1115" y="1464"/>
                  </a:cubicBezTo>
                  <a:cubicBezTo>
                    <a:pt x="1166" y="1383"/>
                    <a:pt x="1163" y="1280"/>
                    <a:pt x="1109" y="1202"/>
                  </a:cubicBezTo>
                  <a:lnTo>
                    <a:pt x="937" y="951"/>
                  </a:lnTo>
                  <a:cubicBezTo>
                    <a:pt x="875" y="860"/>
                    <a:pt x="906" y="772"/>
                    <a:pt x="922" y="739"/>
                  </a:cubicBezTo>
                  <a:cubicBezTo>
                    <a:pt x="937" y="706"/>
                    <a:pt x="988" y="628"/>
                    <a:pt x="1097" y="620"/>
                  </a:cubicBezTo>
                  <a:lnTo>
                    <a:pt x="2923" y="483"/>
                  </a:lnTo>
                  <a:cubicBezTo>
                    <a:pt x="2929" y="483"/>
                    <a:pt x="2934" y="482"/>
                    <a:pt x="2940" y="482"/>
                  </a:cubicBezTo>
                  <a:close/>
                  <a:moveTo>
                    <a:pt x="2942" y="1"/>
                  </a:moveTo>
                  <a:cubicBezTo>
                    <a:pt x="2924" y="1"/>
                    <a:pt x="2905" y="2"/>
                    <a:pt x="2887" y="3"/>
                  </a:cubicBezTo>
                  <a:lnTo>
                    <a:pt x="1061" y="140"/>
                  </a:lnTo>
                  <a:cubicBezTo>
                    <a:pt x="812" y="159"/>
                    <a:pt x="598" y="305"/>
                    <a:pt x="490" y="531"/>
                  </a:cubicBezTo>
                  <a:cubicBezTo>
                    <a:pt x="380" y="756"/>
                    <a:pt x="400" y="1014"/>
                    <a:pt x="542" y="1221"/>
                  </a:cubicBezTo>
                  <a:lnTo>
                    <a:pt x="626" y="1345"/>
                  </a:lnTo>
                  <a:cubicBezTo>
                    <a:pt x="174" y="2130"/>
                    <a:pt x="0" y="3050"/>
                    <a:pt x="132" y="3952"/>
                  </a:cubicBezTo>
                  <a:cubicBezTo>
                    <a:pt x="194" y="4373"/>
                    <a:pt x="557" y="4678"/>
                    <a:pt x="971" y="4678"/>
                  </a:cubicBezTo>
                  <a:cubicBezTo>
                    <a:pt x="1012" y="4678"/>
                    <a:pt x="1053" y="4675"/>
                    <a:pt x="1094" y="4669"/>
                  </a:cubicBezTo>
                  <a:cubicBezTo>
                    <a:pt x="1317" y="4635"/>
                    <a:pt x="1516" y="4518"/>
                    <a:pt x="1650" y="4336"/>
                  </a:cubicBezTo>
                  <a:cubicBezTo>
                    <a:pt x="1787" y="4154"/>
                    <a:pt x="1843" y="3931"/>
                    <a:pt x="1809" y="3706"/>
                  </a:cubicBezTo>
                  <a:cubicBezTo>
                    <a:pt x="1772" y="3456"/>
                    <a:pt x="1776" y="3203"/>
                    <a:pt x="1819" y="2955"/>
                  </a:cubicBezTo>
                  <a:cubicBezTo>
                    <a:pt x="1916" y="3007"/>
                    <a:pt x="2026" y="3034"/>
                    <a:pt x="2140" y="3034"/>
                  </a:cubicBezTo>
                  <a:cubicBezTo>
                    <a:pt x="2159" y="3034"/>
                    <a:pt x="2178" y="3034"/>
                    <a:pt x="2196" y="3032"/>
                  </a:cubicBezTo>
                  <a:cubicBezTo>
                    <a:pt x="2446" y="3014"/>
                    <a:pt x="2659" y="2867"/>
                    <a:pt x="2769" y="2642"/>
                  </a:cubicBezTo>
                  <a:lnTo>
                    <a:pt x="3563" y="993"/>
                  </a:lnTo>
                  <a:cubicBezTo>
                    <a:pt x="3671" y="767"/>
                    <a:pt x="3652" y="509"/>
                    <a:pt x="3510" y="302"/>
                  </a:cubicBezTo>
                  <a:cubicBezTo>
                    <a:pt x="3380" y="112"/>
                    <a:pt x="3170" y="1"/>
                    <a:pt x="2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231;p42">
            <a:extLst>
              <a:ext uri="{FF2B5EF4-FFF2-40B4-BE49-F238E27FC236}">
                <a16:creationId xmlns:a16="http://schemas.microsoft.com/office/drawing/2014/main" id="{E718AB96-4F8D-9E1F-9C15-0079E7C402A0}"/>
              </a:ext>
            </a:extLst>
          </p:cNvPr>
          <p:cNvGrpSpPr/>
          <p:nvPr/>
        </p:nvGrpSpPr>
        <p:grpSpPr>
          <a:xfrm>
            <a:off x="6759802" y="3025376"/>
            <a:ext cx="328568" cy="383363"/>
            <a:chOff x="1906864" y="4058187"/>
            <a:chExt cx="424561" cy="495302"/>
          </a:xfrm>
        </p:grpSpPr>
        <p:sp>
          <p:nvSpPr>
            <p:cNvPr id="18" name="Google Shape;1232;p42">
              <a:extLst>
                <a:ext uri="{FF2B5EF4-FFF2-40B4-BE49-F238E27FC236}">
                  <a16:creationId xmlns:a16="http://schemas.microsoft.com/office/drawing/2014/main" id="{A363C77E-4A36-26B4-3BC7-5C40EE8DAEAB}"/>
                </a:ext>
              </a:extLst>
            </p:cNvPr>
            <p:cNvSpPr/>
            <p:nvPr/>
          </p:nvSpPr>
          <p:spPr>
            <a:xfrm>
              <a:off x="1906864" y="4058187"/>
              <a:ext cx="424561" cy="495302"/>
            </a:xfrm>
            <a:custGeom>
              <a:avLst/>
              <a:gdLst/>
              <a:ahLst/>
              <a:cxnLst/>
              <a:rect l="l" t="t" r="r" b="b"/>
              <a:pathLst>
                <a:path w="14056" h="16398" extrusionOk="0">
                  <a:moveTo>
                    <a:pt x="7027" y="489"/>
                  </a:moveTo>
                  <a:lnTo>
                    <a:pt x="13573" y="2125"/>
                  </a:lnTo>
                  <a:lnTo>
                    <a:pt x="13573" y="7159"/>
                  </a:lnTo>
                  <a:lnTo>
                    <a:pt x="13576" y="7159"/>
                  </a:lnTo>
                  <a:cubicBezTo>
                    <a:pt x="13576" y="10342"/>
                    <a:pt x="11838" y="13265"/>
                    <a:pt x="9042" y="14786"/>
                  </a:cubicBezTo>
                  <a:lnTo>
                    <a:pt x="7028" y="15882"/>
                  </a:lnTo>
                  <a:lnTo>
                    <a:pt x="5014" y="14786"/>
                  </a:lnTo>
                  <a:cubicBezTo>
                    <a:pt x="2217" y="13265"/>
                    <a:pt x="480" y="10342"/>
                    <a:pt x="480" y="7159"/>
                  </a:cubicBezTo>
                  <a:lnTo>
                    <a:pt x="480" y="2125"/>
                  </a:lnTo>
                  <a:lnTo>
                    <a:pt x="7027" y="489"/>
                  </a:lnTo>
                  <a:close/>
                  <a:moveTo>
                    <a:pt x="7028" y="1"/>
                  </a:moveTo>
                  <a:cubicBezTo>
                    <a:pt x="7009" y="1"/>
                    <a:pt x="6989" y="3"/>
                    <a:pt x="6970" y="8"/>
                  </a:cubicBezTo>
                  <a:lnTo>
                    <a:pt x="183" y="1704"/>
                  </a:lnTo>
                  <a:cubicBezTo>
                    <a:pt x="75" y="1731"/>
                    <a:pt x="0" y="1827"/>
                    <a:pt x="0" y="1937"/>
                  </a:cubicBezTo>
                  <a:lnTo>
                    <a:pt x="0" y="7159"/>
                  </a:lnTo>
                  <a:cubicBezTo>
                    <a:pt x="0" y="10519"/>
                    <a:pt x="1834" y="13603"/>
                    <a:pt x="4784" y="15209"/>
                  </a:cubicBezTo>
                  <a:lnTo>
                    <a:pt x="6913" y="16368"/>
                  </a:lnTo>
                  <a:cubicBezTo>
                    <a:pt x="6949" y="16387"/>
                    <a:pt x="6988" y="16398"/>
                    <a:pt x="7028" y="16398"/>
                  </a:cubicBezTo>
                  <a:cubicBezTo>
                    <a:pt x="7068" y="16398"/>
                    <a:pt x="7108" y="16387"/>
                    <a:pt x="7143" y="16368"/>
                  </a:cubicBezTo>
                  <a:lnTo>
                    <a:pt x="9272" y="15209"/>
                  </a:lnTo>
                  <a:cubicBezTo>
                    <a:pt x="12224" y="13603"/>
                    <a:pt x="14056" y="10519"/>
                    <a:pt x="14056" y="7159"/>
                  </a:cubicBezTo>
                  <a:lnTo>
                    <a:pt x="14056" y="1937"/>
                  </a:lnTo>
                  <a:cubicBezTo>
                    <a:pt x="14056" y="1827"/>
                    <a:pt x="13981" y="1731"/>
                    <a:pt x="13875" y="1704"/>
                  </a:cubicBezTo>
                  <a:lnTo>
                    <a:pt x="7087" y="8"/>
                  </a:lnTo>
                  <a:cubicBezTo>
                    <a:pt x="7068" y="3"/>
                    <a:pt x="7048" y="1"/>
                    <a:pt x="7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33;p42">
              <a:extLst>
                <a:ext uri="{FF2B5EF4-FFF2-40B4-BE49-F238E27FC236}">
                  <a16:creationId xmlns:a16="http://schemas.microsoft.com/office/drawing/2014/main" id="{9F0200A3-EB6A-7ADB-272A-2954819C3C9F}"/>
                </a:ext>
              </a:extLst>
            </p:cNvPr>
            <p:cNvSpPr/>
            <p:nvPr/>
          </p:nvSpPr>
          <p:spPr>
            <a:xfrm>
              <a:off x="2167956" y="4174809"/>
              <a:ext cx="77989" cy="105083"/>
            </a:xfrm>
            <a:custGeom>
              <a:avLst/>
              <a:gdLst/>
              <a:ahLst/>
              <a:cxnLst/>
              <a:rect l="l" t="t" r="r" b="b"/>
              <a:pathLst>
                <a:path w="2582" h="3479" extrusionOk="0">
                  <a:moveTo>
                    <a:pt x="2310" y="0"/>
                  </a:moveTo>
                  <a:cubicBezTo>
                    <a:pt x="2177" y="2"/>
                    <a:pt x="2070" y="111"/>
                    <a:pt x="2071" y="243"/>
                  </a:cubicBezTo>
                  <a:lnTo>
                    <a:pt x="2093" y="2506"/>
                  </a:lnTo>
                  <a:lnTo>
                    <a:pt x="437" y="109"/>
                  </a:lnTo>
                  <a:cubicBezTo>
                    <a:pt x="391" y="46"/>
                    <a:pt x="317" y="9"/>
                    <a:pt x="241" y="9"/>
                  </a:cubicBezTo>
                  <a:cubicBezTo>
                    <a:pt x="217" y="9"/>
                    <a:pt x="193" y="12"/>
                    <a:pt x="169" y="20"/>
                  </a:cubicBezTo>
                  <a:cubicBezTo>
                    <a:pt x="69" y="50"/>
                    <a:pt x="0" y="144"/>
                    <a:pt x="0" y="249"/>
                  </a:cubicBezTo>
                  <a:lnTo>
                    <a:pt x="0" y="3239"/>
                  </a:lnTo>
                  <a:cubicBezTo>
                    <a:pt x="0" y="3372"/>
                    <a:pt x="108" y="3479"/>
                    <a:pt x="241" y="3479"/>
                  </a:cubicBezTo>
                  <a:cubicBezTo>
                    <a:pt x="374" y="3479"/>
                    <a:pt x="482" y="3372"/>
                    <a:pt x="482" y="3239"/>
                  </a:cubicBezTo>
                  <a:lnTo>
                    <a:pt x="482" y="1018"/>
                  </a:lnTo>
                  <a:lnTo>
                    <a:pt x="2065" y="3312"/>
                  </a:lnTo>
                  <a:cubicBezTo>
                    <a:pt x="2124" y="3397"/>
                    <a:pt x="2212" y="3445"/>
                    <a:pt x="2302" y="3445"/>
                  </a:cubicBezTo>
                  <a:cubicBezTo>
                    <a:pt x="2329" y="3445"/>
                    <a:pt x="2356" y="3441"/>
                    <a:pt x="2383" y="3432"/>
                  </a:cubicBezTo>
                  <a:cubicBezTo>
                    <a:pt x="2503" y="3395"/>
                    <a:pt x="2582" y="3278"/>
                    <a:pt x="2582" y="3134"/>
                  </a:cubicBezTo>
                  <a:lnTo>
                    <a:pt x="2553" y="239"/>
                  </a:lnTo>
                  <a:cubicBezTo>
                    <a:pt x="2552" y="107"/>
                    <a:pt x="2444" y="0"/>
                    <a:pt x="23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34;p42">
              <a:extLst>
                <a:ext uri="{FF2B5EF4-FFF2-40B4-BE49-F238E27FC236}">
                  <a16:creationId xmlns:a16="http://schemas.microsoft.com/office/drawing/2014/main" id="{9DAB6DC7-78AB-E457-A572-BE794B5B604B}"/>
                </a:ext>
              </a:extLst>
            </p:cNvPr>
            <p:cNvSpPr/>
            <p:nvPr/>
          </p:nvSpPr>
          <p:spPr>
            <a:xfrm>
              <a:off x="1989838" y="4174869"/>
              <a:ext cx="80738" cy="105083"/>
            </a:xfrm>
            <a:custGeom>
              <a:avLst/>
              <a:gdLst/>
              <a:ahLst/>
              <a:cxnLst/>
              <a:rect l="l" t="t" r="r" b="b"/>
              <a:pathLst>
                <a:path w="2673" h="3479" extrusionOk="0">
                  <a:moveTo>
                    <a:pt x="272" y="1"/>
                  </a:moveTo>
                  <a:cubicBezTo>
                    <a:pt x="246" y="1"/>
                    <a:pt x="219" y="5"/>
                    <a:pt x="193" y="14"/>
                  </a:cubicBezTo>
                  <a:cubicBezTo>
                    <a:pt x="67" y="58"/>
                    <a:pt x="1" y="195"/>
                    <a:pt x="45" y="320"/>
                  </a:cubicBezTo>
                  <a:lnTo>
                    <a:pt x="1069" y="3273"/>
                  </a:lnTo>
                  <a:cubicBezTo>
                    <a:pt x="1113" y="3396"/>
                    <a:pt x="1229" y="3478"/>
                    <a:pt x="1360" y="3478"/>
                  </a:cubicBezTo>
                  <a:lnTo>
                    <a:pt x="1362" y="3478"/>
                  </a:lnTo>
                  <a:cubicBezTo>
                    <a:pt x="1493" y="3476"/>
                    <a:pt x="1609" y="3393"/>
                    <a:pt x="1652" y="3268"/>
                  </a:cubicBezTo>
                  <a:lnTo>
                    <a:pt x="2630" y="323"/>
                  </a:lnTo>
                  <a:cubicBezTo>
                    <a:pt x="2672" y="197"/>
                    <a:pt x="2603" y="62"/>
                    <a:pt x="2478" y="19"/>
                  </a:cubicBezTo>
                  <a:cubicBezTo>
                    <a:pt x="2453" y="10"/>
                    <a:pt x="2427" y="6"/>
                    <a:pt x="2403" y="6"/>
                  </a:cubicBezTo>
                  <a:cubicBezTo>
                    <a:pt x="2302" y="6"/>
                    <a:pt x="2208" y="71"/>
                    <a:pt x="2175" y="171"/>
                  </a:cubicBezTo>
                  <a:lnTo>
                    <a:pt x="1356" y="2634"/>
                  </a:lnTo>
                  <a:lnTo>
                    <a:pt x="498" y="164"/>
                  </a:lnTo>
                  <a:cubicBezTo>
                    <a:pt x="464" y="63"/>
                    <a:pt x="371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35;p42">
              <a:extLst>
                <a:ext uri="{FF2B5EF4-FFF2-40B4-BE49-F238E27FC236}">
                  <a16:creationId xmlns:a16="http://schemas.microsoft.com/office/drawing/2014/main" id="{66CBC943-CB9A-3680-7C00-C0194B5D7209}"/>
                </a:ext>
              </a:extLst>
            </p:cNvPr>
            <p:cNvSpPr/>
            <p:nvPr/>
          </p:nvSpPr>
          <p:spPr>
            <a:xfrm>
              <a:off x="2087551" y="4174869"/>
              <a:ext cx="65817" cy="105023"/>
            </a:xfrm>
            <a:custGeom>
              <a:avLst/>
              <a:gdLst/>
              <a:ahLst/>
              <a:cxnLst/>
              <a:rect l="l" t="t" r="r" b="b"/>
              <a:pathLst>
                <a:path w="2179" h="3477" extrusionOk="0">
                  <a:moveTo>
                    <a:pt x="1075" y="482"/>
                  </a:moveTo>
                  <a:cubicBezTo>
                    <a:pt x="1412" y="482"/>
                    <a:pt x="1697" y="758"/>
                    <a:pt x="1697" y="1087"/>
                  </a:cubicBezTo>
                  <a:cubicBezTo>
                    <a:pt x="1697" y="1416"/>
                    <a:pt x="1413" y="1693"/>
                    <a:pt x="1075" y="1693"/>
                  </a:cubicBezTo>
                  <a:cubicBezTo>
                    <a:pt x="940" y="1693"/>
                    <a:pt x="679" y="1694"/>
                    <a:pt x="486" y="1696"/>
                  </a:cubicBezTo>
                  <a:cubicBezTo>
                    <a:pt x="485" y="1497"/>
                    <a:pt x="483" y="689"/>
                    <a:pt x="482" y="483"/>
                  </a:cubicBezTo>
                  <a:lnTo>
                    <a:pt x="1075" y="482"/>
                  </a:lnTo>
                  <a:close/>
                  <a:moveTo>
                    <a:pt x="243" y="0"/>
                  </a:moveTo>
                  <a:cubicBezTo>
                    <a:pt x="179" y="0"/>
                    <a:pt x="118" y="26"/>
                    <a:pt x="72" y="70"/>
                  </a:cubicBezTo>
                  <a:cubicBezTo>
                    <a:pt x="27" y="115"/>
                    <a:pt x="2" y="176"/>
                    <a:pt x="2" y="241"/>
                  </a:cubicBezTo>
                  <a:lnTo>
                    <a:pt x="2" y="3237"/>
                  </a:lnTo>
                  <a:lnTo>
                    <a:pt x="1" y="3237"/>
                  </a:lnTo>
                  <a:cubicBezTo>
                    <a:pt x="1" y="3370"/>
                    <a:pt x="108" y="3477"/>
                    <a:pt x="241" y="3477"/>
                  </a:cubicBezTo>
                  <a:cubicBezTo>
                    <a:pt x="375" y="3477"/>
                    <a:pt x="482" y="3370"/>
                    <a:pt x="482" y="3237"/>
                  </a:cubicBezTo>
                  <a:lnTo>
                    <a:pt x="482" y="2174"/>
                  </a:lnTo>
                  <a:cubicBezTo>
                    <a:pt x="676" y="2173"/>
                    <a:pt x="941" y="2171"/>
                    <a:pt x="1076" y="2171"/>
                  </a:cubicBezTo>
                  <a:cubicBezTo>
                    <a:pt x="1685" y="2171"/>
                    <a:pt x="2179" y="1684"/>
                    <a:pt x="2179" y="1086"/>
                  </a:cubicBezTo>
                  <a:cubicBezTo>
                    <a:pt x="2179" y="488"/>
                    <a:pt x="1685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36;p42">
              <a:extLst>
                <a:ext uri="{FF2B5EF4-FFF2-40B4-BE49-F238E27FC236}">
                  <a16:creationId xmlns:a16="http://schemas.microsoft.com/office/drawing/2014/main" id="{F8D03D3D-4516-4FAC-F53C-FADA150E8F21}"/>
                </a:ext>
              </a:extLst>
            </p:cNvPr>
            <p:cNvSpPr/>
            <p:nvPr/>
          </p:nvSpPr>
          <p:spPr>
            <a:xfrm>
              <a:off x="1958062" y="4111016"/>
              <a:ext cx="322136" cy="384026"/>
            </a:xfrm>
            <a:custGeom>
              <a:avLst/>
              <a:gdLst/>
              <a:ahLst/>
              <a:cxnLst/>
              <a:rect l="l" t="t" r="r" b="b"/>
              <a:pathLst>
                <a:path w="10665" h="12714" extrusionOk="0">
                  <a:moveTo>
                    <a:pt x="5335" y="1"/>
                  </a:moveTo>
                  <a:cubicBezTo>
                    <a:pt x="5315" y="1"/>
                    <a:pt x="5295" y="3"/>
                    <a:pt x="5275" y="7"/>
                  </a:cubicBezTo>
                  <a:lnTo>
                    <a:pt x="2289" y="754"/>
                  </a:lnTo>
                  <a:cubicBezTo>
                    <a:pt x="2160" y="786"/>
                    <a:pt x="2081" y="917"/>
                    <a:pt x="2115" y="1045"/>
                  </a:cubicBezTo>
                  <a:cubicBezTo>
                    <a:pt x="2142" y="1154"/>
                    <a:pt x="2240" y="1226"/>
                    <a:pt x="2347" y="1226"/>
                  </a:cubicBezTo>
                  <a:cubicBezTo>
                    <a:pt x="2366" y="1226"/>
                    <a:pt x="2386" y="1224"/>
                    <a:pt x="2406" y="1219"/>
                  </a:cubicBezTo>
                  <a:lnTo>
                    <a:pt x="5333" y="487"/>
                  </a:lnTo>
                  <a:lnTo>
                    <a:pt x="10183" y="1699"/>
                  </a:lnTo>
                  <a:lnTo>
                    <a:pt x="10183" y="5408"/>
                  </a:lnTo>
                  <a:cubicBezTo>
                    <a:pt x="10183" y="7796"/>
                    <a:pt x="8967" y="10003"/>
                    <a:pt x="6977" y="11282"/>
                  </a:cubicBezTo>
                  <a:lnTo>
                    <a:pt x="6977" y="10000"/>
                  </a:lnTo>
                  <a:cubicBezTo>
                    <a:pt x="7124" y="9834"/>
                    <a:pt x="7248" y="9650"/>
                    <a:pt x="7344" y="9449"/>
                  </a:cubicBezTo>
                  <a:cubicBezTo>
                    <a:pt x="7402" y="9329"/>
                    <a:pt x="7352" y="9186"/>
                    <a:pt x="7232" y="9128"/>
                  </a:cubicBezTo>
                  <a:cubicBezTo>
                    <a:pt x="7198" y="9112"/>
                    <a:pt x="7163" y="9104"/>
                    <a:pt x="7128" y="9104"/>
                  </a:cubicBezTo>
                  <a:cubicBezTo>
                    <a:pt x="7038" y="9104"/>
                    <a:pt x="6952" y="9155"/>
                    <a:pt x="6911" y="9241"/>
                  </a:cubicBezTo>
                  <a:cubicBezTo>
                    <a:pt x="6823" y="9425"/>
                    <a:pt x="6705" y="9593"/>
                    <a:pt x="6563" y="9740"/>
                  </a:cubicBezTo>
                  <a:cubicBezTo>
                    <a:pt x="6520" y="9785"/>
                    <a:pt x="6495" y="9845"/>
                    <a:pt x="6495" y="9907"/>
                  </a:cubicBezTo>
                  <a:lnTo>
                    <a:pt x="6495" y="11565"/>
                  </a:lnTo>
                  <a:lnTo>
                    <a:pt x="5332" y="12198"/>
                  </a:lnTo>
                  <a:lnTo>
                    <a:pt x="5106" y="12075"/>
                  </a:lnTo>
                  <a:lnTo>
                    <a:pt x="5106" y="10544"/>
                  </a:lnTo>
                  <a:cubicBezTo>
                    <a:pt x="5106" y="10425"/>
                    <a:pt x="5019" y="10324"/>
                    <a:pt x="4901" y="10306"/>
                  </a:cubicBezTo>
                  <a:cubicBezTo>
                    <a:pt x="3967" y="10169"/>
                    <a:pt x="3264" y="9354"/>
                    <a:pt x="3264" y="8408"/>
                  </a:cubicBezTo>
                  <a:cubicBezTo>
                    <a:pt x="3264" y="8326"/>
                    <a:pt x="3270" y="8246"/>
                    <a:pt x="3280" y="8165"/>
                  </a:cubicBezTo>
                  <a:lnTo>
                    <a:pt x="4010" y="8895"/>
                  </a:lnTo>
                  <a:cubicBezTo>
                    <a:pt x="4167" y="9052"/>
                    <a:pt x="4377" y="9139"/>
                    <a:pt x="4600" y="9139"/>
                  </a:cubicBezTo>
                  <a:cubicBezTo>
                    <a:pt x="4822" y="9139"/>
                    <a:pt x="5032" y="9052"/>
                    <a:pt x="5190" y="8895"/>
                  </a:cubicBezTo>
                  <a:lnTo>
                    <a:pt x="5671" y="8415"/>
                  </a:lnTo>
                  <a:cubicBezTo>
                    <a:pt x="5828" y="8257"/>
                    <a:pt x="5915" y="8047"/>
                    <a:pt x="5915" y="7824"/>
                  </a:cubicBezTo>
                  <a:cubicBezTo>
                    <a:pt x="5915" y="7602"/>
                    <a:pt x="5828" y="7392"/>
                    <a:pt x="5671" y="7234"/>
                  </a:cubicBezTo>
                  <a:lnTo>
                    <a:pt x="4942" y="6506"/>
                  </a:lnTo>
                  <a:cubicBezTo>
                    <a:pt x="5021" y="6496"/>
                    <a:pt x="5101" y="6490"/>
                    <a:pt x="5181" y="6490"/>
                  </a:cubicBezTo>
                  <a:cubicBezTo>
                    <a:pt x="6179" y="6490"/>
                    <a:pt x="7019" y="7269"/>
                    <a:pt x="7095" y="8262"/>
                  </a:cubicBezTo>
                  <a:cubicBezTo>
                    <a:pt x="7104" y="8386"/>
                    <a:pt x="7209" y="8484"/>
                    <a:pt x="7333" y="8484"/>
                  </a:cubicBezTo>
                  <a:cubicBezTo>
                    <a:pt x="7339" y="8484"/>
                    <a:pt x="7345" y="8483"/>
                    <a:pt x="7352" y="8483"/>
                  </a:cubicBezTo>
                  <a:cubicBezTo>
                    <a:pt x="7484" y="8473"/>
                    <a:pt x="7583" y="8357"/>
                    <a:pt x="7573" y="8226"/>
                  </a:cubicBezTo>
                  <a:cubicBezTo>
                    <a:pt x="7529" y="7623"/>
                    <a:pt x="7259" y="7065"/>
                    <a:pt x="6817" y="6653"/>
                  </a:cubicBezTo>
                  <a:cubicBezTo>
                    <a:pt x="6371" y="6238"/>
                    <a:pt x="5791" y="6010"/>
                    <a:pt x="5183" y="6010"/>
                  </a:cubicBezTo>
                  <a:cubicBezTo>
                    <a:pt x="4912" y="6010"/>
                    <a:pt x="4645" y="6055"/>
                    <a:pt x="4390" y="6144"/>
                  </a:cubicBezTo>
                  <a:cubicBezTo>
                    <a:pt x="4312" y="6172"/>
                    <a:pt x="4253" y="6236"/>
                    <a:pt x="4236" y="6317"/>
                  </a:cubicBezTo>
                  <a:cubicBezTo>
                    <a:pt x="4217" y="6398"/>
                    <a:pt x="4242" y="6482"/>
                    <a:pt x="4299" y="6541"/>
                  </a:cubicBezTo>
                  <a:lnTo>
                    <a:pt x="5332" y="7572"/>
                  </a:lnTo>
                  <a:cubicBezTo>
                    <a:pt x="5398" y="7639"/>
                    <a:pt x="5435" y="7729"/>
                    <a:pt x="5435" y="7823"/>
                  </a:cubicBezTo>
                  <a:cubicBezTo>
                    <a:pt x="5435" y="7918"/>
                    <a:pt x="5398" y="8007"/>
                    <a:pt x="5332" y="8074"/>
                  </a:cubicBezTo>
                  <a:lnTo>
                    <a:pt x="4851" y="8555"/>
                  </a:lnTo>
                  <a:cubicBezTo>
                    <a:pt x="4785" y="8621"/>
                    <a:pt x="4694" y="8658"/>
                    <a:pt x="4600" y="8658"/>
                  </a:cubicBezTo>
                  <a:cubicBezTo>
                    <a:pt x="4505" y="8658"/>
                    <a:pt x="4416" y="8621"/>
                    <a:pt x="4349" y="8555"/>
                  </a:cubicBezTo>
                  <a:lnTo>
                    <a:pt x="3316" y="7521"/>
                  </a:lnTo>
                  <a:cubicBezTo>
                    <a:pt x="3270" y="7476"/>
                    <a:pt x="3210" y="7451"/>
                    <a:pt x="3148" y="7451"/>
                  </a:cubicBezTo>
                  <a:cubicBezTo>
                    <a:pt x="3130" y="7451"/>
                    <a:pt x="3111" y="7453"/>
                    <a:pt x="3093" y="7457"/>
                  </a:cubicBezTo>
                  <a:cubicBezTo>
                    <a:pt x="3012" y="7475"/>
                    <a:pt x="2947" y="7534"/>
                    <a:pt x="2920" y="7611"/>
                  </a:cubicBezTo>
                  <a:cubicBezTo>
                    <a:pt x="2829" y="7867"/>
                    <a:pt x="2784" y="8135"/>
                    <a:pt x="2784" y="8407"/>
                  </a:cubicBezTo>
                  <a:cubicBezTo>
                    <a:pt x="2784" y="8986"/>
                    <a:pt x="2993" y="9545"/>
                    <a:pt x="3373" y="9982"/>
                  </a:cubicBezTo>
                  <a:cubicBezTo>
                    <a:pt x="3704" y="10362"/>
                    <a:pt x="4143" y="10626"/>
                    <a:pt x="4626" y="10742"/>
                  </a:cubicBezTo>
                  <a:lnTo>
                    <a:pt x="4626" y="11813"/>
                  </a:lnTo>
                  <a:lnTo>
                    <a:pt x="4129" y="11543"/>
                  </a:lnTo>
                  <a:cubicBezTo>
                    <a:pt x="1879" y="10318"/>
                    <a:pt x="481" y="7967"/>
                    <a:pt x="481" y="5406"/>
                  </a:cubicBezTo>
                  <a:lnTo>
                    <a:pt x="481" y="1697"/>
                  </a:lnTo>
                  <a:lnTo>
                    <a:pt x="1316" y="1488"/>
                  </a:lnTo>
                  <a:cubicBezTo>
                    <a:pt x="1445" y="1457"/>
                    <a:pt x="1523" y="1327"/>
                    <a:pt x="1491" y="1198"/>
                  </a:cubicBezTo>
                  <a:cubicBezTo>
                    <a:pt x="1464" y="1089"/>
                    <a:pt x="1367" y="1016"/>
                    <a:pt x="1261" y="1016"/>
                  </a:cubicBezTo>
                  <a:cubicBezTo>
                    <a:pt x="1241" y="1016"/>
                    <a:pt x="1221" y="1019"/>
                    <a:pt x="1200" y="1024"/>
                  </a:cubicBezTo>
                  <a:lnTo>
                    <a:pt x="182" y="1278"/>
                  </a:lnTo>
                  <a:cubicBezTo>
                    <a:pt x="75" y="1306"/>
                    <a:pt x="1" y="1401"/>
                    <a:pt x="1" y="1512"/>
                  </a:cubicBezTo>
                  <a:lnTo>
                    <a:pt x="1" y="5409"/>
                  </a:lnTo>
                  <a:cubicBezTo>
                    <a:pt x="1" y="8146"/>
                    <a:pt x="1495" y="10660"/>
                    <a:pt x="3900" y="11967"/>
                  </a:cubicBezTo>
                  <a:lnTo>
                    <a:pt x="5217" y="12684"/>
                  </a:lnTo>
                  <a:cubicBezTo>
                    <a:pt x="5253" y="12703"/>
                    <a:pt x="5293" y="12713"/>
                    <a:pt x="5333" y="12713"/>
                  </a:cubicBezTo>
                  <a:cubicBezTo>
                    <a:pt x="5373" y="12713"/>
                    <a:pt x="5412" y="12703"/>
                    <a:pt x="5447" y="12684"/>
                  </a:cubicBezTo>
                  <a:lnTo>
                    <a:pt x="6766" y="11967"/>
                  </a:lnTo>
                  <a:cubicBezTo>
                    <a:pt x="9170" y="10659"/>
                    <a:pt x="10664" y="8145"/>
                    <a:pt x="10664" y="5409"/>
                  </a:cubicBezTo>
                  <a:lnTo>
                    <a:pt x="10664" y="1512"/>
                  </a:lnTo>
                  <a:cubicBezTo>
                    <a:pt x="10664" y="1401"/>
                    <a:pt x="10589" y="1306"/>
                    <a:pt x="10482" y="1278"/>
                  </a:cubicBezTo>
                  <a:lnTo>
                    <a:pt x="5393" y="6"/>
                  </a:lnTo>
                  <a:cubicBezTo>
                    <a:pt x="5374" y="3"/>
                    <a:pt x="5354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707;p29">
            <a:extLst>
              <a:ext uri="{FF2B5EF4-FFF2-40B4-BE49-F238E27FC236}">
                <a16:creationId xmlns:a16="http://schemas.microsoft.com/office/drawing/2014/main" id="{F524C192-1C1C-683A-DB0A-20128A5DB4A0}"/>
              </a:ext>
            </a:extLst>
          </p:cNvPr>
          <p:cNvGrpSpPr/>
          <p:nvPr/>
        </p:nvGrpSpPr>
        <p:grpSpPr>
          <a:xfrm>
            <a:off x="3170429" y="3116714"/>
            <a:ext cx="371395" cy="272857"/>
            <a:chOff x="6188327" y="2955408"/>
            <a:chExt cx="371395" cy="272857"/>
          </a:xfrm>
        </p:grpSpPr>
        <p:sp>
          <p:nvSpPr>
            <p:cNvPr id="24" name="Google Shape;708;p29">
              <a:extLst>
                <a:ext uri="{FF2B5EF4-FFF2-40B4-BE49-F238E27FC236}">
                  <a16:creationId xmlns:a16="http://schemas.microsoft.com/office/drawing/2014/main" id="{5EE79417-9973-65E3-2287-38941223AE00}"/>
                </a:ext>
              </a:extLst>
            </p:cNvPr>
            <p:cNvSpPr/>
            <p:nvPr/>
          </p:nvSpPr>
          <p:spPr>
            <a:xfrm>
              <a:off x="6229990" y="2978897"/>
              <a:ext cx="289567" cy="197840"/>
            </a:xfrm>
            <a:custGeom>
              <a:avLst/>
              <a:gdLst/>
              <a:ahLst/>
              <a:cxnLst/>
              <a:rect l="l" t="t" r="r" b="b"/>
              <a:pathLst>
                <a:path w="9098" h="6216" extrusionOk="0">
                  <a:moveTo>
                    <a:pt x="2894" y="1263"/>
                  </a:moveTo>
                  <a:cubicBezTo>
                    <a:pt x="3097" y="1263"/>
                    <a:pt x="3263" y="1429"/>
                    <a:pt x="3263" y="1632"/>
                  </a:cubicBezTo>
                  <a:lnTo>
                    <a:pt x="3263" y="2001"/>
                  </a:lnTo>
                  <a:cubicBezTo>
                    <a:pt x="3263" y="2322"/>
                    <a:pt x="3013" y="2572"/>
                    <a:pt x="2704" y="2572"/>
                  </a:cubicBezTo>
                  <a:cubicBezTo>
                    <a:pt x="2406" y="2561"/>
                    <a:pt x="2144" y="2299"/>
                    <a:pt x="2144" y="2001"/>
                  </a:cubicBezTo>
                  <a:lnTo>
                    <a:pt x="2144" y="1632"/>
                  </a:lnTo>
                  <a:cubicBezTo>
                    <a:pt x="2144" y="1429"/>
                    <a:pt x="2311" y="1263"/>
                    <a:pt x="2525" y="1263"/>
                  </a:cubicBezTo>
                  <a:close/>
                  <a:moveTo>
                    <a:pt x="7264" y="1084"/>
                  </a:moveTo>
                  <a:cubicBezTo>
                    <a:pt x="7371" y="1084"/>
                    <a:pt x="7466" y="1168"/>
                    <a:pt x="7466" y="1275"/>
                  </a:cubicBezTo>
                  <a:lnTo>
                    <a:pt x="7466" y="1822"/>
                  </a:lnTo>
                  <a:cubicBezTo>
                    <a:pt x="7466" y="1894"/>
                    <a:pt x="7430" y="1953"/>
                    <a:pt x="7359" y="1989"/>
                  </a:cubicBezTo>
                  <a:cubicBezTo>
                    <a:pt x="7299" y="2025"/>
                    <a:pt x="7264" y="2084"/>
                    <a:pt x="7264" y="2144"/>
                  </a:cubicBezTo>
                  <a:lnTo>
                    <a:pt x="7264" y="2406"/>
                  </a:lnTo>
                  <a:cubicBezTo>
                    <a:pt x="7264" y="2477"/>
                    <a:pt x="7323" y="2549"/>
                    <a:pt x="7407" y="2572"/>
                  </a:cubicBezTo>
                  <a:lnTo>
                    <a:pt x="7859" y="2692"/>
                  </a:lnTo>
                  <a:cubicBezTo>
                    <a:pt x="7954" y="2703"/>
                    <a:pt x="8014" y="2787"/>
                    <a:pt x="8014" y="2882"/>
                  </a:cubicBezTo>
                  <a:lnTo>
                    <a:pt x="8014" y="2930"/>
                  </a:lnTo>
                  <a:lnTo>
                    <a:pt x="6168" y="2930"/>
                  </a:lnTo>
                  <a:lnTo>
                    <a:pt x="6168" y="2882"/>
                  </a:lnTo>
                  <a:cubicBezTo>
                    <a:pt x="6168" y="2787"/>
                    <a:pt x="6228" y="2715"/>
                    <a:pt x="6311" y="2692"/>
                  </a:cubicBezTo>
                  <a:lnTo>
                    <a:pt x="6776" y="2572"/>
                  </a:lnTo>
                  <a:cubicBezTo>
                    <a:pt x="6847" y="2549"/>
                    <a:pt x="6907" y="2477"/>
                    <a:pt x="6907" y="2406"/>
                  </a:cubicBezTo>
                  <a:lnTo>
                    <a:pt x="6907" y="2144"/>
                  </a:lnTo>
                  <a:cubicBezTo>
                    <a:pt x="6895" y="2060"/>
                    <a:pt x="6871" y="2025"/>
                    <a:pt x="6811" y="1989"/>
                  </a:cubicBezTo>
                  <a:cubicBezTo>
                    <a:pt x="6752" y="1953"/>
                    <a:pt x="6704" y="1882"/>
                    <a:pt x="6704" y="1822"/>
                  </a:cubicBezTo>
                  <a:lnTo>
                    <a:pt x="6704" y="1275"/>
                  </a:lnTo>
                  <a:cubicBezTo>
                    <a:pt x="6704" y="1168"/>
                    <a:pt x="6787" y="1084"/>
                    <a:pt x="6895" y="1084"/>
                  </a:cubicBezTo>
                  <a:close/>
                  <a:moveTo>
                    <a:pt x="8752" y="334"/>
                  </a:moveTo>
                  <a:lnTo>
                    <a:pt x="8752" y="2930"/>
                  </a:lnTo>
                  <a:lnTo>
                    <a:pt x="8371" y="2930"/>
                  </a:lnTo>
                  <a:lnTo>
                    <a:pt x="8371" y="2882"/>
                  </a:lnTo>
                  <a:cubicBezTo>
                    <a:pt x="8371" y="2632"/>
                    <a:pt x="8204" y="2418"/>
                    <a:pt x="7966" y="2358"/>
                  </a:cubicBezTo>
                  <a:lnTo>
                    <a:pt x="7645" y="2287"/>
                  </a:lnTo>
                  <a:lnTo>
                    <a:pt x="7645" y="2227"/>
                  </a:lnTo>
                  <a:cubicBezTo>
                    <a:pt x="7764" y="2120"/>
                    <a:pt x="7823" y="1977"/>
                    <a:pt x="7823" y="1822"/>
                  </a:cubicBezTo>
                  <a:lnTo>
                    <a:pt x="7823" y="1275"/>
                  </a:lnTo>
                  <a:cubicBezTo>
                    <a:pt x="7823" y="977"/>
                    <a:pt x="7585" y="739"/>
                    <a:pt x="7288" y="739"/>
                  </a:cubicBezTo>
                  <a:lnTo>
                    <a:pt x="6907" y="739"/>
                  </a:lnTo>
                  <a:cubicBezTo>
                    <a:pt x="6609" y="739"/>
                    <a:pt x="6371" y="977"/>
                    <a:pt x="6371" y="1275"/>
                  </a:cubicBezTo>
                  <a:lnTo>
                    <a:pt x="6371" y="1822"/>
                  </a:lnTo>
                  <a:cubicBezTo>
                    <a:pt x="6371" y="1977"/>
                    <a:pt x="6454" y="2120"/>
                    <a:pt x="6549" y="2227"/>
                  </a:cubicBezTo>
                  <a:lnTo>
                    <a:pt x="6549" y="2287"/>
                  </a:lnTo>
                  <a:lnTo>
                    <a:pt x="6228" y="2358"/>
                  </a:lnTo>
                  <a:cubicBezTo>
                    <a:pt x="5990" y="2418"/>
                    <a:pt x="5823" y="2632"/>
                    <a:pt x="5823" y="2882"/>
                  </a:cubicBezTo>
                  <a:lnTo>
                    <a:pt x="5823" y="2930"/>
                  </a:lnTo>
                  <a:lnTo>
                    <a:pt x="5442" y="2930"/>
                  </a:lnTo>
                  <a:lnTo>
                    <a:pt x="5442" y="334"/>
                  </a:lnTo>
                  <a:close/>
                  <a:moveTo>
                    <a:pt x="2894" y="2906"/>
                  </a:moveTo>
                  <a:lnTo>
                    <a:pt x="2894" y="2989"/>
                  </a:lnTo>
                  <a:cubicBezTo>
                    <a:pt x="2894" y="3049"/>
                    <a:pt x="2906" y="3108"/>
                    <a:pt x="2954" y="3168"/>
                  </a:cubicBezTo>
                  <a:lnTo>
                    <a:pt x="2716" y="3406"/>
                  </a:lnTo>
                  <a:lnTo>
                    <a:pt x="2704" y="3406"/>
                  </a:lnTo>
                  <a:lnTo>
                    <a:pt x="2466" y="3168"/>
                  </a:lnTo>
                  <a:cubicBezTo>
                    <a:pt x="2489" y="3108"/>
                    <a:pt x="2501" y="3049"/>
                    <a:pt x="2501" y="2989"/>
                  </a:cubicBezTo>
                  <a:lnTo>
                    <a:pt x="2501" y="2906"/>
                  </a:lnTo>
                  <a:close/>
                  <a:moveTo>
                    <a:pt x="3251" y="3346"/>
                  </a:moveTo>
                  <a:lnTo>
                    <a:pt x="3597" y="3477"/>
                  </a:lnTo>
                  <a:cubicBezTo>
                    <a:pt x="3739" y="3537"/>
                    <a:pt x="3835" y="3668"/>
                    <a:pt x="3835" y="3835"/>
                  </a:cubicBezTo>
                  <a:lnTo>
                    <a:pt x="3835" y="4918"/>
                  </a:lnTo>
                  <a:cubicBezTo>
                    <a:pt x="3835" y="5025"/>
                    <a:pt x="3739" y="5108"/>
                    <a:pt x="3632" y="5108"/>
                  </a:cubicBezTo>
                  <a:lnTo>
                    <a:pt x="2894" y="5108"/>
                  </a:lnTo>
                  <a:lnTo>
                    <a:pt x="2894" y="4906"/>
                  </a:lnTo>
                  <a:lnTo>
                    <a:pt x="3263" y="4906"/>
                  </a:lnTo>
                  <a:cubicBezTo>
                    <a:pt x="3358" y="4906"/>
                    <a:pt x="3430" y="4835"/>
                    <a:pt x="3430" y="4739"/>
                  </a:cubicBezTo>
                  <a:lnTo>
                    <a:pt x="3430" y="4192"/>
                  </a:lnTo>
                  <a:cubicBezTo>
                    <a:pt x="3430" y="4096"/>
                    <a:pt x="3358" y="4025"/>
                    <a:pt x="3263" y="4025"/>
                  </a:cubicBezTo>
                  <a:cubicBezTo>
                    <a:pt x="3180" y="4025"/>
                    <a:pt x="3097" y="4096"/>
                    <a:pt x="3097" y="4192"/>
                  </a:cubicBezTo>
                  <a:lnTo>
                    <a:pt x="3097" y="4561"/>
                  </a:lnTo>
                  <a:lnTo>
                    <a:pt x="2346" y="4561"/>
                  </a:lnTo>
                  <a:lnTo>
                    <a:pt x="2346" y="4192"/>
                  </a:lnTo>
                  <a:cubicBezTo>
                    <a:pt x="2346" y="4096"/>
                    <a:pt x="2263" y="4025"/>
                    <a:pt x="2180" y="4025"/>
                  </a:cubicBezTo>
                  <a:cubicBezTo>
                    <a:pt x="2085" y="4025"/>
                    <a:pt x="2013" y="4096"/>
                    <a:pt x="2013" y="4192"/>
                  </a:cubicBezTo>
                  <a:lnTo>
                    <a:pt x="2013" y="4739"/>
                  </a:lnTo>
                  <a:cubicBezTo>
                    <a:pt x="2013" y="4835"/>
                    <a:pt x="2085" y="4906"/>
                    <a:pt x="2180" y="4906"/>
                  </a:cubicBezTo>
                  <a:lnTo>
                    <a:pt x="2549" y="4906"/>
                  </a:lnTo>
                  <a:lnTo>
                    <a:pt x="2549" y="5120"/>
                  </a:lnTo>
                  <a:lnTo>
                    <a:pt x="1811" y="5120"/>
                  </a:lnTo>
                  <a:cubicBezTo>
                    <a:pt x="1704" y="5120"/>
                    <a:pt x="1608" y="5025"/>
                    <a:pt x="1608" y="4918"/>
                  </a:cubicBezTo>
                  <a:lnTo>
                    <a:pt x="1608" y="3835"/>
                  </a:lnTo>
                  <a:lnTo>
                    <a:pt x="1596" y="3835"/>
                  </a:lnTo>
                  <a:cubicBezTo>
                    <a:pt x="1596" y="3680"/>
                    <a:pt x="1704" y="3537"/>
                    <a:pt x="1834" y="3477"/>
                  </a:cubicBezTo>
                  <a:lnTo>
                    <a:pt x="2180" y="3346"/>
                  </a:lnTo>
                  <a:lnTo>
                    <a:pt x="2466" y="3632"/>
                  </a:lnTo>
                  <a:cubicBezTo>
                    <a:pt x="2537" y="3704"/>
                    <a:pt x="2620" y="3727"/>
                    <a:pt x="2716" y="3727"/>
                  </a:cubicBezTo>
                  <a:cubicBezTo>
                    <a:pt x="2799" y="3727"/>
                    <a:pt x="2894" y="3704"/>
                    <a:pt x="2966" y="3632"/>
                  </a:cubicBezTo>
                  <a:lnTo>
                    <a:pt x="3251" y="3346"/>
                  </a:lnTo>
                  <a:close/>
                  <a:moveTo>
                    <a:pt x="5097" y="5085"/>
                  </a:moveTo>
                  <a:lnTo>
                    <a:pt x="5097" y="5847"/>
                  </a:lnTo>
                  <a:lnTo>
                    <a:pt x="322" y="5847"/>
                  </a:lnTo>
                  <a:lnTo>
                    <a:pt x="322" y="5085"/>
                  </a:lnTo>
                  <a:lnTo>
                    <a:pt x="1287" y="5085"/>
                  </a:lnTo>
                  <a:cubicBezTo>
                    <a:pt x="1358" y="5287"/>
                    <a:pt x="1549" y="5454"/>
                    <a:pt x="1787" y="5454"/>
                  </a:cubicBezTo>
                  <a:lnTo>
                    <a:pt x="3620" y="5454"/>
                  </a:lnTo>
                  <a:cubicBezTo>
                    <a:pt x="3859" y="5454"/>
                    <a:pt x="4049" y="5311"/>
                    <a:pt x="4132" y="5085"/>
                  </a:cubicBezTo>
                  <a:close/>
                  <a:moveTo>
                    <a:pt x="7288" y="4001"/>
                  </a:moveTo>
                  <a:cubicBezTo>
                    <a:pt x="7383" y="4001"/>
                    <a:pt x="7478" y="4085"/>
                    <a:pt x="7478" y="4192"/>
                  </a:cubicBezTo>
                  <a:lnTo>
                    <a:pt x="7478" y="4739"/>
                  </a:lnTo>
                  <a:cubicBezTo>
                    <a:pt x="7478" y="4823"/>
                    <a:pt x="7442" y="4870"/>
                    <a:pt x="7371" y="4906"/>
                  </a:cubicBezTo>
                  <a:cubicBezTo>
                    <a:pt x="7311" y="4942"/>
                    <a:pt x="7288" y="5001"/>
                    <a:pt x="7288" y="5061"/>
                  </a:cubicBezTo>
                  <a:lnTo>
                    <a:pt x="7288" y="5323"/>
                  </a:lnTo>
                  <a:cubicBezTo>
                    <a:pt x="7288" y="5394"/>
                    <a:pt x="7347" y="5466"/>
                    <a:pt x="7419" y="5489"/>
                  </a:cubicBezTo>
                  <a:lnTo>
                    <a:pt x="7883" y="5609"/>
                  </a:lnTo>
                  <a:cubicBezTo>
                    <a:pt x="7966" y="5620"/>
                    <a:pt x="8026" y="5716"/>
                    <a:pt x="8026" y="5799"/>
                  </a:cubicBezTo>
                  <a:lnTo>
                    <a:pt x="8026" y="5847"/>
                  </a:lnTo>
                  <a:lnTo>
                    <a:pt x="6168" y="5847"/>
                  </a:lnTo>
                  <a:lnTo>
                    <a:pt x="6168" y="5799"/>
                  </a:lnTo>
                  <a:cubicBezTo>
                    <a:pt x="6168" y="5716"/>
                    <a:pt x="6228" y="5632"/>
                    <a:pt x="6311" y="5609"/>
                  </a:cubicBezTo>
                  <a:lnTo>
                    <a:pt x="6776" y="5489"/>
                  </a:lnTo>
                  <a:cubicBezTo>
                    <a:pt x="6847" y="5478"/>
                    <a:pt x="6907" y="5394"/>
                    <a:pt x="6907" y="5323"/>
                  </a:cubicBezTo>
                  <a:lnTo>
                    <a:pt x="6907" y="5061"/>
                  </a:lnTo>
                  <a:cubicBezTo>
                    <a:pt x="6907" y="5001"/>
                    <a:pt x="6883" y="4942"/>
                    <a:pt x="6823" y="4906"/>
                  </a:cubicBezTo>
                  <a:cubicBezTo>
                    <a:pt x="6764" y="4870"/>
                    <a:pt x="6716" y="4799"/>
                    <a:pt x="6716" y="4739"/>
                  </a:cubicBezTo>
                  <a:lnTo>
                    <a:pt x="6716" y="4192"/>
                  </a:lnTo>
                  <a:cubicBezTo>
                    <a:pt x="6716" y="4085"/>
                    <a:pt x="6811" y="4001"/>
                    <a:pt x="6907" y="4001"/>
                  </a:cubicBezTo>
                  <a:close/>
                  <a:moveTo>
                    <a:pt x="8740" y="3275"/>
                  </a:moveTo>
                  <a:lnTo>
                    <a:pt x="8740" y="5847"/>
                  </a:lnTo>
                  <a:lnTo>
                    <a:pt x="8359" y="5847"/>
                  </a:lnTo>
                  <a:lnTo>
                    <a:pt x="8359" y="5799"/>
                  </a:lnTo>
                  <a:cubicBezTo>
                    <a:pt x="8359" y="5549"/>
                    <a:pt x="8192" y="5335"/>
                    <a:pt x="7954" y="5275"/>
                  </a:cubicBezTo>
                  <a:lnTo>
                    <a:pt x="7621" y="5204"/>
                  </a:lnTo>
                  <a:lnTo>
                    <a:pt x="7621" y="5144"/>
                  </a:lnTo>
                  <a:cubicBezTo>
                    <a:pt x="7740" y="5037"/>
                    <a:pt x="7800" y="4894"/>
                    <a:pt x="7800" y="4739"/>
                  </a:cubicBezTo>
                  <a:lnTo>
                    <a:pt x="7800" y="4192"/>
                  </a:lnTo>
                  <a:cubicBezTo>
                    <a:pt x="7800" y="3894"/>
                    <a:pt x="7561" y="3656"/>
                    <a:pt x="7264" y="3656"/>
                  </a:cubicBezTo>
                  <a:lnTo>
                    <a:pt x="6895" y="3656"/>
                  </a:lnTo>
                  <a:cubicBezTo>
                    <a:pt x="6597" y="3656"/>
                    <a:pt x="6359" y="3894"/>
                    <a:pt x="6359" y="4192"/>
                  </a:cubicBezTo>
                  <a:lnTo>
                    <a:pt x="6359" y="4739"/>
                  </a:lnTo>
                  <a:cubicBezTo>
                    <a:pt x="6359" y="4894"/>
                    <a:pt x="6430" y="5037"/>
                    <a:pt x="6537" y="5144"/>
                  </a:cubicBezTo>
                  <a:lnTo>
                    <a:pt x="6537" y="5204"/>
                  </a:lnTo>
                  <a:lnTo>
                    <a:pt x="6216" y="5275"/>
                  </a:lnTo>
                  <a:cubicBezTo>
                    <a:pt x="5978" y="5335"/>
                    <a:pt x="5811" y="5549"/>
                    <a:pt x="5811" y="5799"/>
                  </a:cubicBezTo>
                  <a:lnTo>
                    <a:pt x="5811" y="5847"/>
                  </a:lnTo>
                  <a:lnTo>
                    <a:pt x="5418" y="5847"/>
                  </a:lnTo>
                  <a:lnTo>
                    <a:pt x="5418" y="3275"/>
                  </a:lnTo>
                  <a:close/>
                  <a:moveTo>
                    <a:pt x="1430" y="1"/>
                  </a:moveTo>
                  <a:cubicBezTo>
                    <a:pt x="1346" y="1"/>
                    <a:pt x="1275" y="72"/>
                    <a:pt x="1275" y="155"/>
                  </a:cubicBezTo>
                  <a:cubicBezTo>
                    <a:pt x="1275" y="251"/>
                    <a:pt x="1346" y="322"/>
                    <a:pt x="1430" y="322"/>
                  </a:cubicBezTo>
                  <a:lnTo>
                    <a:pt x="5097" y="322"/>
                  </a:lnTo>
                  <a:lnTo>
                    <a:pt x="5097" y="4763"/>
                  </a:lnTo>
                  <a:lnTo>
                    <a:pt x="4156" y="4763"/>
                  </a:lnTo>
                  <a:lnTo>
                    <a:pt x="4156" y="3835"/>
                  </a:lnTo>
                  <a:cubicBezTo>
                    <a:pt x="4156" y="3537"/>
                    <a:pt x="3978" y="3275"/>
                    <a:pt x="3692" y="3168"/>
                  </a:cubicBezTo>
                  <a:lnTo>
                    <a:pt x="3251" y="2989"/>
                  </a:lnTo>
                  <a:lnTo>
                    <a:pt x="3251" y="2965"/>
                  </a:lnTo>
                  <a:lnTo>
                    <a:pt x="3251" y="2715"/>
                  </a:lnTo>
                  <a:cubicBezTo>
                    <a:pt x="3478" y="2549"/>
                    <a:pt x="3620" y="2287"/>
                    <a:pt x="3620" y="1989"/>
                  </a:cubicBezTo>
                  <a:lnTo>
                    <a:pt x="3620" y="1632"/>
                  </a:lnTo>
                  <a:cubicBezTo>
                    <a:pt x="3620" y="1227"/>
                    <a:pt x="3299" y="917"/>
                    <a:pt x="2906" y="917"/>
                  </a:cubicBezTo>
                  <a:lnTo>
                    <a:pt x="2537" y="917"/>
                  </a:lnTo>
                  <a:cubicBezTo>
                    <a:pt x="2132" y="917"/>
                    <a:pt x="1823" y="1251"/>
                    <a:pt x="1823" y="1632"/>
                  </a:cubicBezTo>
                  <a:lnTo>
                    <a:pt x="1823" y="2001"/>
                  </a:lnTo>
                  <a:cubicBezTo>
                    <a:pt x="1823" y="2299"/>
                    <a:pt x="1965" y="2572"/>
                    <a:pt x="2192" y="2739"/>
                  </a:cubicBezTo>
                  <a:lnTo>
                    <a:pt x="2192" y="2989"/>
                  </a:lnTo>
                  <a:lnTo>
                    <a:pt x="2192" y="3001"/>
                  </a:lnTo>
                  <a:lnTo>
                    <a:pt x="1751" y="3180"/>
                  </a:lnTo>
                  <a:cubicBezTo>
                    <a:pt x="1477" y="3287"/>
                    <a:pt x="1287" y="3549"/>
                    <a:pt x="1287" y="3846"/>
                  </a:cubicBezTo>
                  <a:lnTo>
                    <a:pt x="1287" y="4775"/>
                  </a:lnTo>
                  <a:lnTo>
                    <a:pt x="346" y="4775"/>
                  </a:lnTo>
                  <a:lnTo>
                    <a:pt x="346" y="370"/>
                  </a:lnTo>
                  <a:lnTo>
                    <a:pt x="715" y="370"/>
                  </a:lnTo>
                  <a:cubicBezTo>
                    <a:pt x="811" y="370"/>
                    <a:pt x="882" y="298"/>
                    <a:pt x="882" y="203"/>
                  </a:cubicBezTo>
                  <a:cubicBezTo>
                    <a:pt x="882" y="120"/>
                    <a:pt x="811" y="36"/>
                    <a:pt x="715" y="36"/>
                  </a:cubicBezTo>
                  <a:lnTo>
                    <a:pt x="168" y="36"/>
                  </a:lnTo>
                  <a:cubicBezTo>
                    <a:pt x="84" y="36"/>
                    <a:pt x="1" y="120"/>
                    <a:pt x="1" y="203"/>
                  </a:cubicBezTo>
                  <a:lnTo>
                    <a:pt x="1" y="6049"/>
                  </a:lnTo>
                  <a:cubicBezTo>
                    <a:pt x="1" y="6144"/>
                    <a:pt x="84" y="6216"/>
                    <a:pt x="168" y="6216"/>
                  </a:cubicBezTo>
                  <a:lnTo>
                    <a:pt x="8931" y="6216"/>
                  </a:lnTo>
                  <a:cubicBezTo>
                    <a:pt x="9026" y="6216"/>
                    <a:pt x="9097" y="6144"/>
                    <a:pt x="9097" y="6049"/>
                  </a:cubicBezTo>
                  <a:lnTo>
                    <a:pt x="9097" y="203"/>
                  </a:lnTo>
                  <a:cubicBezTo>
                    <a:pt x="9085" y="84"/>
                    <a:pt x="9014" y="1"/>
                    <a:pt x="8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09;p29">
              <a:extLst>
                <a:ext uri="{FF2B5EF4-FFF2-40B4-BE49-F238E27FC236}">
                  <a16:creationId xmlns:a16="http://schemas.microsoft.com/office/drawing/2014/main" id="{9C862B88-016B-3A09-D7F9-D9D48526978C}"/>
                </a:ext>
              </a:extLst>
            </p:cNvPr>
            <p:cNvSpPr/>
            <p:nvPr/>
          </p:nvSpPr>
          <p:spPr>
            <a:xfrm>
              <a:off x="6188327" y="2955408"/>
              <a:ext cx="371395" cy="272857"/>
            </a:xfrm>
            <a:custGeom>
              <a:avLst/>
              <a:gdLst/>
              <a:ahLst/>
              <a:cxnLst/>
              <a:rect l="l" t="t" r="r" b="b"/>
              <a:pathLst>
                <a:path w="11669" h="8573" extrusionOk="0">
                  <a:moveTo>
                    <a:pt x="10597" y="358"/>
                  </a:moveTo>
                  <a:cubicBezTo>
                    <a:pt x="10704" y="358"/>
                    <a:pt x="10799" y="453"/>
                    <a:pt x="10799" y="548"/>
                  </a:cubicBezTo>
                  <a:lnTo>
                    <a:pt x="10799" y="7323"/>
                  </a:lnTo>
                  <a:lnTo>
                    <a:pt x="10418" y="7323"/>
                  </a:lnTo>
                  <a:cubicBezTo>
                    <a:pt x="10335" y="7323"/>
                    <a:pt x="10263" y="7394"/>
                    <a:pt x="10263" y="7490"/>
                  </a:cubicBezTo>
                  <a:cubicBezTo>
                    <a:pt x="10263" y="7585"/>
                    <a:pt x="10335" y="7656"/>
                    <a:pt x="10418" y="7656"/>
                  </a:cubicBezTo>
                  <a:lnTo>
                    <a:pt x="11323" y="7656"/>
                  </a:lnTo>
                  <a:cubicBezTo>
                    <a:pt x="11323" y="7656"/>
                    <a:pt x="11347" y="7656"/>
                    <a:pt x="11347" y="7668"/>
                  </a:cubicBezTo>
                  <a:lnTo>
                    <a:pt x="11347" y="8037"/>
                  </a:lnTo>
                  <a:cubicBezTo>
                    <a:pt x="11335" y="8144"/>
                    <a:pt x="11240" y="8240"/>
                    <a:pt x="11133" y="8240"/>
                  </a:cubicBezTo>
                  <a:lnTo>
                    <a:pt x="536" y="8240"/>
                  </a:lnTo>
                  <a:cubicBezTo>
                    <a:pt x="441" y="8240"/>
                    <a:pt x="346" y="8144"/>
                    <a:pt x="346" y="8037"/>
                  </a:cubicBezTo>
                  <a:lnTo>
                    <a:pt x="346" y="7668"/>
                  </a:lnTo>
                  <a:cubicBezTo>
                    <a:pt x="346" y="7668"/>
                    <a:pt x="346" y="7656"/>
                    <a:pt x="357" y="7656"/>
                  </a:cubicBezTo>
                  <a:lnTo>
                    <a:pt x="9680" y="7656"/>
                  </a:lnTo>
                  <a:cubicBezTo>
                    <a:pt x="9763" y="7656"/>
                    <a:pt x="9835" y="7585"/>
                    <a:pt x="9835" y="7490"/>
                  </a:cubicBezTo>
                  <a:cubicBezTo>
                    <a:pt x="9835" y="7394"/>
                    <a:pt x="9763" y="7323"/>
                    <a:pt x="9680" y="7323"/>
                  </a:cubicBezTo>
                  <a:lnTo>
                    <a:pt x="893" y="7323"/>
                  </a:lnTo>
                  <a:lnTo>
                    <a:pt x="893" y="548"/>
                  </a:lnTo>
                  <a:cubicBezTo>
                    <a:pt x="893" y="453"/>
                    <a:pt x="988" y="358"/>
                    <a:pt x="1084" y="358"/>
                  </a:cubicBezTo>
                  <a:close/>
                  <a:moveTo>
                    <a:pt x="1096" y="1"/>
                  </a:moveTo>
                  <a:cubicBezTo>
                    <a:pt x="798" y="1"/>
                    <a:pt x="560" y="239"/>
                    <a:pt x="560" y="536"/>
                  </a:cubicBezTo>
                  <a:lnTo>
                    <a:pt x="560" y="7311"/>
                  </a:lnTo>
                  <a:lnTo>
                    <a:pt x="357" y="7311"/>
                  </a:lnTo>
                  <a:cubicBezTo>
                    <a:pt x="167" y="7311"/>
                    <a:pt x="0" y="7478"/>
                    <a:pt x="0" y="7668"/>
                  </a:cubicBezTo>
                  <a:lnTo>
                    <a:pt x="0" y="8037"/>
                  </a:lnTo>
                  <a:cubicBezTo>
                    <a:pt x="0" y="8335"/>
                    <a:pt x="238" y="8573"/>
                    <a:pt x="536" y="8573"/>
                  </a:cubicBezTo>
                  <a:lnTo>
                    <a:pt x="11133" y="8573"/>
                  </a:lnTo>
                  <a:cubicBezTo>
                    <a:pt x="11430" y="8573"/>
                    <a:pt x="11668" y="8335"/>
                    <a:pt x="11668" y="8037"/>
                  </a:cubicBezTo>
                  <a:lnTo>
                    <a:pt x="11668" y="7668"/>
                  </a:lnTo>
                  <a:cubicBezTo>
                    <a:pt x="11668" y="7478"/>
                    <a:pt x="11525" y="7311"/>
                    <a:pt x="11335" y="7311"/>
                  </a:cubicBezTo>
                  <a:lnTo>
                    <a:pt x="11133" y="7311"/>
                  </a:lnTo>
                  <a:lnTo>
                    <a:pt x="11133" y="536"/>
                  </a:lnTo>
                  <a:cubicBezTo>
                    <a:pt x="11133" y="239"/>
                    <a:pt x="10894" y="1"/>
                    <a:pt x="10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702;p29">
            <a:extLst>
              <a:ext uri="{FF2B5EF4-FFF2-40B4-BE49-F238E27FC236}">
                <a16:creationId xmlns:a16="http://schemas.microsoft.com/office/drawing/2014/main" id="{3C750696-D66E-1187-A3D2-173D2691178F}"/>
              </a:ext>
            </a:extLst>
          </p:cNvPr>
          <p:cNvGrpSpPr/>
          <p:nvPr/>
        </p:nvGrpSpPr>
        <p:grpSpPr>
          <a:xfrm>
            <a:off x="4948524" y="3041590"/>
            <a:ext cx="361147" cy="361147"/>
            <a:chOff x="6216367" y="1970156"/>
            <a:chExt cx="361147" cy="361147"/>
          </a:xfrm>
        </p:grpSpPr>
        <p:sp>
          <p:nvSpPr>
            <p:cNvPr id="27" name="Google Shape;703;p29">
              <a:extLst>
                <a:ext uri="{FF2B5EF4-FFF2-40B4-BE49-F238E27FC236}">
                  <a16:creationId xmlns:a16="http://schemas.microsoft.com/office/drawing/2014/main" id="{39DAC002-DD5E-CF27-0273-9DD4338BBB41}"/>
                </a:ext>
              </a:extLst>
            </p:cNvPr>
            <p:cNvSpPr/>
            <p:nvPr/>
          </p:nvSpPr>
          <p:spPr>
            <a:xfrm>
              <a:off x="6247813" y="2069522"/>
              <a:ext cx="329701" cy="261781"/>
            </a:xfrm>
            <a:custGeom>
              <a:avLst/>
              <a:gdLst/>
              <a:ahLst/>
              <a:cxnLst/>
              <a:rect l="l" t="t" r="r" b="b"/>
              <a:pathLst>
                <a:path w="10359" h="8225" extrusionOk="0">
                  <a:moveTo>
                    <a:pt x="9663" y="0"/>
                  </a:moveTo>
                  <a:cubicBezTo>
                    <a:pt x="9637" y="0"/>
                    <a:pt x="9611" y="7"/>
                    <a:pt x="9585" y="22"/>
                  </a:cubicBezTo>
                  <a:cubicBezTo>
                    <a:pt x="9490" y="69"/>
                    <a:pt x="9466" y="153"/>
                    <a:pt x="9502" y="248"/>
                  </a:cubicBezTo>
                  <a:cubicBezTo>
                    <a:pt x="9847" y="962"/>
                    <a:pt x="10026" y="1736"/>
                    <a:pt x="10026" y="2534"/>
                  </a:cubicBezTo>
                  <a:cubicBezTo>
                    <a:pt x="10026" y="3963"/>
                    <a:pt x="9478" y="5308"/>
                    <a:pt x="8466" y="6320"/>
                  </a:cubicBezTo>
                  <a:cubicBezTo>
                    <a:pt x="7454" y="7332"/>
                    <a:pt x="6108" y="7880"/>
                    <a:pt x="4680" y="7880"/>
                  </a:cubicBezTo>
                  <a:cubicBezTo>
                    <a:pt x="3834" y="7880"/>
                    <a:pt x="3037" y="7689"/>
                    <a:pt x="2287" y="7308"/>
                  </a:cubicBezTo>
                  <a:cubicBezTo>
                    <a:pt x="1667" y="6999"/>
                    <a:pt x="1096" y="6558"/>
                    <a:pt x="632" y="6022"/>
                  </a:cubicBezTo>
                  <a:lnTo>
                    <a:pt x="632" y="6022"/>
                  </a:lnTo>
                  <a:lnTo>
                    <a:pt x="1286" y="6237"/>
                  </a:lnTo>
                  <a:cubicBezTo>
                    <a:pt x="1308" y="6245"/>
                    <a:pt x="1329" y="6249"/>
                    <a:pt x="1350" y="6249"/>
                  </a:cubicBezTo>
                  <a:cubicBezTo>
                    <a:pt x="1417" y="6249"/>
                    <a:pt x="1473" y="6206"/>
                    <a:pt x="1501" y="6141"/>
                  </a:cubicBezTo>
                  <a:cubicBezTo>
                    <a:pt x="1525" y="6046"/>
                    <a:pt x="1489" y="5963"/>
                    <a:pt x="1394" y="5927"/>
                  </a:cubicBezTo>
                  <a:lnTo>
                    <a:pt x="215" y="5546"/>
                  </a:lnTo>
                  <a:cubicBezTo>
                    <a:pt x="197" y="5539"/>
                    <a:pt x="180" y="5536"/>
                    <a:pt x="163" y="5536"/>
                  </a:cubicBezTo>
                  <a:cubicBezTo>
                    <a:pt x="122" y="5536"/>
                    <a:pt x="85" y="5553"/>
                    <a:pt x="60" y="5570"/>
                  </a:cubicBezTo>
                  <a:cubicBezTo>
                    <a:pt x="12" y="5606"/>
                    <a:pt x="1" y="5665"/>
                    <a:pt x="1" y="5725"/>
                  </a:cubicBezTo>
                  <a:lnTo>
                    <a:pt x="191" y="7094"/>
                  </a:lnTo>
                  <a:cubicBezTo>
                    <a:pt x="203" y="7177"/>
                    <a:pt x="274" y="7237"/>
                    <a:pt x="358" y="7237"/>
                  </a:cubicBezTo>
                  <a:lnTo>
                    <a:pt x="382" y="7237"/>
                  </a:lnTo>
                  <a:cubicBezTo>
                    <a:pt x="477" y="7225"/>
                    <a:pt x="536" y="7130"/>
                    <a:pt x="512" y="7046"/>
                  </a:cubicBezTo>
                  <a:lnTo>
                    <a:pt x="417" y="6272"/>
                  </a:lnTo>
                  <a:lnTo>
                    <a:pt x="417" y="6272"/>
                  </a:lnTo>
                  <a:cubicBezTo>
                    <a:pt x="893" y="6820"/>
                    <a:pt x="1489" y="7284"/>
                    <a:pt x="2120" y="7606"/>
                  </a:cubicBezTo>
                  <a:cubicBezTo>
                    <a:pt x="2918" y="8011"/>
                    <a:pt x="3775" y="8225"/>
                    <a:pt x="4680" y="8225"/>
                  </a:cubicBezTo>
                  <a:cubicBezTo>
                    <a:pt x="6204" y="8225"/>
                    <a:pt x="7621" y="7630"/>
                    <a:pt x="8692" y="6558"/>
                  </a:cubicBezTo>
                  <a:cubicBezTo>
                    <a:pt x="9764" y="5487"/>
                    <a:pt x="10359" y="4058"/>
                    <a:pt x="10359" y="2558"/>
                  </a:cubicBezTo>
                  <a:cubicBezTo>
                    <a:pt x="10359" y="1677"/>
                    <a:pt x="10157" y="855"/>
                    <a:pt x="9799" y="93"/>
                  </a:cubicBezTo>
                  <a:cubicBezTo>
                    <a:pt x="9775" y="35"/>
                    <a:pt x="9721" y="0"/>
                    <a:pt x="9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04;p29">
              <a:extLst>
                <a:ext uri="{FF2B5EF4-FFF2-40B4-BE49-F238E27FC236}">
                  <a16:creationId xmlns:a16="http://schemas.microsoft.com/office/drawing/2014/main" id="{8B01AA5F-706A-24E2-F40C-357FF5D96F2B}"/>
                </a:ext>
              </a:extLst>
            </p:cNvPr>
            <p:cNvSpPr/>
            <p:nvPr/>
          </p:nvSpPr>
          <p:spPr>
            <a:xfrm>
              <a:off x="6216367" y="1970156"/>
              <a:ext cx="329701" cy="260731"/>
            </a:xfrm>
            <a:custGeom>
              <a:avLst/>
              <a:gdLst/>
              <a:ahLst/>
              <a:cxnLst/>
              <a:rect l="l" t="t" r="r" b="b"/>
              <a:pathLst>
                <a:path w="10359" h="8192" extrusionOk="0">
                  <a:moveTo>
                    <a:pt x="5668" y="0"/>
                  </a:moveTo>
                  <a:cubicBezTo>
                    <a:pt x="4156" y="0"/>
                    <a:pt x="2739" y="596"/>
                    <a:pt x="1667" y="1667"/>
                  </a:cubicBezTo>
                  <a:cubicBezTo>
                    <a:pt x="596" y="2739"/>
                    <a:pt x="0" y="4168"/>
                    <a:pt x="0" y="5680"/>
                  </a:cubicBezTo>
                  <a:cubicBezTo>
                    <a:pt x="0" y="6525"/>
                    <a:pt x="179" y="7346"/>
                    <a:pt x="548" y="8097"/>
                  </a:cubicBezTo>
                  <a:cubicBezTo>
                    <a:pt x="584" y="8156"/>
                    <a:pt x="643" y="8192"/>
                    <a:pt x="703" y="8192"/>
                  </a:cubicBezTo>
                  <a:cubicBezTo>
                    <a:pt x="727" y="8192"/>
                    <a:pt x="750" y="8192"/>
                    <a:pt x="774" y="8180"/>
                  </a:cubicBezTo>
                  <a:cubicBezTo>
                    <a:pt x="858" y="8132"/>
                    <a:pt x="893" y="8037"/>
                    <a:pt x="846" y="7954"/>
                  </a:cubicBezTo>
                  <a:cubicBezTo>
                    <a:pt x="512" y="7239"/>
                    <a:pt x="334" y="6465"/>
                    <a:pt x="334" y="5656"/>
                  </a:cubicBezTo>
                  <a:cubicBezTo>
                    <a:pt x="334" y="4227"/>
                    <a:pt x="881" y="2894"/>
                    <a:pt x="1893" y="1882"/>
                  </a:cubicBezTo>
                  <a:cubicBezTo>
                    <a:pt x="2905" y="869"/>
                    <a:pt x="4239" y="322"/>
                    <a:pt x="5668" y="322"/>
                  </a:cubicBezTo>
                  <a:cubicBezTo>
                    <a:pt x="7239" y="322"/>
                    <a:pt x="8704" y="989"/>
                    <a:pt x="9716" y="2179"/>
                  </a:cubicBezTo>
                  <a:lnTo>
                    <a:pt x="9061" y="1953"/>
                  </a:lnTo>
                  <a:cubicBezTo>
                    <a:pt x="9044" y="1948"/>
                    <a:pt x="9027" y="1946"/>
                    <a:pt x="9010" y="1946"/>
                  </a:cubicBezTo>
                  <a:cubicBezTo>
                    <a:pt x="8942" y="1946"/>
                    <a:pt x="8878" y="1984"/>
                    <a:pt x="8859" y="2060"/>
                  </a:cubicBezTo>
                  <a:cubicBezTo>
                    <a:pt x="8823" y="2143"/>
                    <a:pt x="8870" y="2239"/>
                    <a:pt x="8966" y="2263"/>
                  </a:cubicBezTo>
                  <a:lnTo>
                    <a:pt x="10133" y="2655"/>
                  </a:lnTo>
                  <a:cubicBezTo>
                    <a:pt x="10156" y="2655"/>
                    <a:pt x="10168" y="2667"/>
                    <a:pt x="10192" y="2667"/>
                  </a:cubicBezTo>
                  <a:cubicBezTo>
                    <a:pt x="10240" y="2667"/>
                    <a:pt x="10275" y="2655"/>
                    <a:pt x="10299" y="2620"/>
                  </a:cubicBezTo>
                  <a:cubicBezTo>
                    <a:pt x="10347" y="2596"/>
                    <a:pt x="10359" y="2536"/>
                    <a:pt x="10359" y="2477"/>
                  </a:cubicBezTo>
                  <a:lnTo>
                    <a:pt x="10168" y="1108"/>
                  </a:lnTo>
                  <a:cubicBezTo>
                    <a:pt x="10158" y="1027"/>
                    <a:pt x="10088" y="971"/>
                    <a:pt x="10016" y="971"/>
                  </a:cubicBezTo>
                  <a:cubicBezTo>
                    <a:pt x="10003" y="971"/>
                    <a:pt x="9990" y="973"/>
                    <a:pt x="9978" y="977"/>
                  </a:cubicBezTo>
                  <a:cubicBezTo>
                    <a:pt x="9882" y="989"/>
                    <a:pt x="9823" y="1072"/>
                    <a:pt x="9835" y="1167"/>
                  </a:cubicBezTo>
                  <a:lnTo>
                    <a:pt x="9942" y="1941"/>
                  </a:lnTo>
                  <a:cubicBezTo>
                    <a:pt x="8870" y="703"/>
                    <a:pt x="7323" y="0"/>
                    <a:pt x="5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05;p29">
              <a:extLst>
                <a:ext uri="{FF2B5EF4-FFF2-40B4-BE49-F238E27FC236}">
                  <a16:creationId xmlns:a16="http://schemas.microsoft.com/office/drawing/2014/main" id="{350172E8-0F14-27C4-0396-30BBDE27F184}"/>
                </a:ext>
              </a:extLst>
            </p:cNvPr>
            <p:cNvSpPr/>
            <p:nvPr/>
          </p:nvSpPr>
          <p:spPr>
            <a:xfrm>
              <a:off x="6351252" y="2064875"/>
              <a:ext cx="17855" cy="28072"/>
            </a:xfrm>
            <a:custGeom>
              <a:avLst/>
              <a:gdLst/>
              <a:ahLst/>
              <a:cxnLst/>
              <a:rect l="l" t="t" r="r" b="b"/>
              <a:pathLst>
                <a:path w="561" h="882" extrusionOk="0">
                  <a:moveTo>
                    <a:pt x="358" y="1"/>
                  </a:moveTo>
                  <a:cubicBezTo>
                    <a:pt x="275" y="1"/>
                    <a:pt x="203" y="84"/>
                    <a:pt x="203" y="168"/>
                  </a:cubicBezTo>
                  <a:lnTo>
                    <a:pt x="203" y="477"/>
                  </a:lnTo>
                  <a:lnTo>
                    <a:pt x="84" y="596"/>
                  </a:lnTo>
                  <a:cubicBezTo>
                    <a:pt x="25" y="656"/>
                    <a:pt x="1" y="763"/>
                    <a:pt x="84" y="834"/>
                  </a:cubicBezTo>
                  <a:cubicBezTo>
                    <a:pt x="108" y="870"/>
                    <a:pt x="156" y="882"/>
                    <a:pt x="203" y="882"/>
                  </a:cubicBezTo>
                  <a:cubicBezTo>
                    <a:pt x="239" y="882"/>
                    <a:pt x="287" y="870"/>
                    <a:pt x="322" y="834"/>
                  </a:cubicBezTo>
                  <a:lnTo>
                    <a:pt x="501" y="680"/>
                  </a:lnTo>
                  <a:cubicBezTo>
                    <a:pt x="525" y="644"/>
                    <a:pt x="561" y="596"/>
                    <a:pt x="537" y="560"/>
                  </a:cubicBezTo>
                  <a:lnTo>
                    <a:pt x="525" y="168"/>
                  </a:lnTo>
                  <a:cubicBezTo>
                    <a:pt x="525" y="84"/>
                    <a:pt x="453" y="1"/>
                    <a:pt x="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06;p29">
              <a:extLst>
                <a:ext uri="{FF2B5EF4-FFF2-40B4-BE49-F238E27FC236}">
                  <a16:creationId xmlns:a16="http://schemas.microsoft.com/office/drawing/2014/main" id="{0C8F525F-E89D-3088-18D4-938372E7E300}"/>
                </a:ext>
              </a:extLst>
            </p:cNvPr>
            <p:cNvSpPr/>
            <p:nvPr/>
          </p:nvSpPr>
          <p:spPr>
            <a:xfrm>
              <a:off x="6260321" y="2016688"/>
              <a:ext cx="272857" cy="269929"/>
            </a:xfrm>
            <a:custGeom>
              <a:avLst/>
              <a:gdLst/>
              <a:ahLst/>
              <a:cxnLst/>
              <a:rect l="l" t="t" r="r" b="b"/>
              <a:pathLst>
                <a:path w="8573" h="8481" extrusionOk="0">
                  <a:moveTo>
                    <a:pt x="2822" y="3182"/>
                  </a:moveTo>
                  <a:lnTo>
                    <a:pt x="3037" y="3217"/>
                  </a:lnTo>
                  <a:lnTo>
                    <a:pt x="3144" y="3217"/>
                  </a:lnTo>
                  <a:lnTo>
                    <a:pt x="2965" y="3598"/>
                  </a:lnTo>
                  <a:lnTo>
                    <a:pt x="2679" y="3527"/>
                  </a:lnTo>
                  <a:lnTo>
                    <a:pt x="2822" y="3182"/>
                  </a:lnTo>
                  <a:close/>
                  <a:moveTo>
                    <a:pt x="3918" y="3110"/>
                  </a:moveTo>
                  <a:lnTo>
                    <a:pt x="4251" y="3515"/>
                  </a:lnTo>
                  <a:lnTo>
                    <a:pt x="4203" y="3634"/>
                  </a:lnTo>
                  <a:cubicBezTo>
                    <a:pt x="4168" y="3718"/>
                    <a:pt x="4215" y="3813"/>
                    <a:pt x="4310" y="3837"/>
                  </a:cubicBezTo>
                  <a:cubicBezTo>
                    <a:pt x="4322" y="3837"/>
                    <a:pt x="4334" y="3860"/>
                    <a:pt x="4370" y="3860"/>
                  </a:cubicBezTo>
                  <a:cubicBezTo>
                    <a:pt x="4441" y="3860"/>
                    <a:pt x="4501" y="3813"/>
                    <a:pt x="4525" y="3741"/>
                  </a:cubicBezTo>
                  <a:lnTo>
                    <a:pt x="4572" y="3622"/>
                  </a:lnTo>
                  <a:cubicBezTo>
                    <a:pt x="4608" y="3515"/>
                    <a:pt x="4584" y="3408"/>
                    <a:pt x="4513" y="3325"/>
                  </a:cubicBezTo>
                  <a:lnTo>
                    <a:pt x="4430" y="3217"/>
                  </a:lnTo>
                  <a:lnTo>
                    <a:pt x="4727" y="3444"/>
                  </a:lnTo>
                  <a:cubicBezTo>
                    <a:pt x="4749" y="3458"/>
                    <a:pt x="4780" y="3469"/>
                    <a:pt x="4815" y="3469"/>
                  </a:cubicBezTo>
                  <a:cubicBezTo>
                    <a:pt x="4836" y="3469"/>
                    <a:pt x="4859" y="3465"/>
                    <a:pt x="4882" y="3456"/>
                  </a:cubicBezTo>
                  <a:lnTo>
                    <a:pt x="5096" y="3360"/>
                  </a:lnTo>
                  <a:lnTo>
                    <a:pt x="5227" y="3515"/>
                  </a:lnTo>
                  <a:cubicBezTo>
                    <a:pt x="5263" y="3563"/>
                    <a:pt x="5323" y="3575"/>
                    <a:pt x="5358" y="3575"/>
                  </a:cubicBezTo>
                  <a:lnTo>
                    <a:pt x="5775" y="3539"/>
                  </a:lnTo>
                  <a:lnTo>
                    <a:pt x="5799" y="3622"/>
                  </a:lnTo>
                  <a:cubicBezTo>
                    <a:pt x="5811" y="3658"/>
                    <a:pt x="5775" y="3694"/>
                    <a:pt x="5775" y="3706"/>
                  </a:cubicBezTo>
                  <a:cubicBezTo>
                    <a:pt x="5763" y="3718"/>
                    <a:pt x="5739" y="3753"/>
                    <a:pt x="5692" y="3753"/>
                  </a:cubicBezTo>
                  <a:lnTo>
                    <a:pt x="4977" y="3813"/>
                  </a:lnTo>
                  <a:cubicBezTo>
                    <a:pt x="4882" y="3813"/>
                    <a:pt x="4811" y="3872"/>
                    <a:pt x="4751" y="3944"/>
                  </a:cubicBezTo>
                  <a:cubicBezTo>
                    <a:pt x="4727" y="4003"/>
                    <a:pt x="4691" y="4063"/>
                    <a:pt x="4703" y="4122"/>
                  </a:cubicBezTo>
                  <a:lnTo>
                    <a:pt x="4227" y="3956"/>
                  </a:lnTo>
                  <a:cubicBezTo>
                    <a:pt x="4215" y="3956"/>
                    <a:pt x="4215" y="3944"/>
                    <a:pt x="4203" y="3932"/>
                  </a:cubicBezTo>
                  <a:cubicBezTo>
                    <a:pt x="4168" y="3753"/>
                    <a:pt x="4025" y="3610"/>
                    <a:pt x="3846" y="3610"/>
                  </a:cubicBezTo>
                  <a:lnTo>
                    <a:pt x="3834" y="3610"/>
                  </a:lnTo>
                  <a:lnTo>
                    <a:pt x="3322" y="3634"/>
                  </a:lnTo>
                  <a:lnTo>
                    <a:pt x="3477" y="3289"/>
                  </a:lnTo>
                  <a:cubicBezTo>
                    <a:pt x="3489" y="3265"/>
                    <a:pt x="3513" y="3229"/>
                    <a:pt x="3548" y="3229"/>
                  </a:cubicBezTo>
                  <a:lnTo>
                    <a:pt x="3918" y="3110"/>
                  </a:lnTo>
                  <a:close/>
                  <a:moveTo>
                    <a:pt x="7775" y="3646"/>
                  </a:moveTo>
                  <a:cubicBezTo>
                    <a:pt x="7787" y="3646"/>
                    <a:pt x="7835" y="3646"/>
                    <a:pt x="7859" y="3682"/>
                  </a:cubicBezTo>
                  <a:lnTo>
                    <a:pt x="8204" y="4003"/>
                  </a:lnTo>
                  <a:lnTo>
                    <a:pt x="8204" y="4349"/>
                  </a:lnTo>
                  <a:cubicBezTo>
                    <a:pt x="8156" y="5325"/>
                    <a:pt x="7763" y="6254"/>
                    <a:pt x="7061" y="6956"/>
                  </a:cubicBezTo>
                  <a:cubicBezTo>
                    <a:pt x="6954" y="7051"/>
                    <a:pt x="6835" y="7158"/>
                    <a:pt x="6716" y="7254"/>
                  </a:cubicBezTo>
                  <a:cubicBezTo>
                    <a:pt x="6775" y="7158"/>
                    <a:pt x="6835" y="7075"/>
                    <a:pt x="6870" y="6968"/>
                  </a:cubicBezTo>
                  <a:lnTo>
                    <a:pt x="7620" y="5194"/>
                  </a:lnTo>
                  <a:cubicBezTo>
                    <a:pt x="7656" y="5134"/>
                    <a:pt x="7644" y="5075"/>
                    <a:pt x="7609" y="5027"/>
                  </a:cubicBezTo>
                  <a:cubicBezTo>
                    <a:pt x="7585" y="4992"/>
                    <a:pt x="7525" y="4956"/>
                    <a:pt x="7466" y="4956"/>
                  </a:cubicBezTo>
                  <a:lnTo>
                    <a:pt x="7382" y="4956"/>
                  </a:lnTo>
                  <a:lnTo>
                    <a:pt x="7799" y="4134"/>
                  </a:lnTo>
                  <a:cubicBezTo>
                    <a:pt x="7882" y="4003"/>
                    <a:pt x="7835" y="3837"/>
                    <a:pt x="7704" y="3753"/>
                  </a:cubicBezTo>
                  <a:lnTo>
                    <a:pt x="7668" y="3718"/>
                  </a:lnTo>
                  <a:lnTo>
                    <a:pt x="7680" y="3706"/>
                  </a:lnTo>
                  <a:cubicBezTo>
                    <a:pt x="7716" y="3658"/>
                    <a:pt x="7739" y="3658"/>
                    <a:pt x="7775" y="3646"/>
                  </a:cubicBezTo>
                  <a:close/>
                  <a:moveTo>
                    <a:pt x="4257" y="0"/>
                  </a:moveTo>
                  <a:cubicBezTo>
                    <a:pt x="4208" y="0"/>
                    <a:pt x="4158" y="1"/>
                    <a:pt x="4108" y="3"/>
                  </a:cubicBezTo>
                  <a:cubicBezTo>
                    <a:pt x="3037" y="50"/>
                    <a:pt x="2048" y="491"/>
                    <a:pt x="1286" y="1241"/>
                  </a:cubicBezTo>
                  <a:cubicBezTo>
                    <a:pt x="524" y="1991"/>
                    <a:pt x="96" y="2991"/>
                    <a:pt x="48" y="4063"/>
                  </a:cubicBezTo>
                  <a:cubicBezTo>
                    <a:pt x="0" y="5122"/>
                    <a:pt x="358" y="6158"/>
                    <a:pt x="1048" y="6968"/>
                  </a:cubicBezTo>
                  <a:cubicBezTo>
                    <a:pt x="1072" y="7016"/>
                    <a:pt x="1120" y="7027"/>
                    <a:pt x="1179" y="7027"/>
                  </a:cubicBezTo>
                  <a:cubicBezTo>
                    <a:pt x="1227" y="7027"/>
                    <a:pt x="1251" y="7016"/>
                    <a:pt x="1286" y="6980"/>
                  </a:cubicBezTo>
                  <a:cubicBezTo>
                    <a:pt x="1358" y="6920"/>
                    <a:pt x="1358" y="6813"/>
                    <a:pt x="1298" y="6742"/>
                  </a:cubicBezTo>
                  <a:cubicBezTo>
                    <a:pt x="679" y="6004"/>
                    <a:pt x="346" y="5051"/>
                    <a:pt x="393" y="4063"/>
                  </a:cubicBezTo>
                  <a:cubicBezTo>
                    <a:pt x="441" y="3087"/>
                    <a:pt x="834" y="2158"/>
                    <a:pt x="1536" y="1455"/>
                  </a:cubicBezTo>
                  <a:cubicBezTo>
                    <a:pt x="2239" y="765"/>
                    <a:pt x="3156" y="360"/>
                    <a:pt x="4144" y="312"/>
                  </a:cubicBezTo>
                  <a:cubicBezTo>
                    <a:pt x="4200" y="309"/>
                    <a:pt x="4256" y="308"/>
                    <a:pt x="4312" y="308"/>
                  </a:cubicBezTo>
                  <a:cubicBezTo>
                    <a:pt x="4478" y="308"/>
                    <a:pt x="4641" y="321"/>
                    <a:pt x="4811" y="348"/>
                  </a:cubicBezTo>
                  <a:lnTo>
                    <a:pt x="5037" y="622"/>
                  </a:lnTo>
                  <a:lnTo>
                    <a:pt x="4942" y="848"/>
                  </a:lnTo>
                  <a:lnTo>
                    <a:pt x="4811" y="610"/>
                  </a:lnTo>
                  <a:cubicBezTo>
                    <a:pt x="4787" y="550"/>
                    <a:pt x="4727" y="527"/>
                    <a:pt x="4668" y="527"/>
                  </a:cubicBezTo>
                  <a:lnTo>
                    <a:pt x="4132" y="527"/>
                  </a:lnTo>
                  <a:cubicBezTo>
                    <a:pt x="4072" y="527"/>
                    <a:pt x="4013" y="550"/>
                    <a:pt x="3977" y="610"/>
                  </a:cubicBezTo>
                  <a:lnTo>
                    <a:pt x="3608" y="1324"/>
                  </a:lnTo>
                  <a:cubicBezTo>
                    <a:pt x="3560" y="1432"/>
                    <a:pt x="3560" y="1539"/>
                    <a:pt x="3608" y="1634"/>
                  </a:cubicBezTo>
                  <a:cubicBezTo>
                    <a:pt x="3668" y="1729"/>
                    <a:pt x="3751" y="1801"/>
                    <a:pt x="3858" y="1801"/>
                  </a:cubicBezTo>
                  <a:lnTo>
                    <a:pt x="4156" y="1836"/>
                  </a:lnTo>
                  <a:cubicBezTo>
                    <a:pt x="4215" y="1836"/>
                    <a:pt x="4275" y="1813"/>
                    <a:pt x="4310" y="1753"/>
                  </a:cubicBezTo>
                  <a:lnTo>
                    <a:pt x="4430" y="1598"/>
                  </a:lnTo>
                  <a:lnTo>
                    <a:pt x="4489" y="1670"/>
                  </a:lnTo>
                  <a:lnTo>
                    <a:pt x="4441" y="1955"/>
                  </a:lnTo>
                  <a:lnTo>
                    <a:pt x="3929" y="2027"/>
                  </a:lnTo>
                  <a:cubicBezTo>
                    <a:pt x="3906" y="2027"/>
                    <a:pt x="3894" y="2039"/>
                    <a:pt x="3858" y="2051"/>
                  </a:cubicBezTo>
                  <a:lnTo>
                    <a:pt x="3203" y="2527"/>
                  </a:lnTo>
                  <a:cubicBezTo>
                    <a:pt x="3179" y="2563"/>
                    <a:pt x="3144" y="2586"/>
                    <a:pt x="3144" y="2622"/>
                  </a:cubicBezTo>
                  <a:lnTo>
                    <a:pt x="3072" y="2920"/>
                  </a:lnTo>
                  <a:lnTo>
                    <a:pt x="2846" y="2884"/>
                  </a:lnTo>
                  <a:cubicBezTo>
                    <a:pt x="2836" y="2883"/>
                    <a:pt x="2826" y="2883"/>
                    <a:pt x="2816" y="2883"/>
                  </a:cubicBezTo>
                  <a:cubicBezTo>
                    <a:pt x="2686" y="2883"/>
                    <a:pt x="2580" y="2954"/>
                    <a:pt x="2525" y="3087"/>
                  </a:cubicBezTo>
                  <a:lnTo>
                    <a:pt x="2382" y="3456"/>
                  </a:lnTo>
                  <a:cubicBezTo>
                    <a:pt x="2358" y="3527"/>
                    <a:pt x="2358" y="3622"/>
                    <a:pt x="2405" y="3694"/>
                  </a:cubicBezTo>
                  <a:cubicBezTo>
                    <a:pt x="2441" y="3765"/>
                    <a:pt x="2501" y="3825"/>
                    <a:pt x="2596" y="3860"/>
                  </a:cubicBezTo>
                  <a:cubicBezTo>
                    <a:pt x="2441" y="3932"/>
                    <a:pt x="2322" y="4075"/>
                    <a:pt x="2322" y="4241"/>
                  </a:cubicBezTo>
                  <a:lnTo>
                    <a:pt x="2322" y="4313"/>
                  </a:lnTo>
                  <a:lnTo>
                    <a:pt x="1870" y="4849"/>
                  </a:lnTo>
                  <a:cubicBezTo>
                    <a:pt x="1786" y="4932"/>
                    <a:pt x="1763" y="5051"/>
                    <a:pt x="1763" y="5146"/>
                  </a:cubicBezTo>
                  <a:lnTo>
                    <a:pt x="1763" y="5777"/>
                  </a:lnTo>
                  <a:cubicBezTo>
                    <a:pt x="1763" y="5944"/>
                    <a:pt x="1822" y="6087"/>
                    <a:pt x="1941" y="6194"/>
                  </a:cubicBezTo>
                  <a:lnTo>
                    <a:pt x="2382" y="6623"/>
                  </a:lnTo>
                  <a:cubicBezTo>
                    <a:pt x="2489" y="6718"/>
                    <a:pt x="2608" y="6777"/>
                    <a:pt x="2739" y="6789"/>
                  </a:cubicBezTo>
                  <a:lnTo>
                    <a:pt x="4049" y="6908"/>
                  </a:lnTo>
                  <a:lnTo>
                    <a:pt x="4049" y="6956"/>
                  </a:lnTo>
                  <a:cubicBezTo>
                    <a:pt x="4037" y="7111"/>
                    <a:pt x="4096" y="7266"/>
                    <a:pt x="4227" y="7373"/>
                  </a:cubicBezTo>
                  <a:lnTo>
                    <a:pt x="4465" y="7551"/>
                  </a:lnTo>
                  <a:lnTo>
                    <a:pt x="4453" y="7587"/>
                  </a:lnTo>
                  <a:cubicBezTo>
                    <a:pt x="4394" y="7766"/>
                    <a:pt x="4453" y="7944"/>
                    <a:pt x="4584" y="8063"/>
                  </a:cubicBezTo>
                  <a:lnTo>
                    <a:pt x="4668" y="8123"/>
                  </a:lnTo>
                  <a:cubicBezTo>
                    <a:pt x="4608" y="8123"/>
                    <a:pt x="4561" y="8147"/>
                    <a:pt x="4501" y="8147"/>
                  </a:cubicBezTo>
                  <a:cubicBezTo>
                    <a:pt x="4451" y="8148"/>
                    <a:pt x="4402" y="8149"/>
                    <a:pt x="4353" y="8149"/>
                  </a:cubicBezTo>
                  <a:cubicBezTo>
                    <a:pt x="3418" y="8149"/>
                    <a:pt x="2523" y="7829"/>
                    <a:pt x="1822" y="7230"/>
                  </a:cubicBezTo>
                  <a:cubicBezTo>
                    <a:pt x="1793" y="7206"/>
                    <a:pt x="1759" y="7195"/>
                    <a:pt x="1724" y="7195"/>
                  </a:cubicBezTo>
                  <a:cubicBezTo>
                    <a:pt x="1672" y="7195"/>
                    <a:pt x="1619" y="7218"/>
                    <a:pt x="1584" y="7254"/>
                  </a:cubicBezTo>
                  <a:cubicBezTo>
                    <a:pt x="1524" y="7325"/>
                    <a:pt x="1536" y="7432"/>
                    <a:pt x="1596" y="7492"/>
                  </a:cubicBezTo>
                  <a:cubicBezTo>
                    <a:pt x="2358" y="8123"/>
                    <a:pt x="3322" y="8480"/>
                    <a:pt x="4322" y="8480"/>
                  </a:cubicBezTo>
                  <a:lnTo>
                    <a:pt x="4501" y="8480"/>
                  </a:lnTo>
                  <a:cubicBezTo>
                    <a:pt x="5573" y="8444"/>
                    <a:pt x="6573" y="7992"/>
                    <a:pt x="7323" y="7254"/>
                  </a:cubicBezTo>
                  <a:cubicBezTo>
                    <a:pt x="8085" y="6492"/>
                    <a:pt x="8513" y="5492"/>
                    <a:pt x="8561" y="4420"/>
                  </a:cubicBezTo>
                  <a:cubicBezTo>
                    <a:pt x="8573" y="3289"/>
                    <a:pt x="8216" y="2265"/>
                    <a:pt x="7537" y="1455"/>
                  </a:cubicBezTo>
                  <a:cubicBezTo>
                    <a:pt x="7506" y="1418"/>
                    <a:pt x="7462" y="1400"/>
                    <a:pt x="7417" y="1400"/>
                  </a:cubicBezTo>
                  <a:cubicBezTo>
                    <a:pt x="7375" y="1400"/>
                    <a:pt x="7333" y="1415"/>
                    <a:pt x="7299" y="1443"/>
                  </a:cubicBezTo>
                  <a:cubicBezTo>
                    <a:pt x="7228" y="1503"/>
                    <a:pt x="7228" y="1610"/>
                    <a:pt x="7287" y="1682"/>
                  </a:cubicBezTo>
                  <a:cubicBezTo>
                    <a:pt x="7728" y="2217"/>
                    <a:pt x="8025" y="2860"/>
                    <a:pt x="8144" y="3539"/>
                  </a:cubicBezTo>
                  <a:lnTo>
                    <a:pt x="8097" y="3503"/>
                  </a:lnTo>
                  <a:cubicBezTo>
                    <a:pt x="8018" y="3424"/>
                    <a:pt x="7923" y="3378"/>
                    <a:pt x="7804" y="3378"/>
                  </a:cubicBezTo>
                  <a:cubicBezTo>
                    <a:pt x="7780" y="3378"/>
                    <a:pt x="7754" y="3380"/>
                    <a:pt x="7728" y="3384"/>
                  </a:cubicBezTo>
                  <a:cubicBezTo>
                    <a:pt x="7597" y="3396"/>
                    <a:pt x="7478" y="3468"/>
                    <a:pt x="7406" y="3587"/>
                  </a:cubicBezTo>
                  <a:lnTo>
                    <a:pt x="7370" y="3634"/>
                  </a:lnTo>
                  <a:cubicBezTo>
                    <a:pt x="7299" y="3634"/>
                    <a:pt x="7228" y="3658"/>
                    <a:pt x="7168" y="3718"/>
                  </a:cubicBezTo>
                  <a:lnTo>
                    <a:pt x="6942" y="3468"/>
                  </a:lnTo>
                  <a:cubicBezTo>
                    <a:pt x="6911" y="3430"/>
                    <a:pt x="6866" y="3412"/>
                    <a:pt x="6821" y="3412"/>
                  </a:cubicBezTo>
                  <a:cubicBezTo>
                    <a:pt x="6780" y="3412"/>
                    <a:pt x="6738" y="3427"/>
                    <a:pt x="6704" y="3456"/>
                  </a:cubicBezTo>
                  <a:cubicBezTo>
                    <a:pt x="6632" y="3515"/>
                    <a:pt x="6632" y="3622"/>
                    <a:pt x="6692" y="3694"/>
                  </a:cubicBezTo>
                  <a:lnTo>
                    <a:pt x="7013" y="4099"/>
                  </a:lnTo>
                  <a:cubicBezTo>
                    <a:pt x="7049" y="4122"/>
                    <a:pt x="7085" y="4146"/>
                    <a:pt x="7132" y="4146"/>
                  </a:cubicBezTo>
                  <a:cubicBezTo>
                    <a:pt x="7180" y="4146"/>
                    <a:pt x="7228" y="4134"/>
                    <a:pt x="7251" y="4110"/>
                  </a:cubicBezTo>
                  <a:lnTo>
                    <a:pt x="7358" y="4003"/>
                  </a:lnTo>
                  <a:lnTo>
                    <a:pt x="7489" y="4099"/>
                  </a:lnTo>
                  <a:lnTo>
                    <a:pt x="7001" y="5075"/>
                  </a:lnTo>
                  <a:lnTo>
                    <a:pt x="6966" y="5075"/>
                  </a:lnTo>
                  <a:cubicBezTo>
                    <a:pt x="6930" y="5075"/>
                    <a:pt x="6894" y="5063"/>
                    <a:pt x="6870" y="5027"/>
                  </a:cubicBezTo>
                  <a:lnTo>
                    <a:pt x="6215" y="4230"/>
                  </a:lnTo>
                  <a:cubicBezTo>
                    <a:pt x="6181" y="4188"/>
                    <a:pt x="6129" y="4170"/>
                    <a:pt x="6079" y="4170"/>
                  </a:cubicBezTo>
                  <a:cubicBezTo>
                    <a:pt x="6043" y="4170"/>
                    <a:pt x="6007" y="4179"/>
                    <a:pt x="5977" y="4194"/>
                  </a:cubicBezTo>
                  <a:cubicBezTo>
                    <a:pt x="5894" y="4253"/>
                    <a:pt x="5894" y="4360"/>
                    <a:pt x="5942" y="4432"/>
                  </a:cubicBezTo>
                  <a:lnTo>
                    <a:pt x="6596" y="5242"/>
                  </a:lnTo>
                  <a:cubicBezTo>
                    <a:pt x="6684" y="5351"/>
                    <a:pt x="6811" y="5410"/>
                    <a:pt x="6932" y="5410"/>
                  </a:cubicBezTo>
                  <a:cubicBezTo>
                    <a:pt x="6944" y="5410"/>
                    <a:pt x="6955" y="5409"/>
                    <a:pt x="6966" y="5408"/>
                  </a:cubicBezTo>
                  <a:lnTo>
                    <a:pt x="7180" y="5384"/>
                  </a:lnTo>
                  <a:lnTo>
                    <a:pt x="6525" y="6908"/>
                  </a:lnTo>
                  <a:cubicBezTo>
                    <a:pt x="6477" y="7016"/>
                    <a:pt x="6418" y="7111"/>
                    <a:pt x="6335" y="7206"/>
                  </a:cubicBezTo>
                  <a:lnTo>
                    <a:pt x="5811" y="7825"/>
                  </a:lnTo>
                  <a:cubicBezTo>
                    <a:pt x="5537" y="7944"/>
                    <a:pt x="5275" y="8028"/>
                    <a:pt x="4989" y="8087"/>
                  </a:cubicBezTo>
                  <a:lnTo>
                    <a:pt x="4703" y="7825"/>
                  </a:lnTo>
                  <a:cubicBezTo>
                    <a:pt x="4680" y="7801"/>
                    <a:pt x="4668" y="7754"/>
                    <a:pt x="4680" y="7706"/>
                  </a:cubicBezTo>
                  <a:lnTo>
                    <a:pt x="4727" y="7551"/>
                  </a:lnTo>
                  <a:cubicBezTo>
                    <a:pt x="4739" y="7468"/>
                    <a:pt x="4727" y="7408"/>
                    <a:pt x="4668" y="7373"/>
                  </a:cubicBezTo>
                  <a:lnTo>
                    <a:pt x="4334" y="7123"/>
                  </a:lnTo>
                  <a:cubicBezTo>
                    <a:pt x="4310" y="7099"/>
                    <a:pt x="4287" y="7075"/>
                    <a:pt x="4287" y="7027"/>
                  </a:cubicBezTo>
                  <a:lnTo>
                    <a:pt x="4322" y="6813"/>
                  </a:lnTo>
                  <a:cubicBezTo>
                    <a:pt x="4322" y="6777"/>
                    <a:pt x="4322" y="6730"/>
                    <a:pt x="4287" y="6694"/>
                  </a:cubicBezTo>
                  <a:cubicBezTo>
                    <a:pt x="4263" y="6670"/>
                    <a:pt x="4215" y="6635"/>
                    <a:pt x="4168" y="6635"/>
                  </a:cubicBezTo>
                  <a:lnTo>
                    <a:pt x="2679" y="6504"/>
                  </a:lnTo>
                  <a:cubicBezTo>
                    <a:pt x="2620" y="6504"/>
                    <a:pt x="2560" y="6480"/>
                    <a:pt x="2536" y="6432"/>
                  </a:cubicBezTo>
                  <a:lnTo>
                    <a:pt x="2084" y="6004"/>
                  </a:lnTo>
                  <a:cubicBezTo>
                    <a:pt x="2048" y="5956"/>
                    <a:pt x="2013" y="5884"/>
                    <a:pt x="2013" y="5825"/>
                  </a:cubicBezTo>
                  <a:lnTo>
                    <a:pt x="2013" y="5194"/>
                  </a:lnTo>
                  <a:cubicBezTo>
                    <a:pt x="2013" y="5170"/>
                    <a:pt x="2024" y="5134"/>
                    <a:pt x="2048" y="5122"/>
                  </a:cubicBezTo>
                  <a:lnTo>
                    <a:pt x="2548" y="4539"/>
                  </a:lnTo>
                  <a:cubicBezTo>
                    <a:pt x="2584" y="4515"/>
                    <a:pt x="2596" y="4480"/>
                    <a:pt x="2596" y="4432"/>
                  </a:cubicBezTo>
                  <a:lnTo>
                    <a:pt x="2596" y="4301"/>
                  </a:lnTo>
                  <a:cubicBezTo>
                    <a:pt x="2596" y="4253"/>
                    <a:pt x="2620" y="4218"/>
                    <a:pt x="2667" y="4194"/>
                  </a:cubicBezTo>
                  <a:lnTo>
                    <a:pt x="3072" y="4015"/>
                  </a:lnTo>
                  <a:lnTo>
                    <a:pt x="3810" y="4003"/>
                  </a:lnTo>
                  <a:cubicBezTo>
                    <a:pt x="3834" y="4003"/>
                    <a:pt x="3846" y="4015"/>
                    <a:pt x="3846" y="4039"/>
                  </a:cubicBezTo>
                  <a:cubicBezTo>
                    <a:pt x="3858" y="4170"/>
                    <a:pt x="3965" y="4289"/>
                    <a:pt x="4096" y="4313"/>
                  </a:cubicBezTo>
                  <a:lnTo>
                    <a:pt x="4632" y="4491"/>
                  </a:lnTo>
                  <a:cubicBezTo>
                    <a:pt x="4668" y="4503"/>
                    <a:pt x="4705" y="4510"/>
                    <a:pt x="4741" y="4510"/>
                  </a:cubicBezTo>
                  <a:cubicBezTo>
                    <a:pt x="4813" y="4510"/>
                    <a:pt x="4882" y="4484"/>
                    <a:pt x="4930" y="4420"/>
                  </a:cubicBezTo>
                  <a:cubicBezTo>
                    <a:pt x="5001" y="4360"/>
                    <a:pt x="5037" y="4253"/>
                    <a:pt x="5025" y="4170"/>
                  </a:cubicBezTo>
                  <a:lnTo>
                    <a:pt x="5692" y="4110"/>
                  </a:lnTo>
                  <a:cubicBezTo>
                    <a:pt x="5823" y="4099"/>
                    <a:pt x="5930" y="4039"/>
                    <a:pt x="6013" y="3932"/>
                  </a:cubicBezTo>
                  <a:cubicBezTo>
                    <a:pt x="6096" y="3825"/>
                    <a:pt x="6120" y="3694"/>
                    <a:pt x="6096" y="3575"/>
                  </a:cubicBezTo>
                  <a:lnTo>
                    <a:pt x="6073" y="3479"/>
                  </a:lnTo>
                  <a:cubicBezTo>
                    <a:pt x="6050" y="3344"/>
                    <a:pt x="5931" y="3240"/>
                    <a:pt x="5776" y="3240"/>
                  </a:cubicBezTo>
                  <a:cubicBezTo>
                    <a:pt x="5768" y="3240"/>
                    <a:pt x="5760" y="3241"/>
                    <a:pt x="5751" y="3241"/>
                  </a:cubicBezTo>
                  <a:lnTo>
                    <a:pt x="5406" y="3277"/>
                  </a:lnTo>
                  <a:lnTo>
                    <a:pt x="5346" y="3217"/>
                  </a:lnTo>
                  <a:lnTo>
                    <a:pt x="5811" y="2753"/>
                  </a:lnTo>
                  <a:cubicBezTo>
                    <a:pt x="5870" y="2694"/>
                    <a:pt x="5870" y="2586"/>
                    <a:pt x="5811" y="2515"/>
                  </a:cubicBezTo>
                  <a:cubicBezTo>
                    <a:pt x="5781" y="2485"/>
                    <a:pt x="5739" y="2470"/>
                    <a:pt x="5696" y="2470"/>
                  </a:cubicBezTo>
                  <a:cubicBezTo>
                    <a:pt x="5653" y="2470"/>
                    <a:pt x="5608" y="2485"/>
                    <a:pt x="5573" y="2515"/>
                  </a:cubicBezTo>
                  <a:lnTo>
                    <a:pt x="5001" y="3063"/>
                  </a:lnTo>
                  <a:lnTo>
                    <a:pt x="4811" y="3146"/>
                  </a:lnTo>
                  <a:lnTo>
                    <a:pt x="4287" y="2741"/>
                  </a:lnTo>
                  <a:cubicBezTo>
                    <a:pt x="4260" y="2714"/>
                    <a:pt x="4220" y="2701"/>
                    <a:pt x="4181" y="2701"/>
                  </a:cubicBezTo>
                  <a:cubicBezTo>
                    <a:pt x="4168" y="2701"/>
                    <a:pt x="4156" y="2703"/>
                    <a:pt x="4144" y="2706"/>
                  </a:cubicBezTo>
                  <a:lnTo>
                    <a:pt x="3418" y="2944"/>
                  </a:lnTo>
                  <a:cubicBezTo>
                    <a:pt x="3394" y="2944"/>
                    <a:pt x="3370" y="2967"/>
                    <a:pt x="3358" y="2979"/>
                  </a:cubicBezTo>
                  <a:lnTo>
                    <a:pt x="3394" y="2753"/>
                  </a:lnTo>
                  <a:lnTo>
                    <a:pt x="3977" y="2336"/>
                  </a:lnTo>
                  <a:lnTo>
                    <a:pt x="4572" y="2253"/>
                  </a:lnTo>
                  <a:cubicBezTo>
                    <a:pt x="4644" y="2229"/>
                    <a:pt x="4703" y="2170"/>
                    <a:pt x="4703" y="2110"/>
                  </a:cubicBezTo>
                  <a:lnTo>
                    <a:pt x="4787" y="1634"/>
                  </a:lnTo>
                  <a:cubicBezTo>
                    <a:pt x="4787" y="1598"/>
                    <a:pt x="4787" y="1551"/>
                    <a:pt x="4751" y="1515"/>
                  </a:cubicBezTo>
                  <a:lnTo>
                    <a:pt x="4513" y="1205"/>
                  </a:lnTo>
                  <a:cubicBezTo>
                    <a:pt x="4489" y="1158"/>
                    <a:pt x="4430" y="1146"/>
                    <a:pt x="4382" y="1146"/>
                  </a:cubicBezTo>
                  <a:cubicBezTo>
                    <a:pt x="4322" y="1146"/>
                    <a:pt x="4275" y="1182"/>
                    <a:pt x="4251" y="1217"/>
                  </a:cubicBezTo>
                  <a:lnTo>
                    <a:pt x="4072" y="1491"/>
                  </a:lnTo>
                  <a:lnTo>
                    <a:pt x="3870" y="1479"/>
                  </a:lnTo>
                  <a:lnTo>
                    <a:pt x="4203" y="860"/>
                  </a:lnTo>
                  <a:lnTo>
                    <a:pt x="4525" y="860"/>
                  </a:lnTo>
                  <a:lnTo>
                    <a:pt x="4787" y="1324"/>
                  </a:lnTo>
                  <a:cubicBezTo>
                    <a:pt x="4811" y="1384"/>
                    <a:pt x="4870" y="1420"/>
                    <a:pt x="4930" y="1420"/>
                  </a:cubicBezTo>
                  <a:cubicBezTo>
                    <a:pt x="4989" y="1420"/>
                    <a:pt x="5049" y="1372"/>
                    <a:pt x="5084" y="1312"/>
                  </a:cubicBezTo>
                  <a:lnTo>
                    <a:pt x="5323" y="765"/>
                  </a:lnTo>
                  <a:cubicBezTo>
                    <a:pt x="5358" y="658"/>
                    <a:pt x="5346" y="550"/>
                    <a:pt x="5287" y="467"/>
                  </a:cubicBezTo>
                  <a:lnTo>
                    <a:pt x="5287" y="467"/>
                  </a:lnTo>
                  <a:cubicBezTo>
                    <a:pt x="5834" y="610"/>
                    <a:pt x="6346" y="884"/>
                    <a:pt x="6787" y="1253"/>
                  </a:cubicBezTo>
                  <a:cubicBezTo>
                    <a:pt x="6825" y="1280"/>
                    <a:pt x="6864" y="1292"/>
                    <a:pt x="6903" y="1292"/>
                  </a:cubicBezTo>
                  <a:cubicBezTo>
                    <a:pt x="6949" y="1292"/>
                    <a:pt x="6992" y="1274"/>
                    <a:pt x="7025" y="1241"/>
                  </a:cubicBezTo>
                  <a:cubicBezTo>
                    <a:pt x="7085" y="1158"/>
                    <a:pt x="7073" y="1062"/>
                    <a:pt x="7013" y="1003"/>
                  </a:cubicBezTo>
                  <a:cubicBezTo>
                    <a:pt x="6253" y="345"/>
                    <a:pt x="5266" y="0"/>
                    <a:pt x="4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7DB08582-8071-5805-6E3D-487FD6316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" y="56785"/>
            <a:ext cx="8214360" cy="173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"/>
          <p:cNvSpPr txBox="1">
            <a:spLocks noGrp="1"/>
          </p:cNvSpPr>
          <p:nvPr>
            <p:ph type="title"/>
          </p:nvPr>
        </p:nvSpPr>
        <p:spPr>
          <a:xfrm>
            <a:off x="2385060" y="1874520"/>
            <a:ext cx="4373880" cy="12039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accent1"/>
                </a:solidFill>
              </a:rPr>
              <a:t>&lt;/</a:t>
            </a:r>
            <a:r>
              <a:rPr lang="en" sz="6600" dirty="0"/>
              <a:t>Thanks</a:t>
            </a:r>
            <a:endParaRPr sz="6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 Infographics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91</Words>
  <Application>Microsoft Office PowerPoint</Application>
  <PresentationFormat>On-screen Show (16:9)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Source Code Pro</vt:lpstr>
      <vt:lpstr>Quantico</vt:lpstr>
      <vt:lpstr>Nunito Light</vt:lpstr>
      <vt:lpstr>Arial</vt:lpstr>
      <vt:lpstr>New Operating System Design Pitch Deck  Infographics by Slidesgo</vt:lpstr>
      <vt:lpstr>OS Server &amp; Sistem Admin Final Project</vt:lpstr>
      <vt:lpstr>&lt;/About specification operating system CentOS 7</vt:lpstr>
      <vt:lpstr>&lt;/Server service that I gave on CentOS 7</vt:lpstr>
      <vt:lpstr>&lt;/Thanks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Server &amp; Sistem Admin Final Project</dc:title>
  <cp:lastModifiedBy>Ridha Nurrachmat</cp:lastModifiedBy>
  <cp:revision>6</cp:revision>
  <dcterms:modified xsi:type="dcterms:W3CDTF">2023-10-17T16:32:35Z</dcterms:modified>
</cp:coreProperties>
</file>