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85a3dc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85a3dc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2a63e3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2a63e3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2a63e3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72a63e3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85a3dc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85a3dc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85a3dc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85a3dc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2a63e3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72a63e3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72a63e3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72a63e3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85a3dc9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85a3dc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85a3dc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85a3dc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2a63e3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72a63e3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2a63e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2a63e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85a3dc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85a3dc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85a3dc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85a3dc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a0a61c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a0a61c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a0a61c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a0a61c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85a3dc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85a3dc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2a63e3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2a63e3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85a3dc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85a3dc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db.reacttraining.com/use-a-render-prop-50de598f11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 rot="-1603817">
            <a:off x="6692808" y="3696388"/>
            <a:ext cx="2279726" cy="792912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839300"/>
            <a:ext cx="8520600" cy="17739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Sharing</a:t>
            </a:r>
            <a:r>
              <a:rPr lang="id"/>
              <a:t> </a:t>
            </a:r>
            <a:r>
              <a:rPr lang="id" u="sng">
                <a:solidFill>
                  <a:srgbClr val="FF0000"/>
                </a:solidFill>
              </a:rPr>
              <a:t>Business</a:t>
            </a:r>
            <a:r>
              <a:rPr lang="id"/>
              <a:t> Common Logic Between Components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0600" y="2921138"/>
            <a:ext cx="8520600" cy="7926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By : </a:t>
            </a:r>
            <a:r>
              <a:rPr lang="id" sz="2100">
                <a:solidFill>
                  <a:srgbClr val="FF0000"/>
                </a:solidFill>
              </a:rPr>
              <a:t>R</a:t>
            </a:r>
            <a:r>
              <a:rPr lang="id" sz="2100"/>
              <a:t>idoan </a:t>
            </a:r>
            <a:r>
              <a:rPr lang="id" sz="2100">
                <a:solidFill>
                  <a:srgbClr val="4A86E8"/>
                </a:solidFill>
              </a:rPr>
              <a:t>S</a:t>
            </a:r>
            <a:r>
              <a:rPr lang="id" sz="2100"/>
              <a:t>aleh </a:t>
            </a:r>
            <a:r>
              <a:rPr lang="id" sz="2100">
                <a:solidFill>
                  <a:srgbClr val="FF00FF"/>
                </a:solidFill>
              </a:rPr>
              <a:t>N</a:t>
            </a:r>
            <a:r>
              <a:rPr lang="id" sz="2100"/>
              <a:t>asution</a:t>
            </a:r>
            <a:endParaRPr sz="2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4825" y="4021675"/>
            <a:ext cx="8520600" cy="6522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</a:rPr>
              <a:t>AIA Singapore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rot="-1323007">
            <a:off x="3687935" y="897836"/>
            <a:ext cx="1501528" cy="1075185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5700">
                <a:solidFill>
                  <a:srgbClr val="000000"/>
                </a:solidFill>
              </a:rPr>
              <a:t>X</a:t>
            </a:r>
            <a:endParaRPr b="1" sz="5700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 rot="-1779923">
            <a:off x="6807837" y="3740611"/>
            <a:ext cx="2279699" cy="792844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E06666"/>
                </a:solidFill>
              </a:rPr>
              <a:t>17.00 - Finish (SGT)</a:t>
            </a:r>
            <a:endParaRPr b="1" sz="15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E06666"/>
                </a:solidFill>
              </a:rPr>
              <a:t>May 29th, 2020</a:t>
            </a:r>
            <a:endParaRPr b="1" sz="15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rgbClr val="E06666"/>
                </a:solidFill>
              </a:rPr>
              <a:t>(Live on Teams)</a:t>
            </a:r>
            <a:endParaRPr b="1" sz="10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Component - </a:t>
            </a:r>
            <a:r>
              <a:rPr i="1" lang="id"/>
              <a:t>Profile</a:t>
            </a:r>
            <a:endParaRPr i="1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5600" y="1262900"/>
            <a:ext cx="4359504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2900"/>
            <a:ext cx="449527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type="title"/>
          </p:nvPr>
        </p:nvSpPr>
        <p:spPr>
          <a:xfrm>
            <a:off x="1455525" y="883550"/>
            <a:ext cx="7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/>
              <a:t>render </a:t>
            </a:r>
            <a:endParaRPr b="1" i="1" sz="1400"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6743725" y="883550"/>
            <a:ext cx="12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/>
              <a:t>children </a:t>
            </a:r>
            <a:endParaRPr b="1" i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Higher-Order Components (HOC)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013800" y="1721975"/>
            <a:ext cx="7401000" cy="26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A higher-order component (HOC) is an advanced technique in React for reusing component logic.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HO-Component - </a:t>
            </a:r>
            <a:r>
              <a:rPr i="1" lang="id">
                <a:solidFill>
                  <a:srgbClr val="FF0000"/>
                </a:solidFill>
              </a:rPr>
              <a:t>with</a:t>
            </a:r>
            <a:r>
              <a:rPr i="1" lang="id"/>
              <a:t>Authentication</a:t>
            </a:r>
            <a:endParaRPr i="1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50" y="1185025"/>
            <a:ext cx="46397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Passed Component - </a:t>
            </a:r>
            <a:r>
              <a:rPr i="1" lang="id"/>
              <a:t>Home</a:t>
            </a:r>
            <a:endParaRPr i="1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5" y="1170125"/>
            <a:ext cx="5986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Passed</a:t>
            </a:r>
            <a:r>
              <a:rPr lang="id"/>
              <a:t> Component - </a:t>
            </a:r>
            <a:r>
              <a:rPr i="1" lang="id"/>
              <a:t>Profile</a:t>
            </a:r>
            <a:endParaRPr i="1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25" y="1140325"/>
            <a:ext cx="51349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Hooks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1073425" y="1483425"/>
            <a:ext cx="77589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Hooks</a:t>
            </a: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 are a new addition in React 16.8. They let you use state and other React features without writing a class.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Custom Hook is a reusable function that enable developer extract component logic by using Hooks feature.</a:t>
            </a:r>
            <a:endParaRPr i="1"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Hooks Component - </a:t>
            </a:r>
            <a:r>
              <a:rPr i="1" lang="id">
                <a:solidFill>
                  <a:srgbClr val="FF0000"/>
                </a:solidFill>
              </a:rPr>
              <a:t>use</a:t>
            </a:r>
            <a:r>
              <a:rPr i="1" lang="id"/>
              <a:t>Authentication</a:t>
            </a:r>
            <a:endParaRPr i="1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25" y="1192475"/>
            <a:ext cx="55282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</a:t>
            </a:r>
            <a:r>
              <a:rPr lang="id"/>
              <a:t>omponent </a:t>
            </a:r>
            <a:r>
              <a:rPr lang="id"/>
              <a:t>Consumer</a:t>
            </a:r>
            <a:r>
              <a:rPr lang="id"/>
              <a:t> - </a:t>
            </a:r>
            <a:r>
              <a:rPr i="1" lang="id"/>
              <a:t>Home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0" y="1140325"/>
            <a:ext cx="49585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Component </a:t>
            </a:r>
            <a:r>
              <a:rPr lang="id"/>
              <a:t>Consumer</a:t>
            </a:r>
            <a:r>
              <a:rPr lang="id"/>
              <a:t> - </a:t>
            </a:r>
            <a:r>
              <a:rPr i="1" lang="id"/>
              <a:t>Profile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25" y="1147775"/>
            <a:ext cx="435950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25" y="1566863"/>
            <a:ext cx="43719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About Me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1825" y="1631425"/>
            <a:ext cx="73488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Name : </a:t>
            </a:r>
            <a:r>
              <a:rPr b="1"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Ridoan</a:t>
            </a: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 Saleh Nasution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Job Title :  Fullstack JavaScript Developer 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Office :  Batam, Indonesia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Somewhere, in a React Project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25" y="1110500"/>
            <a:ext cx="359870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075" y="1110500"/>
            <a:ext cx="34822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Four</a:t>
            </a:r>
            <a:r>
              <a:rPr lang="id"/>
              <a:t> Patterns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31825" y="1631425"/>
            <a:ext cx="73488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Mixins (</a:t>
            </a:r>
            <a:r>
              <a:rPr lang="id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dead</a:t>
            </a: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1800"/>
              <a:buFont typeface="Roboto"/>
              <a:buAutoNum type="arabicPeriod"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Render Props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1800"/>
              <a:buFont typeface="Roboto"/>
              <a:buAutoNum type="arabicPeriod"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HOC 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1800"/>
              <a:buFont typeface="Roboto"/>
              <a:buAutoNum type="arabicPeriod"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Custom Hooks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050" y="152400"/>
            <a:ext cx="675767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 rot="-1582502">
            <a:off x="3278245" y="2485538"/>
            <a:ext cx="1294556" cy="494263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0000"/>
                </a:solidFill>
              </a:rPr>
              <a:t>CONFIRMED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to start ? Any </a:t>
            </a:r>
            <a:r>
              <a:rPr b="1" lang="id"/>
              <a:t>Requirement</a:t>
            </a:r>
            <a:r>
              <a:rPr lang="id"/>
              <a:t> !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You have more than 1 component that use the same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It is related to the use of React functionality like state or lifecycle. </a:t>
            </a:r>
            <a:br>
              <a:rPr lang="id"/>
            </a:br>
            <a:r>
              <a:rPr lang="id"/>
              <a:t>If it is NOT, create a utility function instead.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You want to follow DRY principle.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Render Props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998875" y="1826300"/>
            <a:ext cx="73488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The term </a:t>
            </a:r>
            <a:r>
              <a:rPr lang="id">
                <a:solidFill>
                  <a:srgbClr val="1A1A1A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“render prop”</a:t>
            </a: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 refers to a technique for sharing code between React components using a prop whose value is a function.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Render Props Component - </a:t>
            </a:r>
            <a:r>
              <a:rPr i="1" lang="id"/>
              <a:t>Authentication</a:t>
            </a:r>
            <a:endParaRPr i="1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375" y="1445950"/>
            <a:ext cx="4740375" cy="3652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528" y="1445955"/>
            <a:ext cx="4740375" cy="36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1597150" y="1017725"/>
            <a:ext cx="7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/>
              <a:t>render </a:t>
            </a:r>
            <a:endParaRPr b="1" i="1" sz="1400"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4470375" y="980450"/>
            <a:ext cx="6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rgbClr val="FF0000"/>
                </a:solidFill>
              </a:rPr>
              <a:t>VS</a:t>
            </a:r>
            <a:endParaRPr b="1" i="1" sz="1600">
              <a:solidFill>
                <a:srgbClr val="FF0000"/>
              </a:solidFill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885350" y="1017725"/>
            <a:ext cx="12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/>
              <a:t>children</a:t>
            </a:r>
            <a:r>
              <a:rPr b="1" lang="id" sz="1400"/>
              <a:t> </a:t>
            </a:r>
            <a:endParaRPr b="1" i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3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Component - </a:t>
            </a:r>
            <a:r>
              <a:rPr i="1" lang="id"/>
              <a:t>Home</a:t>
            </a:r>
            <a:endParaRPr i="1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6500" y="1259575"/>
            <a:ext cx="479384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853" y="1259575"/>
            <a:ext cx="513489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1455525" y="883550"/>
            <a:ext cx="7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/>
              <a:t>render </a:t>
            </a:r>
            <a:endParaRPr b="1" i="1" sz="1400"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6743725" y="883550"/>
            <a:ext cx="12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/>
              <a:t>children </a:t>
            </a:r>
            <a:endParaRPr b="1" i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