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710cbeb7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710cbeb7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710cbeb7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710cbeb7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710cbeb7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710cbeb7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d"/>
              <a:t>We need to design a data to meet our business logic in FE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d"/>
              <a:t>Create input components: text, select, checkbox, radio, datepicker, etc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d"/>
              <a:t>Dynamic form to accept a props that contains all inputs and validation</a:t>
            </a:r>
            <a:br>
              <a:rPr lang="id"/>
            </a:br>
            <a:r>
              <a:rPr lang="id"/>
              <a:t>We will need a third party library such as: vee-validate and yup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1eb045f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1eb045f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9333d74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9333d74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72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How to build a Dynamic Form in </a:t>
            </a:r>
            <a:r>
              <a:rPr lang="id">
                <a:solidFill>
                  <a:srgbClr val="6AA84F"/>
                </a:solidFill>
              </a:rPr>
              <a:t>Vue.js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78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/>
              <a:t>By: Ridoan Nasution</a:t>
            </a:r>
            <a:endParaRPr sz="17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975" y="334450"/>
            <a:ext cx="1350200" cy="117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475" y="3964250"/>
            <a:ext cx="1067050" cy="1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744575"/>
            <a:ext cx="8520600" cy="85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5257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d"/>
              <a:t>Definition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1896175"/>
            <a:ext cx="8520600" cy="17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0000"/>
                </a:solidFill>
              </a:rPr>
              <a:t>Dynamic Form</a:t>
            </a:r>
            <a:r>
              <a:rPr lang="id"/>
              <a:t> is a vue component that renders inputs dynamically based on a data object that represents the business logic.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0" y="695050"/>
            <a:ext cx="85206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 Benefits</a:t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2030525"/>
            <a:ext cx="8520600" cy="25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id"/>
              <a:t>No need to change source code in FE to make a change in UI form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id"/>
              <a:t>No need to write a lot of codes to build a form / forms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3. How</a:t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1775825"/>
            <a:ext cx="8520600" cy="27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id"/>
              <a:t>Designing data structure in json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id"/>
              <a:t>Build the required Input component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id"/>
              <a:t>Create a Dynamic Form component to map data with appropriate Input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350" y="214575"/>
            <a:ext cx="6352299" cy="46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11700" y="2112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700"/>
              <a:t>Thank</a:t>
            </a:r>
            <a:r>
              <a:rPr lang="id" sz="3700"/>
              <a:t> </a:t>
            </a:r>
            <a:r>
              <a:rPr lang="id" sz="3700">
                <a:solidFill>
                  <a:srgbClr val="FF0000"/>
                </a:solidFill>
              </a:rPr>
              <a:t>You</a:t>
            </a:r>
            <a:endParaRPr sz="3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