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>
        <p:scale>
          <a:sx n="91" d="100"/>
          <a:sy n="91" d="100"/>
        </p:scale>
        <p:origin x="13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9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AA6C-DE73-2B40-9EFC-20D6CE361FB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03EA-4C8C-1441-9298-92278D999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56" y="-469926"/>
            <a:ext cx="5486400" cy="5486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3" y="-469926"/>
            <a:ext cx="5486400" cy="548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459087" y="4647142"/>
                <a:ext cx="1380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 (</m:t>
                    </m:r>
                    <m:r>
                      <a:rPr lang="en-US" sz="1400" b="0" i="1" smtClean="0">
                        <a:latin typeface="Cambria Math" charset="0"/>
                      </a:rPr>
                      <m:t>𝑁</m:t>
                    </m:r>
                    <m:r>
                      <a:rPr lang="en-US" sz="1400" b="0" i="1" smtClean="0">
                        <a:latin typeface="Cambria Math" charset="0"/>
                      </a:rPr>
                      <m:t>=3)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87" y="4647142"/>
                <a:ext cx="1380891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84314" b="-10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 rot="16200000">
            <a:off x="-629542" y="1985571"/>
            <a:ext cx="157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Cost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5157939" y="1985571"/>
            <a:ext cx="157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Cost</a:t>
            </a:r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376668" y="4642101"/>
                <a:ext cx="1380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</a:rPr>
                      <m:t> (</m:t>
                    </m:r>
                    <m:r>
                      <a:rPr lang="en-US" sz="1400" b="0" i="1" smtClean="0">
                        <a:latin typeface="Cambria Math" charset="0"/>
                      </a:rPr>
                      <m:t>𝑁</m:t>
                    </m:r>
                    <m:r>
                      <a:rPr lang="en-US" sz="1400" b="0" i="1" smtClean="0">
                        <a:latin typeface="Cambria Math" charset="0"/>
                      </a:rPr>
                      <m:t>=10)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668" y="4642101"/>
                <a:ext cx="1380891" cy="307777"/>
              </a:xfrm>
              <a:prstGeom prst="rect">
                <a:avLst/>
              </a:prstGeom>
              <a:blipFill rotWithShape="0">
                <a:blip r:embed="rId5"/>
                <a:stretch>
                  <a:fillRect t="-82353" b="-10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99" y="-406794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8" y="-406794"/>
            <a:ext cx="5486400" cy="548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63398" y="4774540"/>
                <a:ext cx="814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98" y="4774540"/>
                <a:ext cx="81403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627441" y="4749662"/>
                <a:ext cx="814039" cy="326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41" y="4749662"/>
                <a:ext cx="814039" cy="326821"/>
              </a:xfrm>
              <a:prstGeom prst="rect">
                <a:avLst/>
              </a:prstGeom>
              <a:blipFill rotWithShape="0"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 rot="16200000">
            <a:off x="-643609" y="2182517"/>
            <a:ext cx="157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Cost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143872" y="2182517"/>
            <a:ext cx="157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Cost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887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89" y="175932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03" y="175932"/>
            <a:ext cx="36576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2" y="175932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7869" y="3558095"/>
            <a:ext cx="218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 pass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06783" y="3558095"/>
            <a:ext cx="218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Forward pass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8069762" y="3558095"/>
            <a:ext cx="218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Forward pass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48938" y="1820066"/>
            <a:ext cx="15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Cost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379964" y="271272"/>
                <a:ext cx="1425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64" y="271272"/>
                <a:ext cx="1425496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021704" y="271272"/>
                <a:ext cx="1425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04" y="271272"/>
                <a:ext cx="1425496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593870" y="271272"/>
                <a:ext cx="1425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870" y="271272"/>
                <a:ext cx="142549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5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Duque Villarreal</dc:creator>
  <cp:lastModifiedBy>Daniel Duque Villarreal</cp:lastModifiedBy>
  <cp:revision>3</cp:revision>
  <dcterms:created xsi:type="dcterms:W3CDTF">2018-06-15T05:19:17Z</dcterms:created>
  <dcterms:modified xsi:type="dcterms:W3CDTF">2018-06-15T05:42:30Z</dcterms:modified>
</cp:coreProperties>
</file>