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9EB6-6293-4924-9159-1D72151D7BFB}" type="datetimeFigureOut">
              <a:rPr lang="id-ID" smtClean="0"/>
              <a:t>05/03/2019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783C-81D9-43C6-AB9F-36B733B69D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585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9EB6-6293-4924-9159-1D72151D7BFB}" type="datetimeFigureOut">
              <a:rPr lang="id-ID" smtClean="0"/>
              <a:t>05/03/2019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783C-81D9-43C6-AB9F-36B733B69D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074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9EB6-6293-4924-9159-1D72151D7BFB}" type="datetimeFigureOut">
              <a:rPr lang="id-ID" smtClean="0"/>
              <a:t>05/03/2019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783C-81D9-43C6-AB9F-36B733B69D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5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9EB6-6293-4924-9159-1D72151D7BFB}" type="datetimeFigureOut">
              <a:rPr lang="id-ID" smtClean="0"/>
              <a:t>05/03/2019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783C-81D9-43C6-AB9F-36B733B69D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526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9EB6-6293-4924-9159-1D72151D7BFB}" type="datetimeFigureOut">
              <a:rPr lang="id-ID" smtClean="0"/>
              <a:t>05/03/2019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783C-81D9-43C6-AB9F-36B733B69D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354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9EB6-6293-4924-9159-1D72151D7BFB}" type="datetimeFigureOut">
              <a:rPr lang="id-ID" smtClean="0"/>
              <a:t>05/03/2019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783C-81D9-43C6-AB9F-36B733B69D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256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9EB6-6293-4924-9159-1D72151D7BFB}" type="datetimeFigureOut">
              <a:rPr lang="id-ID" smtClean="0"/>
              <a:t>05/03/2019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783C-81D9-43C6-AB9F-36B733B69D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858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9EB6-6293-4924-9159-1D72151D7BFB}" type="datetimeFigureOut">
              <a:rPr lang="id-ID" smtClean="0"/>
              <a:t>05/03/2019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783C-81D9-43C6-AB9F-36B733B69D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751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9EB6-6293-4924-9159-1D72151D7BFB}" type="datetimeFigureOut">
              <a:rPr lang="id-ID" smtClean="0"/>
              <a:t>05/03/2019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783C-81D9-43C6-AB9F-36B733B69D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536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9EB6-6293-4924-9159-1D72151D7BFB}" type="datetimeFigureOut">
              <a:rPr lang="id-ID" smtClean="0"/>
              <a:t>05/03/2019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783C-81D9-43C6-AB9F-36B733B69D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212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9EB6-6293-4924-9159-1D72151D7BFB}" type="datetimeFigureOut">
              <a:rPr lang="id-ID" smtClean="0"/>
              <a:t>05/03/2019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783C-81D9-43C6-AB9F-36B733B69D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605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F9EB6-6293-4924-9159-1D72151D7BFB}" type="datetimeFigureOut">
              <a:rPr lang="id-ID" smtClean="0"/>
              <a:t>05/03/2019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E783C-81D9-43C6-AB9F-36B733B69D8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371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Pengantar Pengujian Perangkat Lunak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Panji Wisnu Wirawan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5768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Agenda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Pengujian Perangkat Lunak</a:t>
            </a:r>
          </a:p>
          <a:p>
            <a:r>
              <a:rPr lang="id-ID" dirty="0" smtClean="0"/>
              <a:t>Strategi Pengujian</a:t>
            </a:r>
          </a:p>
          <a:p>
            <a:r>
              <a:rPr lang="id-ID" dirty="0" smtClean="0"/>
              <a:t>Strategi Model Spiral</a:t>
            </a:r>
          </a:p>
          <a:p>
            <a:r>
              <a:rPr lang="id-ID" dirty="0" smtClean="0"/>
              <a:t>Strategi V-Model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721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Pengujian Perangkat Lunak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Menunjukkan kepada </a:t>
            </a:r>
            <a:r>
              <a:rPr lang="id-ID" i="1" dirty="0" smtClean="0"/>
              <a:t>developer</a:t>
            </a:r>
            <a:r>
              <a:rPr lang="id-ID" dirty="0" smtClean="0"/>
              <a:t> dan </a:t>
            </a:r>
            <a:r>
              <a:rPr lang="id-ID" i="1" dirty="0" smtClean="0"/>
              <a:t>customer</a:t>
            </a:r>
            <a:r>
              <a:rPr lang="id-ID" dirty="0" smtClean="0"/>
              <a:t> bahwa perangkat lunak telah sesuai dengan spesifikasi kebutuhan.</a:t>
            </a:r>
          </a:p>
          <a:p>
            <a:r>
              <a:rPr lang="id-ID" dirty="0" smtClean="0"/>
              <a:t>Menemukan kondisi-kondisi dimana perangkat lunak tidak bekerja sebagaimana mestinya atau tidak sesuai dengan spesifikasi kebutuhan. [2]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3905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Strategi Pengujian Perangkat Lunak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Digunakan sebagai </a:t>
            </a:r>
            <a:r>
              <a:rPr lang="id-ID" i="1" dirty="0" smtClean="0"/>
              <a:t>roadmap</a:t>
            </a:r>
            <a:r>
              <a:rPr lang="id-ID" dirty="0" smtClean="0"/>
              <a:t> yang menggambarkan langkah-langkah yang harus dikerjakan pada setiap pengujian.</a:t>
            </a:r>
          </a:p>
          <a:p>
            <a:r>
              <a:rPr lang="id-ID" dirty="0" smtClean="0"/>
              <a:t>Mengacu pada model spiral [1] atau V-model [3].</a:t>
            </a:r>
          </a:p>
          <a:p>
            <a:r>
              <a:rPr lang="id-ID" dirty="0" smtClean="0"/>
              <a:t>Masing-masing model mengacu pada fase-fase pengembangan perangkat lunak.</a:t>
            </a:r>
          </a:p>
          <a:p>
            <a:r>
              <a:rPr lang="id-ID" dirty="0" smtClean="0"/>
              <a:t>Masing-masing memiliki level testing yang sama : </a:t>
            </a:r>
            <a:r>
              <a:rPr lang="id-ID" i="1" dirty="0" smtClean="0"/>
              <a:t>unit</a:t>
            </a:r>
            <a:r>
              <a:rPr lang="id-ID" dirty="0" smtClean="0"/>
              <a:t>, </a:t>
            </a:r>
            <a:r>
              <a:rPr lang="id-ID" i="1" dirty="0" smtClean="0"/>
              <a:t>integration</a:t>
            </a:r>
            <a:r>
              <a:rPr lang="id-ID" dirty="0" smtClean="0"/>
              <a:t>, </a:t>
            </a:r>
            <a:r>
              <a:rPr lang="id-ID" i="1" dirty="0" smtClean="0"/>
              <a:t>system</a:t>
            </a:r>
            <a:r>
              <a:rPr lang="id-ID" dirty="0" smtClean="0"/>
              <a:t>, dan </a:t>
            </a:r>
            <a:r>
              <a:rPr lang="id-ID" i="1" dirty="0" smtClean="0"/>
              <a:t>acceptance</a:t>
            </a:r>
            <a:r>
              <a:rPr lang="id-ID" dirty="0" smtClean="0"/>
              <a:t> / </a:t>
            </a:r>
            <a:r>
              <a:rPr lang="id-ID" i="1" dirty="0" smtClean="0"/>
              <a:t>validation testing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8648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Model Spiral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043" y="2036618"/>
            <a:ext cx="8858264" cy="399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V-Model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209" y="1690688"/>
            <a:ext cx="6722918" cy="470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8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Level Pengujian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 smtClean="0"/>
              <a:t>Unit Testing</a:t>
            </a:r>
            <a:r>
              <a:rPr lang="id-ID" dirty="0" smtClean="0"/>
              <a:t> : pengujian pada level program yang paling kecil (method, object, prosedur / fungsi) </a:t>
            </a:r>
            <a:r>
              <a:rPr lang="id-ID" i="1" dirty="0" smtClean="0"/>
              <a:t>in isolation</a:t>
            </a:r>
            <a:r>
              <a:rPr lang="id-ID" dirty="0" smtClean="0"/>
              <a:t>.</a:t>
            </a:r>
          </a:p>
          <a:p>
            <a:r>
              <a:rPr lang="id-ID" b="1" dirty="0" smtClean="0"/>
              <a:t>Integration Testing</a:t>
            </a:r>
            <a:r>
              <a:rPr lang="id-ID" dirty="0" smtClean="0"/>
              <a:t> : pengujian pada level subsistem, yaitu pengujian dengan menggabungkan beberapa unit sekaligus. </a:t>
            </a:r>
          </a:p>
          <a:p>
            <a:r>
              <a:rPr lang="id-ID" b="1" dirty="0" smtClean="0"/>
              <a:t>System Testing</a:t>
            </a:r>
            <a:r>
              <a:rPr lang="id-ID" dirty="0" smtClean="0"/>
              <a:t> : pengujian dengan melibatkan beberapa atribut kebutuhan non-fungsional seperti </a:t>
            </a:r>
            <a:r>
              <a:rPr lang="id-ID" i="1" dirty="0" smtClean="0"/>
              <a:t>security</a:t>
            </a:r>
            <a:r>
              <a:rPr lang="id-ID" dirty="0" smtClean="0"/>
              <a:t>, </a:t>
            </a:r>
            <a:r>
              <a:rPr lang="id-ID" i="1" dirty="0" smtClean="0"/>
              <a:t>usability</a:t>
            </a:r>
            <a:r>
              <a:rPr lang="id-ID" dirty="0" smtClean="0"/>
              <a:t>, dan </a:t>
            </a:r>
            <a:r>
              <a:rPr lang="id-ID" i="1" dirty="0" smtClean="0"/>
              <a:t>performance</a:t>
            </a:r>
            <a:r>
              <a:rPr lang="id-ID" dirty="0" smtClean="0"/>
              <a:t>. </a:t>
            </a:r>
          </a:p>
          <a:p>
            <a:r>
              <a:rPr lang="id-ID" b="1" dirty="0" smtClean="0"/>
              <a:t>Acceptance Testing</a:t>
            </a:r>
            <a:r>
              <a:rPr lang="id-ID" dirty="0" smtClean="0"/>
              <a:t> : pengujian untuk memutuskan perangkat lunak diterima pengguna atau tidak.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4621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Verifikasi dan Validasi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Pada V-model, masing-masing stage melakukan verifikasi / validasi pada fase pengembangan perangkat lunak.</a:t>
            </a:r>
          </a:p>
          <a:p>
            <a:r>
              <a:rPr lang="id-ID" dirty="0" smtClean="0"/>
              <a:t>Verifikasi : melakukan evaluasi apakah implementasi yang dihasilkan telah memenuhi kebutuhan pelanggan / pengguna.</a:t>
            </a:r>
          </a:p>
          <a:p>
            <a:r>
              <a:rPr lang="id-ID" dirty="0" smtClean="0"/>
              <a:t>Validasi : melakukan evaluasi apakah implementasi yang dihasilkan telah sesuai dengan harapan pelanggan / pengguna.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7287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Pengujian perangkat lunak memiliki tujuan untuk menguji kebenaran tingkah laku program dan menemukan hal yang tidak sesuai dengan kebutuhan pelanggan / pengguna.</a:t>
            </a:r>
          </a:p>
          <a:p>
            <a:r>
              <a:rPr lang="id-ID" dirty="0" smtClean="0"/>
              <a:t>Terdapat model spiral dan v-model pada strategi pengujian perangkat lunak.</a:t>
            </a:r>
          </a:p>
          <a:p>
            <a:r>
              <a:rPr lang="id-ID" dirty="0" smtClean="0"/>
              <a:t>Masing-masing strategi memiliki level-level pengujian mulai dari unit sampai dengan acceptance </a:t>
            </a:r>
            <a:r>
              <a:rPr lang="id-ID" i="1" dirty="0" smtClean="0"/>
              <a:t>testing</a:t>
            </a:r>
            <a:r>
              <a:rPr lang="id-ID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695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282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Pengantar Pengujian Perangkat Lunak</vt:lpstr>
      <vt:lpstr>Agenda</vt:lpstr>
      <vt:lpstr>Pengujian Perangkat Lunak</vt:lpstr>
      <vt:lpstr>Strategi Pengujian Perangkat Lunak</vt:lpstr>
      <vt:lpstr>Model Spiral</vt:lpstr>
      <vt:lpstr>V-Model</vt:lpstr>
      <vt:lpstr>Level Pengujian</vt:lpstr>
      <vt:lpstr>Verifikasi dan Validasi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Pengujian Perangkat Lunak</dc:title>
  <dc:creator>panji wisnu w</dc:creator>
  <cp:lastModifiedBy>panji wisnu w</cp:lastModifiedBy>
  <cp:revision>33</cp:revision>
  <dcterms:created xsi:type="dcterms:W3CDTF">2019-03-04T20:29:08Z</dcterms:created>
  <dcterms:modified xsi:type="dcterms:W3CDTF">2019-03-05T08:34:54Z</dcterms:modified>
</cp:coreProperties>
</file>