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5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7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0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2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1668-4E24-43B4-BCC6-82A6EC5B1AE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520A-1A76-4939-808F-B59C92F2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91B8-D57F-4778-B697-C75BF24A8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 city side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FD22-B645-4C4C-9A35-8A62C64DB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 beautiful city side view</a:t>
            </a:r>
          </a:p>
        </p:txBody>
      </p:sp>
    </p:spTree>
    <p:extLst>
      <p:ext uri="{BB962C8B-B14F-4D97-AF65-F5344CB8AC3E}">
        <p14:creationId xmlns:p14="http://schemas.microsoft.com/office/powerpoint/2010/main" val="31378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40AC-4198-4AA0-862B-59436288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1F1-4FD3-49C2-ADAE-BCDD25CA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the group 5 member, here we will try to explain about our project with different kind of function</a:t>
            </a:r>
          </a:p>
          <a:p>
            <a:r>
              <a:rPr lang="en-US" dirty="0"/>
              <a:t>We used animation in car, plan, cloud, boat using as followings “void car(); void plan(); void cloud(); void boat()”.</a:t>
            </a:r>
          </a:p>
          <a:p>
            <a:r>
              <a:rPr lang="en-US" dirty="0"/>
              <a:t>We used multiple car, plan, cloud and boat using glTranslatef();</a:t>
            </a:r>
          </a:p>
          <a:p>
            <a:r>
              <a:rPr lang="en-US" dirty="0"/>
              <a:t>We used boat_move(); car_run(); function to animate certain object.</a:t>
            </a:r>
          </a:p>
          <a:p>
            <a:r>
              <a:rPr lang="en-US" dirty="0"/>
              <a:t>The other non animated obj are also used glTranslatef(); for increasing the number of object.</a:t>
            </a:r>
          </a:p>
        </p:txBody>
      </p:sp>
    </p:spTree>
    <p:extLst>
      <p:ext uri="{BB962C8B-B14F-4D97-AF65-F5344CB8AC3E}">
        <p14:creationId xmlns:p14="http://schemas.microsoft.com/office/powerpoint/2010/main" val="302722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4DD9-4AFD-4B07-AA8C-C502FFC0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day view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5381F-CC47-4070-9628-FFBAA77AB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322630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68AC-FD18-4F51-87C4-596C94A5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night view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A79C8-B19F-47CD-A4FB-863E6882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3" y="2193925"/>
            <a:ext cx="7154334" cy="4024313"/>
          </a:xfrm>
        </p:spPr>
      </p:pic>
    </p:spTree>
    <p:extLst>
      <p:ext uri="{BB962C8B-B14F-4D97-AF65-F5344CB8AC3E}">
        <p14:creationId xmlns:p14="http://schemas.microsoft.com/office/powerpoint/2010/main" val="15554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1C97-477B-4085-86C5-ADFE569D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00B050"/>
                </a:solidFill>
              </a:rPr>
              <a:t>Thank you 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00B050"/>
                </a:solidFill>
              </a:rPr>
              <a:t>sir</a:t>
            </a:r>
          </a:p>
        </p:txBody>
      </p:sp>
    </p:spTree>
    <p:extLst>
      <p:ext uri="{BB962C8B-B14F-4D97-AF65-F5344CB8AC3E}">
        <p14:creationId xmlns:p14="http://schemas.microsoft.com/office/powerpoint/2010/main" val="27374947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C0751D8620FD4E97C26944853E7989" ma:contentTypeVersion="12" ma:contentTypeDescription="Create a new document." ma:contentTypeScope="" ma:versionID="09c2a6a86d590b61d1cf4b0b9d17fec2">
  <xsd:schema xmlns:xsd="http://www.w3.org/2001/XMLSchema" xmlns:xs="http://www.w3.org/2001/XMLSchema" xmlns:p="http://schemas.microsoft.com/office/2006/metadata/properties" xmlns:ns3="12cc8c66-8852-41bc-be7c-b9ba7b1bccff" xmlns:ns4="0cd0ca51-634b-4c8c-8258-fd97178144e2" targetNamespace="http://schemas.microsoft.com/office/2006/metadata/properties" ma:root="true" ma:fieldsID="097ab697e205b672883b74194072634f" ns3:_="" ns4:_="">
    <xsd:import namespace="12cc8c66-8852-41bc-be7c-b9ba7b1bccff"/>
    <xsd:import namespace="0cd0ca51-634b-4c8c-8258-fd97178144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c8c66-8852-41bc-be7c-b9ba7b1bcc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0ca51-634b-4c8c-8258-fd97178144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6DF5C-1967-432F-98E6-B554AFA2C160}">
  <ds:schemaRefs>
    <ds:schemaRef ds:uri="http://schemas.microsoft.com/office/2006/documentManagement/types"/>
    <ds:schemaRef ds:uri="0cd0ca51-634b-4c8c-8258-fd97178144e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2cc8c66-8852-41bc-be7c-b9ba7b1bccf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E8DB66-7B99-4C74-A194-4CF66E2E6D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13871-5F68-4AF5-8E37-C5E432E0C4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cc8c66-8852-41bc-be7c-b9ba7b1bccff"/>
    <ds:schemaRef ds:uri="0cd0ca51-634b-4c8c-8258-fd97178144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</TotalTime>
  <Words>123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A city side view</vt:lpstr>
      <vt:lpstr>Functions and explanation</vt:lpstr>
      <vt:lpstr>Here is day view of the project</vt:lpstr>
      <vt:lpstr>Here is night view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city side view</dc:title>
  <dc:creator>MUHAMMAD RIDOWAN AHAD</dc:creator>
  <cp:lastModifiedBy>MUHAMMAD RIDOWAN AHAD</cp:lastModifiedBy>
  <cp:revision>3</cp:revision>
  <dcterms:created xsi:type="dcterms:W3CDTF">2021-12-12T05:50:35Z</dcterms:created>
  <dcterms:modified xsi:type="dcterms:W3CDTF">2021-12-12T07:41:23Z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0x010100FFC0751D8620FD4E97C26944853E7989</vt:lpwstr>
  </property>
</Properties>
</file>