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66482-233F-426F-B85E-74DDFC7197A4}" v="10" dt="2024-05-24T09:36:58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dhi Pandya" userId="3500b07c-f048-4435-86d8-ae7789d6c9a3" providerId="ADAL" clId="{FA466482-233F-426F-B85E-74DDFC7197A4}"/>
    <pc:docChg chg="undo redo custSel addSld delSld modSld">
      <pc:chgData name="Riddhi Pandya" userId="3500b07c-f048-4435-86d8-ae7789d6c9a3" providerId="ADAL" clId="{FA466482-233F-426F-B85E-74DDFC7197A4}" dt="2024-05-24T10:22:13.770" v="151"/>
      <pc:docMkLst>
        <pc:docMk/>
      </pc:docMkLst>
      <pc:sldChg chg="modSp mod">
        <pc:chgData name="Riddhi Pandya" userId="3500b07c-f048-4435-86d8-ae7789d6c9a3" providerId="ADAL" clId="{FA466482-233F-426F-B85E-74DDFC7197A4}" dt="2024-05-24T09:37:24.697" v="77" actId="403"/>
        <pc:sldMkLst>
          <pc:docMk/>
          <pc:sldMk cId="3832618917" sldId="256"/>
        </pc:sldMkLst>
        <pc:spChg chg="mod">
          <ac:chgData name="Riddhi Pandya" userId="3500b07c-f048-4435-86d8-ae7789d6c9a3" providerId="ADAL" clId="{FA466482-233F-426F-B85E-74DDFC7197A4}" dt="2024-05-24T09:37:24.697" v="77" actId="403"/>
          <ac:spMkLst>
            <pc:docMk/>
            <pc:sldMk cId="3832618917" sldId="256"/>
            <ac:spMk id="3" creationId="{AFB57F75-DF6C-ABAA-B82E-9FB6709C9072}"/>
          </ac:spMkLst>
        </pc:spChg>
      </pc:sldChg>
      <pc:sldChg chg="modSp new mod">
        <pc:chgData name="Riddhi Pandya" userId="3500b07c-f048-4435-86d8-ae7789d6c9a3" providerId="ADAL" clId="{FA466482-233F-426F-B85E-74DDFC7197A4}" dt="2024-05-24T09:36:52.727" v="69" actId="20577"/>
        <pc:sldMkLst>
          <pc:docMk/>
          <pc:sldMk cId="768867271" sldId="257"/>
        </pc:sldMkLst>
        <pc:spChg chg="mod">
          <ac:chgData name="Riddhi Pandya" userId="3500b07c-f048-4435-86d8-ae7789d6c9a3" providerId="ADAL" clId="{FA466482-233F-426F-B85E-74DDFC7197A4}" dt="2024-05-24T09:36:21.222" v="51" actId="20577"/>
          <ac:spMkLst>
            <pc:docMk/>
            <pc:sldMk cId="768867271" sldId="257"/>
            <ac:spMk id="2" creationId="{F2C76D95-CA16-03E4-3E24-03999A01F9E0}"/>
          </ac:spMkLst>
        </pc:spChg>
        <pc:spChg chg="mod">
          <ac:chgData name="Riddhi Pandya" userId="3500b07c-f048-4435-86d8-ae7789d6c9a3" providerId="ADAL" clId="{FA466482-233F-426F-B85E-74DDFC7197A4}" dt="2024-05-24T09:36:52.727" v="69" actId="20577"/>
          <ac:spMkLst>
            <pc:docMk/>
            <pc:sldMk cId="768867271" sldId="257"/>
            <ac:spMk id="3" creationId="{A133AF3E-9CDB-2505-D410-156DA09F3931}"/>
          </ac:spMkLst>
        </pc:spChg>
      </pc:sldChg>
      <pc:sldChg chg="modSp new mod">
        <pc:chgData name="Riddhi Pandya" userId="3500b07c-f048-4435-86d8-ae7789d6c9a3" providerId="ADAL" clId="{FA466482-233F-426F-B85E-74DDFC7197A4}" dt="2024-05-24T09:38:22.940" v="109" actId="20577"/>
        <pc:sldMkLst>
          <pc:docMk/>
          <pc:sldMk cId="2071230864" sldId="258"/>
        </pc:sldMkLst>
        <pc:spChg chg="mod">
          <ac:chgData name="Riddhi Pandya" userId="3500b07c-f048-4435-86d8-ae7789d6c9a3" providerId="ADAL" clId="{FA466482-233F-426F-B85E-74DDFC7197A4}" dt="2024-05-24T09:38:22.940" v="109" actId="20577"/>
          <ac:spMkLst>
            <pc:docMk/>
            <pc:sldMk cId="2071230864" sldId="258"/>
            <ac:spMk id="2" creationId="{550DED35-AF90-4383-28DD-4A4D333558BC}"/>
          </ac:spMkLst>
        </pc:spChg>
        <pc:spChg chg="mod">
          <ac:chgData name="Riddhi Pandya" userId="3500b07c-f048-4435-86d8-ae7789d6c9a3" providerId="ADAL" clId="{FA466482-233F-426F-B85E-74DDFC7197A4}" dt="2024-05-24T09:38:18.897" v="103" actId="20577"/>
          <ac:spMkLst>
            <pc:docMk/>
            <pc:sldMk cId="2071230864" sldId="258"/>
            <ac:spMk id="3" creationId="{208CA8CB-65B6-62F4-626D-0244891197C0}"/>
          </ac:spMkLst>
        </pc:spChg>
      </pc:sldChg>
      <pc:sldChg chg="modSp new mod">
        <pc:chgData name="Riddhi Pandya" userId="3500b07c-f048-4435-86d8-ae7789d6c9a3" providerId="ADAL" clId="{FA466482-233F-426F-B85E-74DDFC7197A4}" dt="2024-05-24T09:39:36.282" v="131" actId="5793"/>
        <pc:sldMkLst>
          <pc:docMk/>
          <pc:sldMk cId="2317156606" sldId="259"/>
        </pc:sldMkLst>
        <pc:spChg chg="mod">
          <ac:chgData name="Riddhi Pandya" userId="3500b07c-f048-4435-86d8-ae7789d6c9a3" providerId="ADAL" clId="{FA466482-233F-426F-B85E-74DDFC7197A4}" dt="2024-05-24T09:38:55.174" v="115" actId="403"/>
          <ac:spMkLst>
            <pc:docMk/>
            <pc:sldMk cId="2317156606" sldId="259"/>
            <ac:spMk id="2" creationId="{6354FF99-B9A2-0E1A-2AC3-D10F95C41A25}"/>
          </ac:spMkLst>
        </pc:spChg>
        <pc:spChg chg="mod">
          <ac:chgData name="Riddhi Pandya" userId="3500b07c-f048-4435-86d8-ae7789d6c9a3" providerId="ADAL" clId="{FA466482-233F-426F-B85E-74DDFC7197A4}" dt="2024-05-24T09:39:36.282" v="131" actId="5793"/>
          <ac:spMkLst>
            <pc:docMk/>
            <pc:sldMk cId="2317156606" sldId="259"/>
            <ac:spMk id="3" creationId="{B8B50182-DBAE-E2BA-DB67-36ED7883B267}"/>
          </ac:spMkLst>
        </pc:spChg>
      </pc:sldChg>
      <pc:sldChg chg="delSp modSp add del mod setBg delDesignElem">
        <pc:chgData name="Riddhi Pandya" userId="3500b07c-f048-4435-86d8-ae7789d6c9a3" providerId="ADAL" clId="{FA466482-233F-426F-B85E-74DDFC7197A4}" dt="2024-05-24T09:37:01.432" v="71" actId="47"/>
        <pc:sldMkLst>
          <pc:docMk/>
          <pc:sldMk cId="3780459858" sldId="259"/>
        </pc:sldMkLst>
        <pc:spChg chg="mod">
          <ac:chgData name="Riddhi Pandya" userId="3500b07c-f048-4435-86d8-ae7789d6c9a3" providerId="ADAL" clId="{FA466482-233F-426F-B85E-74DDFC7197A4}" dt="2024-05-24T09:36:58.777" v="70" actId="6549"/>
          <ac:spMkLst>
            <pc:docMk/>
            <pc:sldMk cId="3780459858" sldId="259"/>
            <ac:spMk id="2" creationId="{04FAF727-E4E5-38E0-F469-DE795CC7EE89}"/>
          </ac:spMkLst>
        </pc:spChg>
        <pc:spChg chg="mod">
          <ac:chgData name="Riddhi Pandya" userId="3500b07c-f048-4435-86d8-ae7789d6c9a3" providerId="ADAL" clId="{FA466482-233F-426F-B85E-74DDFC7197A4}" dt="2024-05-24T09:35:49.243" v="37" actId="20577"/>
          <ac:spMkLst>
            <pc:docMk/>
            <pc:sldMk cId="3780459858" sldId="259"/>
            <ac:spMk id="3" creationId="{AFB57F75-DF6C-ABAA-B82E-9FB6709C9072}"/>
          </ac:spMkLst>
        </pc:spChg>
        <pc:spChg chg="del">
          <ac:chgData name="Riddhi Pandya" userId="3500b07c-f048-4435-86d8-ae7789d6c9a3" providerId="ADAL" clId="{FA466482-233F-426F-B85E-74DDFC7197A4}" dt="2024-05-24T09:35:02.248" v="16"/>
          <ac:spMkLst>
            <pc:docMk/>
            <pc:sldMk cId="3780459858" sldId="259"/>
            <ac:spMk id="9" creationId="{362D44EE-C852-4460-B8B5-C4F2BC20510C}"/>
          </ac:spMkLst>
        </pc:spChg>
        <pc:spChg chg="del">
          <ac:chgData name="Riddhi Pandya" userId="3500b07c-f048-4435-86d8-ae7789d6c9a3" providerId="ADAL" clId="{FA466482-233F-426F-B85E-74DDFC7197A4}" dt="2024-05-24T09:35:02.248" v="16"/>
          <ac:spMkLst>
            <pc:docMk/>
            <pc:sldMk cId="3780459858" sldId="259"/>
            <ac:spMk id="11" creationId="{658970D8-8D1D-4B5C-894B-E871CC86543D}"/>
          </ac:spMkLst>
        </pc:spChg>
        <pc:spChg chg="del">
          <ac:chgData name="Riddhi Pandya" userId="3500b07c-f048-4435-86d8-ae7789d6c9a3" providerId="ADAL" clId="{FA466482-233F-426F-B85E-74DDFC7197A4}" dt="2024-05-24T09:35:02.248" v="16"/>
          <ac:spMkLst>
            <pc:docMk/>
            <pc:sldMk cId="3780459858" sldId="259"/>
            <ac:spMk id="13" creationId="{F227E5B6-9132-43CA-B503-37A18562ADF2}"/>
          </ac:spMkLst>
        </pc:spChg>
        <pc:spChg chg="del">
          <ac:chgData name="Riddhi Pandya" userId="3500b07c-f048-4435-86d8-ae7789d6c9a3" providerId="ADAL" clId="{FA466482-233F-426F-B85E-74DDFC7197A4}" dt="2024-05-24T09:35:02.248" v="16"/>
          <ac:spMkLst>
            <pc:docMk/>
            <pc:sldMk cId="3780459858" sldId="259"/>
            <ac:spMk id="15" creationId="{03C2051E-A88D-48E5-BACF-AAED17892722}"/>
          </ac:spMkLst>
        </pc:spChg>
        <pc:spChg chg="del">
          <ac:chgData name="Riddhi Pandya" userId="3500b07c-f048-4435-86d8-ae7789d6c9a3" providerId="ADAL" clId="{FA466482-233F-426F-B85E-74DDFC7197A4}" dt="2024-05-24T09:35:02.248" v="16"/>
          <ac:spMkLst>
            <pc:docMk/>
            <pc:sldMk cId="3780459858" sldId="259"/>
            <ac:spMk id="17" creationId="{7821A508-2985-4905-874A-527429BAABFA}"/>
          </ac:spMkLst>
        </pc:spChg>
        <pc:spChg chg="del">
          <ac:chgData name="Riddhi Pandya" userId="3500b07c-f048-4435-86d8-ae7789d6c9a3" providerId="ADAL" clId="{FA466482-233F-426F-B85E-74DDFC7197A4}" dt="2024-05-24T09:35:02.248" v="16"/>
          <ac:spMkLst>
            <pc:docMk/>
            <pc:sldMk cId="3780459858" sldId="259"/>
            <ac:spMk id="19" creationId="{D2929CB1-0E3C-4B2D-ADC5-0154FB33BA44}"/>
          </ac:spMkLst>
        </pc:spChg>
        <pc:spChg chg="del">
          <ac:chgData name="Riddhi Pandya" userId="3500b07c-f048-4435-86d8-ae7789d6c9a3" providerId="ADAL" clId="{FA466482-233F-426F-B85E-74DDFC7197A4}" dt="2024-05-24T09:35:02.248" v="16"/>
          <ac:spMkLst>
            <pc:docMk/>
            <pc:sldMk cId="3780459858" sldId="259"/>
            <ac:spMk id="21" creationId="{5F2F0C84-BE8C-4DC2-A6D3-30349A801D5C}"/>
          </ac:spMkLst>
        </pc:spChg>
        <pc:picChg chg="del">
          <ac:chgData name="Riddhi Pandya" userId="3500b07c-f048-4435-86d8-ae7789d6c9a3" providerId="ADAL" clId="{FA466482-233F-426F-B85E-74DDFC7197A4}" dt="2024-05-24T09:36:02.872" v="38" actId="478"/>
          <ac:picMkLst>
            <pc:docMk/>
            <pc:sldMk cId="3780459858" sldId="259"/>
            <ac:picMk id="4" creationId="{9F5B078F-7403-21F6-E800-360C37C47751}"/>
          </ac:picMkLst>
        </pc:picChg>
      </pc:sldChg>
      <pc:sldChg chg="modSp new mod">
        <pc:chgData name="Riddhi Pandya" userId="3500b07c-f048-4435-86d8-ae7789d6c9a3" providerId="ADAL" clId="{FA466482-233F-426F-B85E-74DDFC7197A4}" dt="2024-05-24T10:19:52.992" v="134"/>
        <pc:sldMkLst>
          <pc:docMk/>
          <pc:sldMk cId="398838202" sldId="260"/>
        </pc:sldMkLst>
        <pc:spChg chg="mod">
          <ac:chgData name="Riddhi Pandya" userId="3500b07c-f048-4435-86d8-ae7789d6c9a3" providerId="ADAL" clId="{FA466482-233F-426F-B85E-74DDFC7197A4}" dt="2024-05-24T10:19:43.207" v="133"/>
          <ac:spMkLst>
            <pc:docMk/>
            <pc:sldMk cId="398838202" sldId="260"/>
            <ac:spMk id="2" creationId="{293A658D-D011-E9CB-B6EC-2F4D0F740607}"/>
          </ac:spMkLst>
        </pc:spChg>
        <pc:spChg chg="mod">
          <ac:chgData name="Riddhi Pandya" userId="3500b07c-f048-4435-86d8-ae7789d6c9a3" providerId="ADAL" clId="{FA466482-233F-426F-B85E-74DDFC7197A4}" dt="2024-05-24T10:19:52.992" v="134"/>
          <ac:spMkLst>
            <pc:docMk/>
            <pc:sldMk cId="398838202" sldId="260"/>
            <ac:spMk id="3" creationId="{0450AD4B-97D4-57A4-8984-5F01CD62CB28}"/>
          </ac:spMkLst>
        </pc:spChg>
      </pc:sldChg>
      <pc:sldChg chg="addSp delSp add del setBg delDesignElem">
        <pc:chgData name="Riddhi Pandya" userId="3500b07c-f048-4435-86d8-ae7789d6c9a3" providerId="ADAL" clId="{FA466482-233F-426F-B85E-74DDFC7197A4}" dt="2024-05-24T09:35:08.306" v="19"/>
        <pc:sldMkLst>
          <pc:docMk/>
          <pc:sldMk cId="936445790" sldId="260"/>
        </pc:sldMkLst>
        <pc:spChg chg="add del">
          <ac:chgData name="Riddhi Pandya" userId="3500b07c-f048-4435-86d8-ae7789d6c9a3" providerId="ADAL" clId="{FA466482-233F-426F-B85E-74DDFC7197A4}" dt="2024-05-24T09:35:08.306" v="19"/>
          <ac:spMkLst>
            <pc:docMk/>
            <pc:sldMk cId="936445790" sldId="260"/>
            <ac:spMk id="9" creationId="{362D44EE-C852-4460-B8B5-C4F2BC20510C}"/>
          </ac:spMkLst>
        </pc:spChg>
        <pc:spChg chg="add del">
          <ac:chgData name="Riddhi Pandya" userId="3500b07c-f048-4435-86d8-ae7789d6c9a3" providerId="ADAL" clId="{FA466482-233F-426F-B85E-74DDFC7197A4}" dt="2024-05-24T09:35:08.306" v="19"/>
          <ac:spMkLst>
            <pc:docMk/>
            <pc:sldMk cId="936445790" sldId="260"/>
            <ac:spMk id="11" creationId="{658970D8-8D1D-4B5C-894B-E871CC86543D}"/>
          </ac:spMkLst>
        </pc:spChg>
        <pc:spChg chg="add del">
          <ac:chgData name="Riddhi Pandya" userId="3500b07c-f048-4435-86d8-ae7789d6c9a3" providerId="ADAL" clId="{FA466482-233F-426F-B85E-74DDFC7197A4}" dt="2024-05-24T09:35:08.306" v="19"/>
          <ac:spMkLst>
            <pc:docMk/>
            <pc:sldMk cId="936445790" sldId="260"/>
            <ac:spMk id="13" creationId="{F227E5B6-9132-43CA-B503-37A18562ADF2}"/>
          </ac:spMkLst>
        </pc:spChg>
        <pc:spChg chg="add del">
          <ac:chgData name="Riddhi Pandya" userId="3500b07c-f048-4435-86d8-ae7789d6c9a3" providerId="ADAL" clId="{FA466482-233F-426F-B85E-74DDFC7197A4}" dt="2024-05-24T09:35:08.306" v="19"/>
          <ac:spMkLst>
            <pc:docMk/>
            <pc:sldMk cId="936445790" sldId="260"/>
            <ac:spMk id="15" creationId="{03C2051E-A88D-48E5-BACF-AAED17892722}"/>
          </ac:spMkLst>
        </pc:spChg>
        <pc:spChg chg="add del">
          <ac:chgData name="Riddhi Pandya" userId="3500b07c-f048-4435-86d8-ae7789d6c9a3" providerId="ADAL" clId="{FA466482-233F-426F-B85E-74DDFC7197A4}" dt="2024-05-24T09:35:08.306" v="19"/>
          <ac:spMkLst>
            <pc:docMk/>
            <pc:sldMk cId="936445790" sldId="260"/>
            <ac:spMk id="17" creationId="{7821A508-2985-4905-874A-527429BAABFA}"/>
          </ac:spMkLst>
        </pc:spChg>
        <pc:spChg chg="add del">
          <ac:chgData name="Riddhi Pandya" userId="3500b07c-f048-4435-86d8-ae7789d6c9a3" providerId="ADAL" clId="{FA466482-233F-426F-B85E-74DDFC7197A4}" dt="2024-05-24T09:35:08.306" v="19"/>
          <ac:spMkLst>
            <pc:docMk/>
            <pc:sldMk cId="936445790" sldId="260"/>
            <ac:spMk id="19" creationId="{D2929CB1-0E3C-4B2D-ADC5-0154FB33BA44}"/>
          </ac:spMkLst>
        </pc:spChg>
        <pc:spChg chg="add del">
          <ac:chgData name="Riddhi Pandya" userId="3500b07c-f048-4435-86d8-ae7789d6c9a3" providerId="ADAL" clId="{FA466482-233F-426F-B85E-74DDFC7197A4}" dt="2024-05-24T09:35:08.306" v="19"/>
          <ac:spMkLst>
            <pc:docMk/>
            <pc:sldMk cId="936445790" sldId="260"/>
            <ac:spMk id="21" creationId="{5F2F0C84-BE8C-4DC2-A6D3-30349A801D5C}"/>
          </ac:spMkLst>
        </pc:spChg>
      </pc:sldChg>
      <pc:sldChg chg="addSp delSp add del setBg delDesignElem">
        <pc:chgData name="Riddhi Pandya" userId="3500b07c-f048-4435-86d8-ae7789d6c9a3" providerId="ADAL" clId="{FA466482-233F-426F-B85E-74DDFC7197A4}" dt="2024-05-24T09:35:13.181" v="22"/>
        <pc:sldMkLst>
          <pc:docMk/>
          <pc:sldMk cId="3298702475" sldId="260"/>
        </pc:sldMkLst>
        <pc:spChg chg="add del">
          <ac:chgData name="Riddhi Pandya" userId="3500b07c-f048-4435-86d8-ae7789d6c9a3" providerId="ADAL" clId="{FA466482-233F-426F-B85E-74DDFC7197A4}" dt="2024-05-24T09:35:13.181" v="22"/>
          <ac:spMkLst>
            <pc:docMk/>
            <pc:sldMk cId="3298702475" sldId="260"/>
            <ac:spMk id="9" creationId="{362D44EE-C852-4460-B8B5-C4F2BC20510C}"/>
          </ac:spMkLst>
        </pc:spChg>
        <pc:spChg chg="add del">
          <ac:chgData name="Riddhi Pandya" userId="3500b07c-f048-4435-86d8-ae7789d6c9a3" providerId="ADAL" clId="{FA466482-233F-426F-B85E-74DDFC7197A4}" dt="2024-05-24T09:35:13.181" v="22"/>
          <ac:spMkLst>
            <pc:docMk/>
            <pc:sldMk cId="3298702475" sldId="260"/>
            <ac:spMk id="11" creationId="{658970D8-8D1D-4B5C-894B-E871CC86543D}"/>
          </ac:spMkLst>
        </pc:spChg>
        <pc:spChg chg="add del">
          <ac:chgData name="Riddhi Pandya" userId="3500b07c-f048-4435-86d8-ae7789d6c9a3" providerId="ADAL" clId="{FA466482-233F-426F-B85E-74DDFC7197A4}" dt="2024-05-24T09:35:13.181" v="22"/>
          <ac:spMkLst>
            <pc:docMk/>
            <pc:sldMk cId="3298702475" sldId="260"/>
            <ac:spMk id="13" creationId="{F227E5B6-9132-43CA-B503-37A18562ADF2}"/>
          </ac:spMkLst>
        </pc:spChg>
        <pc:spChg chg="add del">
          <ac:chgData name="Riddhi Pandya" userId="3500b07c-f048-4435-86d8-ae7789d6c9a3" providerId="ADAL" clId="{FA466482-233F-426F-B85E-74DDFC7197A4}" dt="2024-05-24T09:35:13.181" v="22"/>
          <ac:spMkLst>
            <pc:docMk/>
            <pc:sldMk cId="3298702475" sldId="260"/>
            <ac:spMk id="15" creationId="{03C2051E-A88D-48E5-BACF-AAED17892722}"/>
          </ac:spMkLst>
        </pc:spChg>
        <pc:spChg chg="add del">
          <ac:chgData name="Riddhi Pandya" userId="3500b07c-f048-4435-86d8-ae7789d6c9a3" providerId="ADAL" clId="{FA466482-233F-426F-B85E-74DDFC7197A4}" dt="2024-05-24T09:35:13.181" v="22"/>
          <ac:spMkLst>
            <pc:docMk/>
            <pc:sldMk cId="3298702475" sldId="260"/>
            <ac:spMk id="17" creationId="{7821A508-2985-4905-874A-527429BAABFA}"/>
          </ac:spMkLst>
        </pc:spChg>
        <pc:spChg chg="add del">
          <ac:chgData name="Riddhi Pandya" userId="3500b07c-f048-4435-86d8-ae7789d6c9a3" providerId="ADAL" clId="{FA466482-233F-426F-B85E-74DDFC7197A4}" dt="2024-05-24T09:35:13.181" v="22"/>
          <ac:spMkLst>
            <pc:docMk/>
            <pc:sldMk cId="3298702475" sldId="260"/>
            <ac:spMk id="19" creationId="{D2929CB1-0E3C-4B2D-ADC5-0154FB33BA44}"/>
          </ac:spMkLst>
        </pc:spChg>
        <pc:spChg chg="add del">
          <ac:chgData name="Riddhi Pandya" userId="3500b07c-f048-4435-86d8-ae7789d6c9a3" providerId="ADAL" clId="{FA466482-233F-426F-B85E-74DDFC7197A4}" dt="2024-05-24T09:35:13.181" v="22"/>
          <ac:spMkLst>
            <pc:docMk/>
            <pc:sldMk cId="3298702475" sldId="260"/>
            <ac:spMk id="21" creationId="{5F2F0C84-BE8C-4DC2-A6D3-30349A801D5C}"/>
          </ac:spMkLst>
        </pc:spChg>
      </pc:sldChg>
      <pc:sldChg chg="addSp delSp add del setBg delDesignElem">
        <pc:chgData name="Riddhi Pandya" userId="3500b07c-f048-4435-86d8-ae7789d6c9a3" providerId="ADAL" clId="{FA466482-233F-426F-B85E-74DDFC7197A4}" dt="2024-05-24T09:35:19.883" v="26"/>
        <pc:sldMkLst>
          <pc:docMk/>
          <pc:sldMk cId="4152357641" sldId="260"/>
        </pc:sldMkLst>
        <pc:spChg chg="add del">
          <ac:chgData name="Riddhi Pandya" userId="3500b07c-f048-4435-86d8-ae7789d6c9a3" providerId="ADAL" clId="{FA466482-233F-426F-B85E-74DDFC7197A4}" dt="2024-05-24T09:35:19.883" v="26"/>
          <ac:spMkLst>
            <pc:docMk/>
            <pc:sldMk cId="4152357641" sldId="260"/>
            <ac:spMk id="9" creationId="{362D44EE-C852-4460-B8B5-C4F2BC20510C}"/>
          </ac:spMkLst>
        </pc:spChg>
        <pc:spChg chg="add del">
          <ac:chgData name="Riddhi Pandya" userId="3500b07c-f048-4435-86d8-ae7789d6c9a3" providerId="ADAL" clId="{FA466482-233F-426F-B85E-74DDFC7197A4}" dt="2024-05-24T09:35:19.883" v="26"/>
          <ac:spMkLst>
            <pc:docMk/>
            <pc:sldMk cId="4152357641" sldId="260"/>
            <ac:spMk id="11" creationId="{658970D8-8D1D-4B5C-894B-E871CC86543D}"/>
          </ac:spMkLst>
        </pc:spChg>
        <pc:spChg chg="add del">
          <ac:chgData name="Riddhi Pandya" userId="3500b07c-f048-4435-86d8-ae7789d6c9a3" providerId="ADAL" clId="{FA466482-233F-426F-B85E-74DDFC7197A4}" dt="2024-05-24T09:35:19.883" v="26"/>
          <ac:spMkLst>
            <pc:docMk/>
            <pc:sldMk cId="4152357641" sldId="260"/>
            <ac:spMk id="13" creationId="{F227E5B6-9132-43CA-B503-37A18562ADF2}"/>
          </ac:spMkLst>
        </pc:spChg>
        <pc:spChg chg="add del">
          <ac:chgData name="Riddhi Pandya" userId="3500b07c-f048-4435-86d8-ae7789d6c9a3" providerId="ADAL" clId="{FA466482-233F-426F-B85E-74DDFC7197A4}" dt="2024-05-24T09:35:19.883" v="26"/>
          <ac:spMkLst>
            <pc:docMk/>
            <pc:sldMk cId="4152357641" sldId="260"/>
            <ac:spMk id="15" creationId="{03C2051E-A88D-48E5-BACF-AAED17892722}"/>
          </ac:spMkLst>
        </pc:spChg>
        <pc:spChg chg="add del">
          <ac:chgData name="Riddhi Pandya" userId="3500b07c-f048-4435-86d8-ae7789d6c9a3" providerId="ADAL" clId="{FA466482-233F-426F-B85E-74DDFC7197A4}" dt="2024-05-24T09:35:19.883" v="26"/>
          <ac:spMkLst>
            <pc:docMk/>
            <pc:sldMk cId="4152357641" sldId="260"/>
            <ac:spMk id="17" creationId="{7821A508-2985-4905-874A-527429BAABFA}"/>
          </ac:spMkLst>
        </pc:spChg>
        <pc:spChg chg="add del">
          <ac:chgData name="Riddhi Pandya" userId="3500b07c-f048-4435-86d8-ae7789d6c9a3" providerId="ADAL" clId="{FA466482-233F-426F-B85E-74DDFC7197A4}" dt="2024-05-24T09:35:19.883" v="26"/>
          <ac:spMkLst>
            <pc:docMk/>
            <pc:sldMk cId="4152357641" sldId="260"/>
            <ac:spMk id="19" creationId="{D2929CB1-0E3C-4B2D-ADC5-0154FB33BA44}"/>
          </ac:spMkLst>
        </pc:spChg>
        <pc:spChg chg="add del">
          <ac:chgData name="Riddhi Pandya" userId="3500b07c-f048-4435-86d8-ae7789d6c9a3" providerId="ADAL" clId="{FA466482-233F-426F-B85E-74DDFC7197A4}" dt="2024-05-24T09:35:19.883" v="26"/>
          <ac:spMkLst>
            <pc:docMk/>
            <pc:sldMk cId="4152357641" sldId="260"/>
            <ac:spMk id="21" creationId="{5F2F0C84-BE8C-4DC2-A6D3-30349A801D5C}"/>
          </ac:spMkLst>
        </pc:spChg>
      </pc:sldChg>
      <pc:sldChg chg="modSp new mod">
        <pc:chgData name="Riddhi Pandya" userId="3500b07c-f048-4435-86d8-ae7789d6c9a3" providerId="ADAL" clId="{FA466482-233F-426F-B85E-74DDFC7197A4}" dt="2024-05-24T10:20:14.537" v="137"/>
        <pc:sldMkLst>
          <pc:docMk/>
          <pc:sldMk cId="73358731" sldId="261"/>
        </pc:sldMkLst>
        <pc:spChg chg="mod">
          <ac:chgData name="Riddhi Pandya" userId="3500b07c-f048-4435-86d8-ae7789d6c9a3" providerId="ADAL" clId="{FA466482-233F-426F-B85E-74DDFC7197A4}" dt="2024-05-24T10:20:03.274" v="136"/>
          <ac:spMkLst>
            <pc:docMk/>
            <pc:sldMk cId="73358731" sldId="261"/>
            <ac:spMk id="2" creationId="{1D7A8F67-AB37-EB7C-3401-7EBE605AA89C}"/>
          </ac:spMkLst>
        </pc:spChg>
        <pc:spChg chg="mod">
          <ac:chgData name="Riddhi Pandya" userId="3500b07c-f048-4435-86d8-ae7789d6c9a3" providerId="ADAL" clId="{FA466482-233F-426F-B85E-74DDFC7197A4}" dt="2024-05-24T10:20:14.537" v="137"/>
          <ac:spMkLst>
            <pc:docMk/>
            <pc:sldMk cId="73358731" sldId="261"/>
            <ac:spMk id="3" creationId="{980EE88B-84C4-091B-9A7F-8D11ED787258}"/>
          </ac:spMkLst>
        </pc:spChg>
      </pc:sldChg>
      <pc:sldChg chg="modSp new mod">
        <pc:chgData name="Riddhi Pandya" userId="3500b07c-f048-4435-86d8-ae7789d6c9a3" providerId="ADAL" clId="{FA466482-233F-426F-B85E-74DDFC7197A4}" dt="2024-05-24T10:20:32.958" v="140"/>
        <pc:sldMkLst>
          <pc:docMk/>
          <pc:sldMk cId="1674797963" sldId="262"/>
        </pc:sldMkLst>
        <pc:spChg chg="mod">
          <ac:chgData name="Riddhi Pandya" userId="3500b07c-f048-4435-86d8-ae7789d6c9a3" providerId="ADAL" clId="{FA466482-233F-426F-B85E-74DDFC7197A4}" dt="2024-05-24T10:20:24.982" v="139"/>
          <ac:spMkLst>
            <pc:docMk/>
            <pc:sldMk cId="1674797963" sldId="262"/>
            <ac:spMk id="2" creationId="{23F00968-EBE2-2A2C-0821-8B4D47A9DA7E}"/>
          </ac:spMkLst>
        </pc:spChg>
        <pc:spChg chg="mod">
          <ac:chgData name="Riddhi Pandya" userId="3500b07c-f048-4435-86d8-ae7789d6c9a3" providerId="ADAL" clId="{FA466482-233F-426F-B85E-74DDFC7197A4}" dt="2024-05-24T10:20:32.958" v="140"/>
          <ac:spMkLst>
            <pc:docMk/>
            <pc:sldMk cId="1674797963" sldId="262"/>
            <ac:spMk id="3" creationId="{8A353AF4-4734-22D7-6158-9DB6C3AFFA3F}"/>
          </ac:spMkLst>
        </pc:spChg>
      </pc:sldChg>
      <pc:sldChg chg="modSp new mod">
        <pc:chgData name="Riddhi Pandya" userId="3500b07c-f048-4435-86d8-ae7789d6c9a3" providerId="ADAL" clId="{FA466482-233F-426F-B85E-74DDFC7197A4}" dt="2024-05-24T10:20:59.349" v="143"/>
        <pc:sldMkLst>
          <pc:docMk/>
          <pc:sldMk cId="2746330959" sldId="263"/>
        </pc:sldMkLst>
        <pc:spChg chg="mod">
          <ac:chgData name="Riddhi Pandya" userId="3500b07c-f048-4435-86d8-ae7789d6c9a3" providerId="ADAL" clId="{FA466482-233F-426F-B85E-74DDFC7197A4}" dt="2024-05-24T10:20:49.112" v="142"/>
          <ac:spMkLst>
            <pc:docMk/>
            <pc:sldMk cId="2746330959" sldId="263"/>
            <ac:spMk id="2" creationId="{661C2647-1287-0C11-27AB-9E8D99F60D98}"/>
          </ac:spMkLst>
        </pc:spChg>
        <pc:spChg chg="mod">
          <ac:chgData name="Riddhi Pandya" userId="3500b07c-f048-4435-86d8-ae7789d6c9a3" providerId="ADAL" clId="{FA466482-233F-426F-B85E-74DDFC7197A4}" dt="2024-05-24T10:20:59.349" v="143"/>
          <ac:spMkLst>
            <pc:docMk/>
            <pc:sldMk cId="2746330959" sldId="263"/>
            <ac:spMk id="3" creationId="{FF9EFA1E-CA96-2FE0-7822-9658D0D97131}"/>
          </ac:spMkLst>
        </pc:spChg>
      </pc:sldChg>
      <pc:sldChg chg="modSp new mod">
        <pc:chgData name="Riddhi Pandya" userId="3500b07c-f048-4435-86d8-ae7789d6c9a3" providerId="ADAL" clId="{FA466482-233F-426F-B85E-74DDFC7197A4}" dt="2024-05-24T10:21:47.967" v="150"/>
        <pc:sldMkLst>
          <pc:docMk/>
          <pc:sldMk cId="982014368" sldId="264"/>
        </pc:sldMkLst>
        <pc:spChg chg="mod">
          <ac:chgData name="Riddhi Pandya" userId="3500b07c-f048-4435-86d8-ae7789d6c9a3" providerId="ADAL" clId="{FA466482-233F-426F-B85E-74DDFC7197A4}" dt="2024-05-24T10:21:47.967" v="150"/>
          <ac:spMkLst>
            <pc:docMk/>
            <pc:sldMk cId="982014368" sldId="264"/>
            <ac:spMk id="2" creationId="{E56D2595-966C-C059-5312-6899F19D2E2A}"/>
          </ac:spMkLst>
        </pc:spChg>
        <pc:spChg chg="mod">
          <ac:chgData name="Riddhi Pandya" userId="3500b07c-f048-4435-86d8-ae7789d6c9a3" providerId="ADAL" clId="{FA466482-233F-426F-B85E-74DDFC7197A4}" dt="2024-05-24T10:21:46.814" v="149" actId="21"/>
          <ac:spMkLst>
            <pc:docMk/>
            <pc:sldMk cId="982014368" sldId="264"/>
            <ac:spMk id="3" creationId="{FD5E495C-1642-C85B-3C31-8E9271A1A691}"/>
          </ac:spMkLst>
        </pc:spChg>
      </pc:sldChg>
      <pc:sldChg chg="modSp new mod">
        <pc:chgData name="Riddhi Pandya" userId="3500b07c-f048-4435-86d8-ae7789d6c9a3" providerId="ADAL" clId="{FA466482-233F-426F-B85E-74DDFC7197A4}" dt="2024-05-24T10:22:13.770" v="151"/>
        <pc:sldMkLst>
          <pc:docMk/>
          <pc:sldMk cId="518625843" sldId="265"/>
        </pc:sldMkLst>
        <pc:spChg chg="mod">
          <ac:chgData name="Riddhi Pandya" userId="3500b07c-f048-4435-86d8-ae7789d6c9a3" providerId="ADAL" clId="{FA466482-233F-426F-B85E-74DDFC7197A4}" dt="2024-05-24T10:22:13.770" v="151"/>
          <ac:spMkLst>
            <pc:docMk/>
            <pc:sldMk cId="518625843" sldId="265"/>
            <ac:spMk id="3" creationId="{D42AF5AF-42FD-0F6D-60AE-F42809BB5C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CD84-A030-85F4-2E0F-2CAD2CDFC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C7E4A-0FC0-5EAD-9E97-E6664A9B2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D53C8-BFBC-4979-89E8-E480B77D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128-0A1F-44EA-A4F8-F45215E8A26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31DE-0052-8DD8-DB5C-A7FE1FCB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F5DC-A1B0-DA7F-2BEC-0D64A559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0C6-32AF-4C0A-B5D7-D828594C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F5FA-344B-41BF-D040-D55FDA25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ADA8A-CED0-2A92-8896-4219ADF0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43F4-120B-37CC-FBDC-E0526C27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128-0A1F-44EA-A4F8-F45215E8A26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6C3D5-F97D-CED3-3C0C-4E87A80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5597-55F1-5010-E190-150CA592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0C6-32AF-4C0A-B5D7-D828594C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A8FAF-5F5A-719A-4277-FD93AAD02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9B8C3-7E71-BBE5-A788-C897AE13C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C976-3B86-B0E5-3501-8CDC4E97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128-0A1F-44EA-A4F8-F45215E8A26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CBFC-9E53-BE21-EA1A-9A181F47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0D55-C1F7-452C-598C-1529F645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0C6-32AF-4C0A-B5D7-D828594C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156D-D5C4-4012-6B99-508BC5B3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72F8-6054-A062-79EE-B8187E3D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8F9E-DE8E-D7AE-EB0C-8F573DC9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128-0A1F-44EA-A4F8-F45215E8A26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BC145-83D7-FFEE-EAEA-A3CE0AB4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03E5-974F-EF6F-49E4-C86F818B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0C6-32AF-4C0A-B5D7-D828594C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D03C-00C8-9A94-6D1E-CABFE2B3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8A049-3002-4753-1A8C-CCB3945B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EF74A-DC55-B00C-F593-8C34C9A7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128-0A1F-44EA-A4F8-F45215E8A26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03C6-C3D0-DEAA-A261-F10D3234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B8B36-17E5-E3FD-9D9B-60002254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0C6-32AF-4C0A-B5D7-D828594C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839F-0890-CEF8-F732-070F1E01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ED60-3ABC-E8FD-6D58-11F44E37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09F06-61CC-846D-97CF-DD580759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02BFB-CFDE-DF41-5B03-15D649BE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128-0A1F-44EA-A4F8-F45215E8A26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F7614-3179-0D29-8939-8826D6B0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17571-ED28-F850-535D-B65286DE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0C6-32AF-4C0A-B5D7-D828594C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B341-2F38-256B-398A-EBAFB8F1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21805-8A41-808E-A5BE-FC7C6D903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A7303-CB59-DAD0-236D-6E4E254E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CABE9-742E-3615-0025-AB476726C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EAFE1-552F-5777-3EC0-ECEF0BE01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09AA7-7843-2F4E-97C4-AA7BDE77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128-0A1F-44EA-A4F8-F45215E8A26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64CB9-EDCF-144E-043B-94496B35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E197E-9041-5F05-1156-83F0E535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0C6-32AF-4C0A-B5D7-D828594C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F497-8CBB-36B3-C78D-5AC5C14E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5DA5D-42F7-631F-A2B7-93417390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128-0A1F-44EA-A4F8-F45215E8A26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44D6D-5354-50F8-933B-8C280512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8AF9C-1D15-0150-0614-21CA9649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0C6-32AF-4C0A-B5D7-D828594C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3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167F2-9207-071A-9CAE-A2951E48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128-0A1F-44EA-A4F8-F45215E8A26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626A1-2639-1320-922C-C1A08758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1CE54-57BF-77B7-2152-CAA9347A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0C6-32AF-4C0A-B5D7-D828594C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0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6189-02BB-B5F7-D9AE-3B7BE146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63AA-9F10-A9C7-D816-1B637D82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945F-9045-D5AB-7892-915D4B2A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C7BE-3980-2D8B-B0D7-B246FD1C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128-0A1F-44EA-A4F8-F45215E8A26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C2FAE-D3CC-2070-7362-2ADC7F4E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4BD3-9BDE-D080-5BC6-4F2EAA87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0C6-32AF-4C0A-B5D7-D828594C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1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2E96-03FE-1DC2-CE3F-68A1C715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3FA6D-25E1-AE81-7FE7-887AC254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A1587-925F-3B53-7CD7-BA0971700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D868B-9AA8-DD2A-A022-8623DBA1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128-0A1F-44EA-A4F8-F45215E8A26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51893-F14D-0129-AF72-997C65CF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C27E0-696D-57BA-72B9-5D6C2694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0C6-32AF-4C0A-B5D7-D828594C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3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34951-BE46-3EF9-1D3E-21552A69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9F7C1-6148-6369-6E02-B7829D8FF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4032-EF20-2C13-655E-ABD058E98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E7128-0A1F-44EA-A4F8-F45215E8A263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A0D55-1AC2-6B35-58C9-1D775ACCB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6C85-6243-A30D-0746-3709D2762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CB20C6-32AF-4C0A-B5D7-D828594C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AF727-E4E5-38E0-F469-DE795CC7E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 err="1"/>
              <a:t>Gravitee</a:t>
            </a:r>
            <a:r>
              <a:rPr lang="en-US" dirty="0"/>
              <a:t> – API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57F75-DF6C-ABAA-B82E-9FB6709C9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ffectLst/>
                <a:latin typeface="Calibri" panose="020F0502020204030204" pitchFamily="34" charset="0"/>
              </a:rPr>
              <a:t>API </a:t>
            </a:r>
            <a:r>
              <a:rPr lang="en-US" sz="2800" dirty="0">
                <a:effectLst/>
                <a:latin typeface="Calibri" panose="020F0502020204030204" pitchFamily="34" charset="0"/>
              </a:rPr>
              <a:t>Management</a:t>
            </a:r>
            <a:r>
              <a:rPr lang="en-US" dirty="0">
                <a:effectLst/>
                <a:latin typeface="Calibri" panose="020F0502020204030204" pitchFamily="34" charset="0"/>
              </a:rPr>
              <a:t> Made Simple</a:t>
            </a:r>
            <a:endParaRPr lang="en-US" sz="3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9F5B078F-7403-21F6-E800-360C37C47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1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A34E-9C08-1C5F-5889-8CC1128D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F5AF-42FD-0F6D-60AE-F42809BB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Summary: Recap the key points covered in the presentation.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Call to Action: Encourage the audience to explore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Gravitee</a:t>
            </a:r>
            <a:r>
              <a:rPr lang="en-US" sz="1800" dirty="0">
                <a:effectLst/>
                <a:latin typeface="Calibri" panose="020F0502020204030204" pitchFamily="34" charset="0"/>
              </a:rPr>
              <a:t> further, try a demo, or reach out for more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2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6D95-CA16-03E4-3E24-03999A01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Gravitee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AF3E-9CDB-2505-D410-156DA09F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API management platform that provides a comprehensive solution for designing, deploying, and managing APIs.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features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benefits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use cases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brief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6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ED35-AF90-4383-28DD-4A4D3335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A8CB-65B6-62F4-626D-02448911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API Management</a:t>
            </a:r>
          </a:p>
          <a:p>
            <a:r>
              <a:rPr lang="en-US" dirty="0"/>
              <a:t> What is </a:t>
            </a:r>
            <a:r>
              <a:rPr lang="en-US" dirty="0" err="1"/>
              <a:t>Gravitee</a:t>
            </a:r>
            <a:r>
              <a:rPr lang="en-US" dirty="0"/>
              <a:t>?</a:t>
            </a:r>
          </a:p>
          <a:p>
            <a:r>
              <a:rPr lang="en-US" dirty="0"/>
              <a:t> Core Features of </a:t>
            </a:r>
            <a:r>
              <a:rPr lang="en-US" dirty="0" err="1"/>
              <a:t>Gravitee</a:t>
            </a:r>
            <a:endParaRPr lang="en-US" dirty="0"/>
          </a:p>
          <a:p>
            <a:r>
              <a:rPr lang="en-US" dirty="0"/>
              <a:t> Benefits of Using </a:t>
            </a:r>
            <a:r>
              <a:rPr lang="en-US" dirty="0" err="1"/>
              <a:t>Gravitee</a:t>
            </a:r>
            <a:endParaRPr lang="en-US" dirty="0"/>
          </a:p>
          <a:p>
            <a:r>
              <a:rPr lang="en-US" dirty="0"/>
              <a:t> Use Cases</a:t>
            </a:r>
          </a:p>
          <a:p>
            <a:r>
              <a:rPr lang="en-US" dirty="0"/>
              <a:t>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FF99-B9A2-0E1A-2AC3-D10F95C4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</a:rPr>
              <a:t> Introduction to API Management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50182-DBAE-E2BA-DB67-36ED7883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Definition: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	API Management involves the process of designing, deploying, and managing APIs in a secure and 	scalable environment.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Importance: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</a:rPr>
              <a:t>Facilitates integration, improves security, enhances performance, and ensures API availability.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5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658D-D011-E9CB-B6EC-2F4D0F74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What is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Gravitee</a:t>
            </a:r>
            <a:r>
              <a:rPr lang="en-US" sz="1800" dirty="0">
                <a:effectLst/>
                <a:latin typeface="Calibri" panose="020F050202020403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AD4B-97D4-57A4-8984-5F01CD62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Overview: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Gravitee</a:t>
            </a:r>
            <a:r>
              <a:rPr lang="en-US" sz="1800" dirty="0">
                <a:effectLst/>
                <a:latin typeface="Calibri" panose="020F0502020204030204" pitchFamily="34" charset="0"/>
              </a:rPr>
              <a:t> is an open-source API management platform that provides a full suite of tools for API design, security, and monitoring.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History and Background: Brief history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Gravitee</a:t>
            </a:r>
            <a:r>
              <a:rPr lang="en-US" sz="1800" dirty="0">
                <a:effectLst/>
                <a:latin typeface="Calibri" panose="020F0502020204030204" pitchFamily="34" charset="0"/>
              </a:rPr>
              <a:t> and its evolution in the API management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8F67-AB37-EB7C-3401-7EBE605A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Core Features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Gravitee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E88B-84C4-091B-9A7F-8D11ED78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API Gateway: Manage and route API traffic efficiently.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API Designer: Visually design APIs with a user-friendly interface.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Access Management: Implement robust authentication and authorization mechanisms.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Analytics and Monitoring: Track API performance and usage metrics.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Policy Management: Define and enforce policies for API traffic.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0968-EBE2-2A2C-0821-8B4D47A9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Benefits of Using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Gravitee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3AF4-4734-22D7-6158-9DB6C3AF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Scalability: Handles high traffic volumes with ease.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Security: Comprehensive security features to protect APIs.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Flexibility: Supports multiple API protocols and customization.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Open-Source: Cost-effective and community-supported.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User-Friendly: Intuitive interface for developers and administrators.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9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2647-1287-0C11-27AB-9E8D99F6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FA1E-CA96-2FE0-7822-9658D0D9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Enterprise Integration: Facilitating internal and external system integrations.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Microservices Architecture: Managing microservices interactions and communication.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Digital Transformation: Enabling businesses to adopt digital strategies through effective API management.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Developer Portals: Providing a platform for developers to access and use APIs.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3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2595-966C-C059-5312-6899F19D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</a:rPr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495C-1642-C85B-3C31-8E9271A1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Live Demonstration: Show how to create, deploy, and manage an API using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Gravitee</a:t>
            </a:r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API Creation: Step-by-step walkthrough.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Policy Implementation: Apply security and traffic management policies.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Analytics Dashboard: View usage metrics and performance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Gravitee – API Management </vt:lpstr>
      <vt:lpstr>Gravitee </vt:lpstr>
      <vt:lpstr>Agenda</vt:lpstr>
      <vt:lpstr> Introduction to API Management</vt:lpstr>
      <vt:lpstr>What is Gravitee?</vt:lpstr>
      <vt:lpstr>Core Features of Gravitee</vt:lpstr>
      <vt:lpstr>Benefits of Using Gravitee</vt:lpstr>
      <vt:lpstr>Use Cases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Gravitee – API Management </dc:title>
  <dc:creator>Riddhi Pandya</dc:creator>
  <cp:lastModifiedBy>Riddhi Pandya</cp:lastModifiedBy>
  <cp:revision>1</cp:revision>
  <dcterms:created xsi:type="dcterms:W3CDTF">2024-05-24T09:31:27Z</dcterms:created>
  <dcterms:modified xsi:type="dcterms:W3CDTF">2024-05-24T10:22:31Z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e9a456-2778-4ca9-be06-1190b1e1118a_Enabled">
    <vt:lpwstr>true</vt:lpwstr>
  </property>
  <property fmtid="{D5CDD505-2E9C-101B-9397-08002B2CF9AE}" pid="3" name="MSIP_Label_09e9a456-2778-4ca9-be06-1190b1e1118a_SetDate">
    <vt:lpwstr>2024-05-24T09:33:04Z</vt:lpwstr>
  </property>
  <property fmtid="{D5CDD505-2E9C-101B-9397-08002B2CF9AE}" pid="4" name="MSIP_Label_09e9a456-2778-4ca9-be06-1190b1e1118a_Method">
    <vt:lpwstr>Standard</vt:lpwstr>
  </property>
  <property fmtid="{D5CDD505-2E9C-101B-9397-08002B2CF9AE}" pid="5" name="MSIP_Label_09e9a456-2778-4ca9-be06-1190b1e1118a_Name">
    <vt:lpwstr>D3</vt:lpwstr>
  </property>
  <property fmtid="{D5CDD505-2E9C-101B-9397-08002B2CF9AE}" pid="6" name="MSIP_Label_09e9a456-2778-4ca9-be06-1190b1e1118a_SiteId">
    <vt:lpwstr>658ba197-6c73-4fea-91bd-1c7d8de6bf2c</vt:lpwstr>
  </property>
  <property fmtid="{D5CDD505-2E9C-101B-9397-08002B2CF9AE}" pid="7" name="MSIP_Label_09e9a456-2778-4ca9-be06-1190b1e1118a_ActionId">
    <vt:lpwstr>8724d273-1648-4927-b3d5-cb89831fd58e</vt:lpwstr>
  </property>
  <property fmtid="{D5CDD505-2E9C-101B-9397-08002B2CF9AE}" pid="8" name="MSIP_Label_09e9a456-2778-4ca9-be06-1190b1e1118a_ContentBits">
    <vt:lpwstr>0</vt:lpwstr>
  </property>
</Properties>
</file>