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58491-E452-4A1F-A3D2-E6E2A35B1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49733A-17B3-46E9-A533-E89348180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04FD1D-B356-4EAC-AB29-92B45DFA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D2EF-16B0-4D43-92EC-33A00B7EFE22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E56200-3F00-446D-AA59-9CA2F630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A7D7E3-6F46-4EDD-8AAA-BCFE4A53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8A08-BD05-47E0-B7E4-F7D205307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10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D8A00-E2FB-43FF-A2FC-E7BBFA0A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0656B3-5A3E-47F6-A651-5686E4F7D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64D7A-1159-442A-9A28-1AAFDCD3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D2EF-16B0-4D43-92EC-33A00B7EFE22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210813-D26C-43BF-B7DF-7D84DBE6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6B1D59-577F-45D6-A332-915409DA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8A08-BD05-47E0-B7E4-F7D205307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93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056217-1C0C-4F8C-A19F-F7E441F2F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2BF305-0216-4D52-B5BD-A91C9EFC8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C3C56A-9347-488C-8914-EFC8FE26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D2EF-16B0-4D43-92EC-33A00B7EFE22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4043C-17A6-4FC9-B4A9-53049AD5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1CAAF2-5A01-41EB-8698-622C188F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8A08-BD05-47E0-B7E4-F7D205307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47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015C4-0954-4485-AEC3-4DDE1E76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DA126-B6B8-4A4E-A00B-27A0FBCD2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995FB-9580-45E8-A320-EAFC86D0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D2EF-16B0-4D43-92EC-33A00B7EFE22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BD654-FE49-42A8-B14B-23B73797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983EBD-4890-460A-9762-AD17DDE4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8A08-BD05-47E0-B7E4-F7D205307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21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D005C-15D9-4C79-B094-3EFE9E4A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EAF39B-8407-403C-AC3E-142C33E64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C05577-6CEB-4239-BD5E-5267B757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D2EF-16B0-4D43-92EC-33A00B7EFE22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754E72-9E3A-4E32-B118-4C048958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24E5C3-613C-4215-A8A8-0A172326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8A08-BD05-47E0-B7E4-F7D205307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06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0071A-F93A-4555-8495-D3E15475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CF5D9-30C9-47E3-9641-13FE900B0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583FDB-7171-43F5-ACBB-856BC4367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469E0A-705F-47F1-85B9-F30278B8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D2EF-16B0-4D43-92EC-33A00B7EFE22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1CA6F7-37BA-46E2-AE4E-B6E409F2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F95CC2-D805-46EB-88B4-28555B02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8A08-BD05-47E0-B7E4-F7D205307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75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8DBC1-1770-4858-AC18-9D1B3C20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138AAB-3F6F-42E0-BF09-27377A72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10D724-F4E4-4829-BFCF-412132CBC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2A3162-C52E-458A-919B-88A49CD84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D21561-B328-42D1-BC4A-BB7CFE456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85484A-0DCD-4767-982C-CA6CB3F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D2EF-16B0-4D43-92EC-33A00B7EFE22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4C6813-91B8-407E-AF2E-7957A8AF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FDD2CB-0ECA-4614-86D8-8DFBB831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8A08-BD05-47E0-B7E4-F7D205307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21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502FC-90DF-4BA3-9776-6A250060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08CD62-92AC-4F2A-81BD-30C8F598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D2EF-16B0-4D43-92EC-33A00B7EFE22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486AE0-039D-4271-82F4-2E454DF1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887D5A-76AA-469B-890E-BFCBDE41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8A08-BD05-47E0-B7E4-F7D205307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48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1E601D-E75B-47D6-9466-2C70607A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D2EF-16B0-4D43-92EC-33A00B7EFE22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CE9466-4419-4708-8261-B5577A3C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CFFE74-91BC-47CC-BEFA-C49500B8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8A08-BD05-47E0-B7E4-F7D205307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26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0B752-8753-421A-AA22-6AC6AA3B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CC226-2DB3-4E54-8B4F-F1A2B024D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78EFA6-0ECB-4116-8813-CE17E6059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AC4534-39DA-45B8-A088-890928D7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D2EF-16B0-4D43-92EC-33A00B7EFE22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DAA864-F6DE-40CA-8311-10E5DA6C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238682-8E3B-4AC5-9712-12EBAD36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8A08-BD05-47E0-B7E4-F7D205307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83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E870F-B959-4556-A219-37215CD2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DC4F6C-8133-45B0-84EF-E217CD431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52635D-F2B1-4D41-9B3E-55BAC6A4C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66D4A7-F2A6-4BAC-948A-8A15C22C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D2EF-16B0-4D43-92EC-33A00B7EFE22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14103D-1EF6-455F-9398-286D5E23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64844D-83AC-4AF1-9BC0-D9C4FCB9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8A08-BD05-47E0-B7E4-F7D205307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AA45F7-F9CF-4567-8771-D840DBDB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B40099-FEC0-47E8-A422-C78BB237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B47269-3C65-4D29-84D3-16BCD2FE5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AD2EF-16B0-4D43-92EC-33A00B7EFE22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7C206E-D690-44E9-9052-6F90675E2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A7AF12-8E11-4101-B678-D7FDDF95B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D8A08-BD05-47E0-B7E4-F7D205307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58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F882CC-E01B-4B9E-A11F-2C4364B6043A}"/>
              </a:ext>
            </a:extLst>
          </p:cNvPr>
          <p:cNvSpPr/>
          <p:nvPr/>
        </p:nvSpPr>
        <p:spPr>
          <a:xfrm>
            <a:off x="2622179" y="1502010"/>
            <a:ext cx="5564094" cy="2868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1694480-8FB1-43DF-8E1C-9E0401FBAE68}"/>
              </a:ext>
            </a:extLst>
          </p:cNvPr>
          <p:cNvSpPr/>
          <p:nvPr/>
        </p:nvSpPr>
        <p:spPr>
          <a:xfrm>
            <a:off x="4866275" y="2382995"/>
            <a:ext cx="1800000" cy="1800000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1F97FE6-606A-4EE9-A6B7-27BE55AA2E6F}"/>
              </a:ext>
            </a:extLst>
          </p:cNvPr>
          <p:cNvSpPr/>
          <p:nvPr/>
        </p:nvSpPr>
        <p:spPr>
          <a:xfrm>
            <a:off x="5997258" y="2382995"/>
            <a:ext cx="1800000" cy="1800000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3719C19-3446-4354-8452-3D9481FA4726}"/>
              </a:ext>
            </a:extLst>
          </p:cNvPr>
          <p:cNvSpPr txBox="1"/>
          <p:nvPr/>
        </p:nvSpPr>
        <p:spPr>
          <a:xfrm>
            <a:off x="5126793" y="3125691"/>
            <a:ext cx="6394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M10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F9C0EC-FB56-4C3C-8967-5968B9F4496A}"/>
              </a:ext>
            </a:extLst>
          </p:cNvPr>
          <p:cNvSpPr txBox="1"/>
          <p:nvPr/>
        </p:nvSpPr>
        <p:spPr>
          <a:xfrm>
            <a:off x="6897258" y="3125691"/>
            <a:ext cx="6394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M01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D476CB-230F-4B04-A342-01D19548815D}"/>
              </a:ext>
            </a:extLst>
          </p:cNvPr>
          <p:cNvSpPr txBox="1"/>
          <p:nvPr/>
        </p:nvSpPr>
        <p:spPr>
          <a:xfrm>
            <a:off x="6026793" y="3125691"/>
            <a:ext cx="6394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M11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829DB0-6B13-4324-8E28-4ADC9B67444E}"/>
              </a:ext>
            </a:extLst>
          </p:cNvPr>
          <p:cNvSpPr txBox="1"/>
          <p:nvPr/>
        </p:nvSpPr>
        <p:spPr>
          <a:xfrm>
            <a:off x="4453009" y="3813663"/>
            <a:ext cx="6394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M00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229DFEA-5261-47B2-B5B1-BAEFFC40E5C4}"/>
              </a:ext>
            </a:extLst>
          </p:cNvPr>
          <p:cNvSpPr txBox="1"/>
          <p:nvPr/>
        </p:nvSpPr>
        <p:spPr>
          <a:xfrm>
            <a:off x="5607153" y="2038722"/>
            <a:ext cx="3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0C3850F-9B81-408B-A935-F24917C03B18}"/>
              </a:ext>
            </a:extLst>
          </p:cNvPr>
          <p:cNvSpPr txBox="1"/>
          <p:nvPr/>
        </p:nvSpPr>
        <p:spPr>
          <a:xfrm>
            <a:off x="6757895" y="2038722"/>
            <a:ext cx="3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B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004EF58-3766-48AC-B110-4CC68B6C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71" y="1598433"/>
            <a:ext cx="2967990" cy="58293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974C511-4FEF-4C64-A9D2-D63EC8FDC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091" y="2266614"/>
            <a:ext cx="1177290" cy="2476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91F20B1-B86A-4E55-8E7D-CFD2E5657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428" y="2599515"/>
            <a:ext cx="1676400" cy="4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231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Richard Durand</dc:creator>
  <cp:lastModifiedBy>Richard Durand</cp:lastModifiedBy>
  <cp:revision>4</cp:revision>
  <dcterms:created xsi:type="dcterms:W3CDTF">2020-01-20T09:35:25Z</dcterms:created>
  <dcterms:modified xsi:type="dcterms:W3CDTF">2020-01-20T10:15:50Z</dcterms:modified>
</cp:coreProperties>
</file>