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51A6A-68E9-4F9F-B019-635F06C3C884}" v="2" dt="2021-01-08T06:40:36.590"/>
    <p1510:client id="{5FC60497-0D80-438A-A8F2-3F5358021CDE}" v="1" dt="2021-01-08T10:05:0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ne Büyükdurmuş" userId="f7daf07b-0cfd-49b0-b513-662c016ac854" providerId="ADAL" clId="{5FC60497-0D80-438A-A8F2-3F5358021CDE}"/>
    <pc:docChg chg="modSld">
      <pc:chgData name="Emine Büyükdurmuş" userId="f7daf07b-0cfd-49b0-b513-662c016ac854" providerId="ADAL" clId="{5FC60497-0D80-438A-A8F2-3F5358021CDE}" dt="2021-01-08T10:05:40.905" v="12" actId="1076"/>
      <pc:docMkLst>
        <pc:docMk/>
      </pc:docMkLst>
      <pc:sldChg chg="addSp modSp mod">
        <pc:chgData name="Emine Büyükdurmuş" userId="f7daf07b-0cfd-49b0-b513-662c016ac854" providerId="ADAL" clId="{5FC60497-0D80-438A-A8F2-3F5358021CDE}" dt="2021-01-08T10:05:40.905" v="12" actId="1076"/>
        <pc:sldMkLst>
          <pc:docMk/>
          <pc:sldMk cId="2614240957" sldId="257"/>
        </pc:sldMkLst>
        <pc:spChg chg="mod">
          <ac:chgData name="Emine Büyükdurmuş" userId="f7daf07b-0cfd-49b0-b513-662c016ac854" providerId="ADAL" clId="{5FC60497-0D80-438A-A8F2-3F5358021CDE}" dt="2021-01-08T10:05:30.314" v="10" actId="1076"/>
          <ac:spMkLst>
            <pc:docMk/>
            <pc:sldMk cId="2614240957" sldId="257"/>
            <ac:spMk id="4" creationId="{0D30FAA8-0A7D-4D75-B38E-E06C4FDFA126}"/>
          </ac:spMkLst>
        </pc:spChg>
        <pc:spChg chg="mod">
          <ac:chgData name="Emine Büyükdurmuş" userId="f7daf07b-0cfd-49b0-b513-662c016ac854" providerId="ADAL" clId="{5FC60497-0D80-438A-A8F2-3F5358021CDE}" dt="2021-01-08T10:05:33.134" v="11" actId="1076"/>
          <ac:spMkLst>
            <pc:docMk/>
            <pc:sldMk cId="2614240957" sldId="257"/>
            <ac:spMk id="5" creationId="{54E1F156-188D-4EF3-8E38-82030146B97F}"/>
          </ac:spMkLst>
        </pc:spChg>
        <pc:picChg chg="add mod">
          <ac:chgData name="Emine Büyükdurmuş" userId="f7daf07b-0cfd-49b0-b513-662c016ac854" providerId="ADAL" clId="{5FC60497-0D80-438A-A8F2-3F5358021CDE}" dt="2021-01-08T10:05:40.905" v="12" actId="1076"/>
          <ac:picMkLst>
            <pc:docMk/>
            <pc:sldMk cId="2614240957" sldId="257"/>
            <ac:picMk id="6" creationId="{9B0299A5-3B03-4639-AF03-54FD7BA4D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8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8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25977"/>
            <a:ext cx="7793502" cy="61961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065"/>
            <a:ext cx="7886700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587262"/>
            <a:ext cx="4651497" cy="975214"/>
          </a:xfrm>
        </p:spPr>
        <p:txBody>
          <a:bodyPr anchor="b">
            <a:noAutofit/>
          </a:bodyPr>
          <a:lstStyle>
            <a:lvl1pPr algn="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75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40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5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5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8A59-7B14-47B8-9024-6ECB9A25C2E0}" type="datetimeFigureOut">
              <a:rPr lang="tr-TR" smtClean="0"/>
              <a:t>11.06.2021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A9A3-5759-4443-91B2-F17885B095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61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iface.northeurope.cloudapp.azure.com:80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0FAA8-0A7D-4D75-B38E-E06C4FDFA126}"/>
              </a:ext>
            </a:extLst>
          </p:cNvPr>
          <p:cNvSpPr txBox="1"/>
          <p:nvPr/>
        </p:nvSpPr>
        <p:spPr>
          <a:xfrm>
            <a:off x="3743427" y="195229"/>
            <a:ext cx="332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92D3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Criminal </a:t>
            </a:r>
            <a:r>
              <a:rPr lang="en-US" sz="2000" b="1" dirty="0">
                <a:solidFill>
                  <a:srgbClr val="B92D3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Face Prediction From Police Sketches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1F156-188D-4EF3-8E38-82030146B97F}"/>
              </a:ext>
            </a:extLst>
          </p:cNvPr>
          <p:cNvSpPr txBox="1"/>
          <p:nvPr/>
        </p:nvSpPr>
        <p:spPr>
          <a:xfrm>
            <a:off x="6348885" y="13397"/>
            <a:ext cx="2756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/>
              <a:t>Rıdvan Balamur</a:t>
            </a:r>
          </a:p>
          <a:p>
            <a:pPr algn="r"/>
            <a:r>
              <a:rPr lang="en-US" sz="1500" b="1" dirty="0"/>
              <a:t>Oğuzhan Yıldırım</a:t>
            </a:r>
            <a:endParaRPr lang="tr-TR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299A5-3B03-4639-AF03-54FD7BA4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8" r="4582" b="39015"/>
          <a:stretch/>
        </p:blipFill>
        <p:spPr>
          <a:xfrm>
            <a:off x="92364" y="101391"/>
            <a:ext cx="3694324" cy="8396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3B875-A4B9-4C4A-9D95-87E1FA461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2139" r="9448" b="23401"/>
          <a:stretch/>
        </p:blipFill>
        <p:spPr>
          <a:xfrm>
            <a:off x="92364" y="1122899"/>
            <a:ext cx="9013017" cy="5197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CA52D-9E80-4142-A26F-6465EC934593}"/>
              </a:ext>
            </a:extLst>
          </p:cNvPr>
          <p:cNvSpPr txBox="1"/>
          <p:nvPr/>
        </p:nvSpPr>
        <p:spPr>
          <a:xfrm>
            <a:off x="2971800" y="5979097"/>
            <a:ext cx="512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Website link: </a:t>
            </a:r>
            <a:r>
              <a:rPr lang="en-US" sz="1400" dirty="0">
                <a:hlinkClick r:id="rId4"/>
              </a:rPr>
              <a:t>http://criface.northeurope.cloudapp.azure.com:8080/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424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mkapyali</dc:creator>
  <cp:lastModifiedBy>RIDVAN BALAMUR</cp:lastModifiedBy>
  <cp:revision>59</cp:revision>
  <dcterms:created xsi:type="dcterms:W3CDTF">2017-04-12T08:46:42Z</dcterms:created>
  <dcterms:modified xsi:type="dcterms:W3CDTF">2021-06-11T19:19:38Z</dcterms:modified>
</cp:coreProperties>
</file>