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8" Type="http://schemas.openxmlformats.org/officeDocument/2006/relationships/viewProps" Target="viewProps.xml" /><Relationship Id="rId147" Type="http://schemas.openxmlformats.org/officeDocument/2006/relationships/presProps" Target="presProps.xml" /><Relationship Id="rId1" Type="http://schemas.openxmlformats.org/officeDocument/2006/relationships/slideMaster" Target="slideMasters/slideMaster1.xml" /><Relationship Id="rId150" Type="http://schemas.openxmlformats.org/officeDocument/2006/relationships/tableStyles" Target="tableStyles.xml" /><Relationship Id="rId1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First WEEK</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a:t>
            </a:r>
            <a:br/>
            <a:br/>
            <a:r>
              <a:rPr/>
              <a:t>Student Ridvan SEVIK</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a formal e-mail account</a:t>
            </a:r>
          </a:p>
        </p:txBody>
      </p:sp>
      <p:sp>
        <p:nvSpPr>
          <p:cNvPr id="3" name="Content Placeholder 2"/>
          <p:cNvSpPr>
            <a:spLocks noGrp="1"/>
          </p:cNvSpPr>
          <p:nvPr>
            <p:ph idx="1"/>
          </p:nvPr>
        </p:nvSpPr>
        <p:spPr/>
        <p:txBody>
          <a:bodyPr/>
          <a:lstStyle/>
          <a:p>
            <a:pPr lvl="0" indent="0" marL="0">
              <a:buNone/>
            </a:pPr>
            <a:r>
              <a:rPr/>
              <a:t>like ridvan.sevik.tr@gmail.com</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 and Tricks for Linux CLI</a:t>
            </a:r>
          </a:p>
        </p:txBody>
      </p:sp>
      <p:sp>
        <p:nvSpPr>
          <p:cNvPr id="3" name="Content Placeholder 2"/>
          <p:cNvSpPr>
            <a:spLocks noGrp="1"/>
          </p:cNvSpPr>
          <p:nvPr>
            <p:ph idx="1"/>
          </p:nvPr>
        </p:nvSpPr>
        <p:spPr/>
        <p:txBody>
          <a:bodyPr/>
          <a:lstStyle/>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Windows Commands</a:t>
            </a:r>
          </a:p>
        </p:txBody>
      </p:sp>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1092200" y="1193800"/>
            <a:ext cx="695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2387600" y="1193800"/>
            <a:ext cx="438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1384300"/>
            <a:ext cx="8229600" cy="250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Dirst Week</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31-image.png" id="0" name="Picture 1"/>
          <p:cNvPicPr>
            <a:picLocks noGrp="1" noChangeAspect="1"/>
          </p:cNvPicPr>
          <p:nvPr/>
        </p:nvPicPr>
        <p:blipFill>
          <a:blip r:embed="rId2"/>
          <a:stretch>
            <a:fillRect/>
          </a:stretch>
        </p:blipFill>
        <p:spPr bwMode="auto">
          <a:xfrm>
            <a:off x="3568700" y="571500"/>
            <a:ext cx="5105400" cy="3136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40-image.png" id="0" name="Picture 1"/>
          <p:cNvPicPr>
            <a:picLocks noGrp="1" noChangeAspect="1"/>
          </p:cNvPicPr>
          <p:nvPr/>
        </p:nvPicPr>
        <p:blipFill>
          <a:blip r:embed="rId2"/>
          <a:stretch>
            <a:fillRect/>
          </a:stretch>
        </p:blipFill>
        <p:spPr bwMode="auto">
          <a:xfrm>
            <a:off x="3797300" y="203200"/>
            <a:ext cx="4660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17-image.png" id="0" name="Picture 1"/>
          <p:cNvPicPr>
            <a:picLocks noGrp="1" noChangeAspect="1"/>
          </p:cNvPicPr>
          <p:nvPr/>
        </p:nvPicPr>
        <p:blipFill>
          <a:blip r:embed="rId2"/>
          <a:stretch>
            <a:fillRect/>
          </a:stretch>
        </p:blipFill>
        <p:spPr bwMode="auto">
          <a:xfrm>
            <a:off x="3568700" y="520700"/>
            <a:ext cx="5105400" cy="3225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26-image.png" id="0" name="Picture 1"/>
          <p:cNvPicPr>
            <a:picLocks noGrp="1" noChangeAspect="1"/>
          </p:cNvPicPr>
          <p:nvPr/>
        </p:nvPicPr>
        <p:blipFill>
          <a:blip r:embed="rId2"/>
          <a:stretch>
            <a:fillRect/>
          </a:stretch>
        </p:blipFill>
        <p:spPr bwMode="auto">
          <a:xfrm>
            <a:off x="3568700" y="723900"/>
            <a:ext cx="5105400" cy="2832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57-image.png" id="0" name="Picture 1"/>
          <p:cNvPicPr>
            <a:picLocks noGrp="1" noChangeAspect="1"/>
          </p:cNvPicPr>
          <p:nvPr/>
        </p:nvPicPr>
        <p:blipFill>
          <a:blip r:embed="rId2"/>
          <a:stretch>
            <a:fillRect/>
          </a:stretch>
        </p:blipFill>
        <p:spPr bwMode="auto">
          <a:xfrm>
            <a:off x="3568700" y="203200"/>
            <a:ext cx="5105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Intro to the Internet</a:t>
            </a:r>
          </a:p>
        </p:txBody>
      </p:sp>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40-image.png" id="0" name="Picture 1"/>
          <p:cNvPicPr>
            <a:picLocks noGrp="1" noChangeAspect="1"/>
          </p:cNvPicPr>
          <p:nvPr/>
        </p:nvPicPr>
        <p:blipFill>
          <a:blip r:embed="rId2"/>
          <a:stretch>
            <a:fillRect/>
          </a:stretch>
        </p:blipFill>
        <p:spPr bwMode="auto">
          <a:xfrm>
            <a:off x="3568700" y="749300"/>
            <a:ext cx="5105400" cy="2781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50-image.png" id="0" name="Picture 1"/>
          <p:cNvPicPr>
            <a:picLocks noGrp="1" noChangeAspect="1"/>
          </p:cNvPicPr>
          <p:nvPr/>
        </p:nvPicPr>
        <p:blipFill>
          <a:blip r:embed="rId2"/>
          <a:stretch>
            <a:fillRect/>
          </a:stretch>
        </p:blipFill>
        <p:spPr bwMode="auto">
          <a:xfrm>
            <a:off x="3568700" y="1460500"/>
            <a:ext cx="5105400" cy="137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a:t>
            </a:r>
          </a:p>
        </p:txBody>
      </p:sp>
      <p:pic>
        <p:nvPicPr>
          <p:cNvPr descr="fig:  assets/2022-01-09-22-48-01-image.png" id="0" name="Picture 1"/>
          <p:cNvPicPr>
            <a:picLocks noGrp="1" noChangeAspect="1"/>
          </p:cNvPicPr>
          <p:nvPr/>
        </p:nvPicPr>
        <p:blipFill>
          <a:blip r:embed="rId2"/>
          <a:stretch>
            <a:fillRect/>
          </a:stretch>
        </p:blipFill>
        <p:spPr bwMode="auto">
          <a:xfrm>
            <a:off x="3962400" y="203200"/>
            <a:ext cx="4318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3568700" y="787400"/>
            <a:ext cx="5105400" cy="2692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18-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a:t>
            </a:r>
          </a:p>
        </p:txBody>
      </p:sp>
      <p:sp>
        <p:nvSpPr>
          <p:cNvPr id="3" name="Content Placeholder 2"/>
          <p:cNvSpPr>
            <a:spLocks noGrp="1"/>
          </p:cNvSpPr>
          <p:nvPr>
            <p:ph idx="1"/>
          </p:nvPr>
        </p:nvSpPr>
        <p:spPr/>
        <p:txBody>
          <a:bodyPr/>
          <a:lstStyle/>
          <a:p>
            <a:pPr lvl="0" indent="0" marL="0">
              <a:spcBef>
                <a:spcPts val="3000"/>
              </a:spcBef>
              <a:buNone/>
            </a:pPr>
            <a:r>
              <a:rPr b="1"/>
              <a:t>Introduction and Developer Roadmap</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3568700" y="393700"/>
            <a:ext cx="5105400" cy="3479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3568700" y="647700"/>
            <a:ext cx="5105400" cy="2984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Shortcuts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Before starting to do anything, if there are shortcuts, try to learn them.</m:t>
                      </m:r>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Microsoft Helper Toolkits</a:t>
            </a:r>
          </a:p>
          <a:p>
            <a:pPr lvl="0"/>
            <a:r>
              <a:rPr/>
              <a:t>Install Power Toys Utility</a:t>
            </a:r>
          </a:p>
          <a:p>
            <a:pPr lvl="1"/>
            <a:r>
              <a:rPr/>
              <a:t>https://learn.microsoft.com/en-us/windows/powertoys/</a:t>
            </a:r>
          </a:p>
          <a:p>
            <a:pPr lvl="0"/>
            <a:r>
              <a:rPr/>
              <a:t>Download Sysinternals Suite (Toolkit)</a:t>
            </a:r>
          </a:p>
          <a:p>
            <a:pPr lvl="1"/>
            <a:r>
              <a:rPr/>
              <a:t>https://learn.microsoft.com/en-us/sysinternals/downloads/sysinternals-suite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Copy</a:t>
            </a:r>
            <a:r>
              <a:rPr/>
              <a:t>: </a:t>
            </a:r>
            <a:r>
              <a:rPr>
                <a:latin typeface="Courier"/>
              </a:rPr>
              <a:t>Ctrl+C</a:t>
            </a:r>
          </a:p>
          <a:p>
            <a:pPr lvl="0"/>
            <a:r>
              <a:rPr b="1"/>
              <a:t>Cut</a:t>
            </a:r>
            <a:r>
              <a:rPr/>
              <a:t>: </a:t>
            </a:r>
            <a:r>
              <a:rPr>
                <a:latin typeface="Courier"/>
              </a:rPr>
              <a:t>Ctrl+X</a:t>
            </a:r>
          </a:p>
          <a:p>
            <a:pPr lvl="0"/>
            <a:r>
              <a:rPr b="1"/>
              <a:t>Paste</a:t>
            </a:r>
            <a:r>
              <a:rPr/>
              <a:t>: </a:t>
            </a:r>
            <a:r>
              <a:rPr>
                <a:latin typeface="Courier"/>
              </a:rPr>
              <a:t>Ctrl+V</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Snipping Tool</a:t>
            </a:r>
            <a:r>
              <a:rPr/>
              <a:t>: </a:t>
            </a:r>
            <a:r>
              <a:rPr>
                <a:latin typeface="Courier"/>
              </a:rPr>
              <a:t>Win+Shift+S</a:t>
            </a:r>
          </a:p>
          <a:p>
            <a:pPr lvl="0"/>
            <a:r>
              <a:rPr/>
              <a:t>Depending on your hardware </a:t>
            </a:r>
            <a:r>
              <a:rPr b="1"/>
              <a:t>take a screenshot</a:t>
            </a:r>
          </a:p>
          <a:p>
            <a:pPr lvl="1"/>
            <a:r>
              <a:rPr>
                <a:latin typeface="Courier"/>
              </a:rPr>
              <a:t>Win+PrtScn</a:t>
            </a:r>
          </a:p>
          <a:p>
            <a:pPr lvl="1"/>
            <a:r>
              <a:rPr>
                <a:latin typeface="Courier"/>
              </a:rPr>
              <a:t>Fn+Win+Space</a:t>
            </a:r>
            <a: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 (Power Toys)</a:t>
            </a:r>
          </a:p>
          <a:p>
            <a:pPr lvl="0"/>
            <a:r>
              <a:rPr b="1"/>
              <a:t>Power Toys Run</a:t>
            </a:r>
            <a:r>
              <a:rPr/>
              <a:t>: </a:t>
            </a:r>
            <a:r>
              <a:rPr>
                <a:latin typeface="Courier"/>
              </a:rPr>
              <a:t>Alt+Space</a:t>
            </a:r>
          </a:p>
          <a:p>
            <a:pPr lvl="0"/>
            <a:r>
              <a:rPr b="1"/>
              <a:t>Always-on-Top</a:t>
            </a:r>
            <a:r>
              <a:rPr/>
              <a:t>: </a:t>
            </a:r>
            <a:r>
              <a:rPr>
                <a:latin typeface="Courier"/>
              </a:rPr>
              <a:t>Win+Ctrl+T</a:t>
            </a:r>
          </a:p>
          <a:p>
            <a:pPr lvl="0"/>
            <a:r>
              <a:rPr b="1"/>
              <a:t>Color Picker</a:t>
            </a:r>
            <a:r>
              <a:rPr/>
              <a:t> : </a:t>
            </a:r>
            <a:r>
              <a:rPr>
                <a:latin typeface="Courier"/>
              </a:rPr>
              <a:t>Win+Shift+C</a:t>
            </a:r>
          </a:p>
          <a:p>
            <a:pPr lvl="0"/>
            <a:r>
              <a:rPr b="1"/>
              <a:t>Screen Ruler</a:t>
            </a:r>
            <a:r>
              <a:rPr/>
              <a:t> : </a:t>
            </a:r>
            <a:r>
              <a:rPr>
                <a:latin typeface="Courier"/>
              </a:rPr>
              <a:t>Win+Shift+T</a:t>
            </a:r>
          </a:p>
          <a:p>
            <a:pPr lvl="0"/>
            <a:r>
              <a:rPr b="1"/>
              <a:t>Video Conf. Mute</a:t>
            </a:r>
            <a:r>
              <a:rPr/>
              <a:t> : </a:t>
            </a:r>
            <a:r>
              <a:rPr>
                <a:latin typeface="Courier"/>
              </a:rPr>
              <a:t>Win+Shift+Q</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Computer Engineering Roles</a:t>
            </a:r>
          </a:p>
          <a:p>
            <a:pPr lvl="0"/>
            <a:r>
              <a:rPr/>
              <a:t>Developer Roadmaps</a:t>
            </a:r>
          </a:p>
          <a:p>
            <a:pPr lvl="0"/>
            <a:r>
              <a:rPr/>
              <a:t>Building a Social Profile and Resume</a:t>
            </a:r>
          </a:p>
          <a:p>
            <a:pPr lvl="0"/>
            <a:r>
              <a:rPr/>
              <a:t>Job Qualifications</a:t>
            </a:r>
          </a:p>
          <a:p>
            <a:pPr lvl="0"/>
            <a:r>
              <a:rPr/>
              <a:t>Using Google</a:t>
            </a:r>
          </a:p>
          <a:p>
            <a:pPr lvl="0"/>
            <a:r>
              <a:rPr/>
              <a:t>Operating Systems</a:t>
            </a:r>
          </a:p>
          <a:p>
            <a:pPr lvl="0"/>
            <a:r>
              <a:rPr/>
              <a:t>Introduction to Internet (IP, Port etc.)</a:t>
            </a:r>
          </a:p>
          <a:p>
            <a:pPr lvl="0"/>
            <a:r>
              <a:rPr/>
              <a:t>Windows Helper Utilities</a:t>
            </a:r>
          </a:p>
          <a:p>
            <a:pPr lvl="0"/>
            <a:r>
              <a:rPr/>
              <a:t>Shortcuts</a:t>
            </a:r>
          </a:p>
          <a:p>
            <a:pPr lvl="0"/>
            <a:r>
              <a:rPr/>
              <a:t>Command-Line Interface and Usefull Commands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Maximize Window</a:t>
            </a:r>
            <a:r>
              <a:rPr/>
              <a:t>: </a:t>
            </a:r>
            <a:r>
              <a:rPr>
                <a:latin typeface="Courier"/>
              </a:rPr>
              <a:t>F11</a:t>
            </a:r>
            <a:r>
              <a:rPr/>
              <a:t> or </a:t>
            </a:r>
            <a:r>
              <a:rPr>
                <a:latin typeface="Courier"/>
              </a:rPr>
              <a:t>Win+UpArrow</a:t>
            </a:r>
          </a:p>
          <a:p>
            <a:pPr lvl="0"/>
            <a:r>
              <a:rPr b="1"/>
              <a:t>Open Task View</a:t>
            </a:r>
            <a:r>
              <a:rPr/>
              <a:t>: </a:t>
            </a:r>
            <a:r>
              <a:rPr>
                <a:latin typeface="Courier"/>
              </a:rPr>
              <a:t>Win+Tab</a:t>
            </a:r>
          </a:p>
          <a:p>
            <a:pPr lvl="0"/>
            <a:r>
              <a:rPr b="1"/>
              <a:t>Display and hide the desktop</a:t>
            </a:r>
            <a:r>
              <a:rPr/>
              <a:t>: </a:t>
            </a:r>
            <a:r>
              <a:rPr>
                <a:latin typeface="Courier"/>
              </a:rPr>
              <a:t>Win+D</a:t>
            </a:r>
          </a:p>
          <a:p>
            <a:pPr lvl="0"/>
            <a:r>
              <a:rPr b="1"/>
              <a:t>Switch between open apps</a:t>
            </a:r>
            <a:r>
              <a:rPr/>
              <a:t>: </a:t>
            </a:r>
            <a:r>
              <a:rPr>
                <a:latin typeface="Courier"/>
              </a:rPr>
              <a:t>Alt+Tab</a:t>
            </a:r>
          </a:p>
          <a:p>
            <a:pPr lvl="0"/>
            <a:r>
              <a:rPr b="1"/>
              <a:t>Open the Quick Link menu</a:t>
            </a:r>
            <a:r>
              <a:rPr/>
              <a:t>: </a:t>
            </a:r>
            <a:r>
              <a:rPr>
                <a:latin typeface="Courier"/>
              </a:rPr>
              <a:t>Win+X</a:t>
            </a:r>
          </a:p>
          <a:p>
            <a:pPr lvl="0"/>
            <a:r>
              <a:rPr b="1"/>
              <a:t>Lock your PC</a:t>
            </a:r>
            <a:r>
              <a:rPr/>
              <a:t>: </a:t>
            </a:r>
            <a:r>
              <a:rPr>
                <a:latin typeface="Courier"/>
              </a:rPr>
              <a:t>Win+L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a:r>
              <a:rPr/>
              <a:t>Reference Books</a:t>
            </a:r>
          </a:p>
          <a:p>
            <a:pPr lvl="1"/>
            <a:r>
              <a:rPr>
                <a:hlinkClick r:id="rId2"/>
              </a:rPr>
              <a:t>Bash Notes For Professionals</a:t>
            </a:r>
          </a:p>
          <a:p>
            <a:pPr lvl="1"/>
            <a:r>
              <a:rPr>
                <a:hlinkClick r:id="rId3"/>
              </a:rPr>
              <a:t>Linux Notes For Professionals</a:t>
            </a:r>
          </a:p>
          <a:p>
            <a:pPr lvl="1"/>
            <a:r>
              <a:rPr>
                <a:hlinkClick r:id="rId4"/>
              </a:rPr>
              <a:t>PowerShell Notes For Professionals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Less Resource</a:t>
            </a:r>
          </a:p>
          <a:p>
            <a:pPr lvl="0"/>
            <a:r>
              <a:rPr b="1"/>
              <a:t>High Precision</a:t>
            </a:r>
          </a:p>
          <a:p>
            <a:pPr lvl="0"/>
            <a:r>
              <a:rPr b="1"/>
              <a:t>Repetitive Tasks Friendly</a:t>
            </a:r>
          </a:p>
          <a:p>
            <a:pPr lvl="0"/>
            <a:r>
              <a:rPr b="1"/>
              <a:t>Powerful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a:t>
            </a:r>
            <a:r>
              <a:rPr>
                <a:latin typeface="Courier"/>
              </a:rPr>
              <a:t>Command Prompt</a:t>
            </a:r>
            <a:r>
              <a:rPr/>
              <a:t> in the search field.</a:t>
            </a:r>
          </a:p>
          <a:p>
            <a:pPr lvl="0"/>
            <a:r>
              <a:rPr/>
              <a:t>Go to </a:t>
            </a:r>
            <a:r>
              <a:rPr>
                <a:latin typeface="Courier"/>
              </a:rPr>
              <a:t>Start menu → Windows System → Command Prompt</a:t>
            </a:r>
            <a:r>
              <a:rPr/>
              <a:t>.</a:t>
            </a:r>
          </a:p>
          <a:p>
            <a:pPr lvl="0"/>
            <a:r>
              <a:rPr/>
              <a:t>Go to </a:t>
            </a:r>
            <a:r>
              <a:rPr>
                <a:latin typeface="Courier"/>
              </a:rPr>
              <a:t>Start Menu → All Programs → Accessories → Command Prompt</a:t>
            </a:r>
            <a:r>
              <a:rPr/>
              <a: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01-image.png" id="0" name="Picture 1"/>
          <p:cNvPicPr>
            <a:picLocks noGrp="1" noChangeAspect="1"/>
          </p:cNvPicPr>
          <p:nvPr/>
        </p:nvPicPr>
        <p:blipFill>
          <a:blip r:embed="rId2"/>
          <a:stretch>
            <a:fillRect/>
          </a:stretch>
        </p:blipFill>
        <p:spPr bwMode="auto">
          <a:xfrm>
            <a:off x="5283200" y="203200"/>
            <a:ext cx="1676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12-image.png" id="0" name="Picture 1"/>
          <p:cNvPicPr>
            <a:picLocks noGrp="1" noChangeAspect="1"/>
          </p:cNvPicPr>
          <p:nvPr/>
        </p:nvPicPr>
        <p:blipFill>
          <a:blip r:embed="rId2"/>
          <a:stretch>
            <a:fillRect/>
          </a:stretch>
        </p:blipFill>
        <p:spPr bwMode="auto">
          <a:xfrm>
            <a:off x="3568700" y="635000"/>
            <a:ext cx="5105400" cy="299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22-image.png" id="0" name="Picture 1"/>
          <p:cNvPicPr>
            <a:picLocks noGrp="1" noChangeAspect="1"/>
          </p:cNvPicPr>
          <p:nvPr/>
        </p:nvPicPr>
        <p:blipFill>
          <a:blip r:embed="rId2"/>
          <a:stretch>
            <a:fillRect/>
          </a:stretch>
        </p:blipFill>
        <p:spPr bwMode="auto">
          <a:xfrm>
            <a:off x="3873500" y="203200"/>
            <a:ext cx="4483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31-image.png" id="0" name="Picture 1"/>
          <p:cNvPicPr>
            <a:picLocks noGrp="1" noChangeAspect="1"/>
          </p:cNvPicPr>
          <p:nvPr/>
        </p:nvPicPr>
        <p:blipFill>
          <a:blip r:embed="rId2"/>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40-image.png" id="0" name="Picture 1"/>
          <p:cNvPicPr>
            <a:picLocks noGrp="1" noChangeAspect="1"/>
          </p:cNvPicPr>
          <p:nvPr/>
        </p:nvPicPr>
        <p:blipFill>
          <a:blip r:embed="rId2"/>
          <a:stretch>
            <a:fillRect/>
          </a:stretch>
        </p:blipFill>
        <p:spPr bwMode="auto">
          <a:xfrm>
            <a:off x="3568700" y="1397000"/>
            <a:ext cx="5105400" cy="148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(Linux)</a:t>
            </a:r>
          </a:p>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(Linux)</a:t>
            </a:r>
          </a:p>
        </p:txBody>
      </p:sp>
      <p:pic>
        <p:nvPicPr>
          <p:cNvPr descr="fig:  assets/2022-01-11-17-57-10-image.png"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(MacOS)</a:t>
            </a:r>
          </a:p>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495300"/>
            <a:ext cx="5105400" cy="3289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Command Basics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
</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check it. https://roadmap.sh/</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Linux Commands</a:t>
            </a:r>
          </a:p>
        </p:txBody>
      </p:sp>
      <p:sp>
        <p:nvSpPr>
          <p:cNvPr id="3" name="Content Placeholder 2"/>
          <p:cNvSpPr>
            <a:spLocks noGrp="1"/>
          </p:cNvSpPr>
          <p:nvPr>
            <p:ph idx="1"/>
          </p:nvPr>
        </p:nvSpPr>
        <p:spPr/>
        <p:txBody>
          <a:bodyPr/>
          <a:lstStyle/>
          <a:p>
            <a:pPr lvl="0"/>
            <a:r>
              <a:rPr/>
              <a:t>Use Online Sandbox to</a:t>
            </a:r>
          </a:p>
          <a:p>
            <a:pPr lvl="0"/>
            <a:r>
              <a:rPr/>
              <a:t>Try Commands Yourself</a:t>
            </a:r>
          </a:p>
          <a:p>
            <a:pPr lvl="1"/>
            <a:r>
              <a:rPr/>
              <a:t>https://ubunlog.com/en/gnulinux-online-terminals-browser/</a:t>
            </a:r>
          </a:p>
          <a:p>
            <a:pPr lvl="2"/>
            <a:r>
              <a:rPr/>
              <a:t>https://bellard.org/jslinux/vm.html?url=alpine-x86.cfg&amp;mem=192</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WEEK</dc:title>
  <dc:creator>Student Ridvan SEVIK</dc:creator>
  <cp:keywords/>
  <dcterms:created xsi:type="dcterms:W3CDTF">2022-10-18T08:10:36Z</dcterms:created>
  <dcterms:modified xsi:type="dcterms:W3CDTF">2022-10-18T08:10:36Z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1.Notes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mathjax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