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7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336" r:id="rId6"/>
    <p:sldId id="337" r:id="rId7"/>
    <p:sldId id="268" r:id="rId8"/>
    <p:sldId id="331" r:id="rId9"/>
    <p:sldId id="332" r:id="rId10"/>
    <p:sldId id="274" r:id="rId11"/>
    <p:sldId id="339" r:id="rId12"/>
    <p:sldId id="330" r:id="rId13"/>
  </p:sldIdLst>
  <p:sldSz cx="10972800" cy="6172200"/>
  <p:notesSz cx="10972800" cy="61722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67" autoAdjust="0"/>
  </p:normalViewPr>
  <p:slideViewPr>
    <p:cSldViewPr>
      <p:cViewPr varScale="1">
        <p:scale>
          <a:sx n="97" d="100"/>
          <a:sy n="97" d="100"/>
        </p:scale>
        <p:origin x="734" y="8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563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215063" y="0"/>
            <a:ext cx="4754562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F0D1-E2B7-4817-94BC-9047DEABF7E4}" type="datetimeFigureOut">
              <a:rPr lang="tr-TR" smtClean="0"/>
              <a:t>10.03.2020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635375" y="771525"/>
            <a:ext cx="3702050" cy="208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96963" y="2970213"/>
            <a:ext cx="8778875" cy="243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862638"/>
            <a:ext cx="4754563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215063" y="5862638"/>
            <a:ext cx="4754562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33A1-8E36-468D-8B76-53F61F90D3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44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533A1-8E36-468D-8B76-53F61F90D33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39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0972800" h="6172200">
                <a:moveTo>
                  <a:pt x="0" y="6172200"/>
                </a:moveTo>
                <a:lnTo>
                  <a:pt x="10972800" y="6172200"/>
                </a:lnTo>
                <a:lnTo>
                  <a:pt x="10972800" y="0"/>
                </a:lnTo>
                <a:lnTo>
                  <a:pt x="0" y="0"/>
                </a:lnTo>
                <a:lnTo>
                  <a:pt x="0" y="6172200"/>
                </a:lnTo>
                <a:close/>
              </a:path>
            </a:pathLst>
          </a:custGeom>
          <a:solidFill>
            <a:srgbClr val="000000">
              <a:alpha val="3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48633" y="5889231"/>
            <a:ext cx="388620" cy="73660"/>
          </a:xfrm>
          <a:custGeom>
            <a:avLst/>
            <a:gdLst/>
            <a:ahLst/>
            <a:cxnLst/>
            <a:rect l="l" t="t" r="r" b="b"/>
            <a:pathLst>
              <a:path w="388620" h="73660">
                <a:moveTo>
                  <a:pt x="182105" y="0"/>
                </a:moveTo>
                <a:lnTo>
                  <a:pt x="161594" y="0"/>
                </a:lnTo>
                <a:lnTo>
                  <a:pt x="161594" y="73380"/>
                </a:lnTo>
                <a:lnTo>
                  <a:pt x="182105" y="73380"/>
                </a:lnTo>
                <a:lnTo>
                  <a:pt x="182105" y="0"/>
                </a:lnTo>
                <a:close/>
              </a:path>
              <a:path w="388620" h="73660">
                <a:moveTo>
                  <a:pt x="36855" y="12"/>
                </a:moveTo>
                <a:lnTo>
                  <a:pt x="0" y="12"/>
                </a:lnTo>
                <a:lnTo>
                  <a:pt x="0" y="73380"/>
                </a:lnTo>
                <a:lnTo>
                  <a:pt x="20662" y="73380"/>
                </a:lnTo>
                <a:lnTo>
                  <a:pt x="20662" y="16332"/>
                </a:lnTo>
                <a:lnTo>
                  <a:pt x="70094" y="16332"/>
                </a:lnTo>
                <a:lnTo>
                  <a:pt x="69941" y="15491"/>
                </a:lnTo>
                <a:lnTo>
                  <a:pt x="61677" y="5570"/>
                </a:lnTo>
                <a:lnTo>
                  <a:pt x="50060" y="1071"/>
                </a:lnTo>
                <a:lnTo>
                  <a:pt x="36855" y="12"/>
                </a:lnTo>
                <a:close/>
              </a:path>
              <a:path w="388620" h="73660">
                <a:moveTo>
                  <a:pt x="70094" y="16332"/>
                </a:moveTo>
                <a:lnTo>
                  <a:pt x="20662" y="16332"/>
                </a:lnTo>
                <a:lnTo>
                  <a:pt x="36855" y="16484"/>
                </a:lnTo>
                <a:lnTo>
                  <a:pt x="42100" y="16484"/>
                </a:lnTo>
                <a:lnTo>
                  <a:pt x="45796" y="17729"/>
                </a:lnTo>
                <a:lnTo>
                  <a:pt x="48412" y="20535"/>
                </a:lnTo>
                <a:lnTo>
                  <a:pt x="51650" y="23952"/>
                </a:lnTo>
                <a:lnTo>
                  <a:pt x="53047" y="29705"/>
                </a:lnTo>
                <a:lnTo>
                  <a:pt x="53047" y="73380"/>
                </a:lnTo>
                <a:lnTo>
                  <a:pt x="73088" y="73380"/>
                </a:lnTo>
                <a:lnTo>
                  <a:pt x="73088" y="32816"/>
                </a:lnTo>
                <a:lnTo>
                  <a:pt x="70094" y="16332"/>
                </a:lnTo>
                <a:close/>
              </a:path>
              <a:path w="388620" h="73660">
                <a:moveTo>
                  <a:pt x="223431" y="12"/>
                </a:moveTo>
                <a:lnTo>
                  <a:pt x="194589" y="12"/>
                </a:lnTo>
                <a:lnTo>
                  <a:pt x="194589" y="73380"/>
                </a:lnTo>
                <a:lnTo>
                  <a:pt x="228053" y="73380"/>
                </a:lnTo>
                <a:lnTo>
                  <a:pt x="239295" y="72815"/>
                </a:lnTo>
                <a:lnTo>
                  <a:pt x="261369" y="57835"/>
                </a:lnTo>
                <a:lnTo>
                  <a:pt x="215099" y="57835"/>
                </a:lnTo>
                <a:lnTo>
                  <a:pt x="215099" y="16027"/>
                </a:lnTo>
                <a:lnTo>
                  <a:pt x="260600" y="16027"/>
                </a:lnTo>
                <a:lnTo>
                  <a:pt x="258432" y="12293"/>
                </a:lnTo>
                <a:lnTo>
                  <a:pt x="252095" y="6045"/>
                </a:lnTo>
                <a:lnTo>
                  <a:pt x="244284" y="2305"/>
                </a:lnTo>
                <a:lnTo>
                  <a:pt x="234797" y="488"/>
                </a:lnTo>
                <a:lnTo>
                  <a:pt x="223431" y="12"/>
                </a:lnTo>
                <a:close/>
              </a:path>
              <a:path w="388620" h="73660">
                <a:moveTo>
                  <a:pt x="260600" y="16027"/>
                </a:moveTo>
                <a:lnTo>
                  <a:pt x="223888" y="16027"/>
                </a:lnTo>
                <a:lnTo>
                  <a:pt x="232590" y="17160"/>
                </a:lnTo>
                <a:lnTo>
                  <a:pt x="239255" y="20783"/>
                </a:lnTo>
                <a:lnTo>
                  <a:pt x="243519" y="27235"/>
                </a:lnTo>
                <a:lnTo>
                  <a:pt x="245021" y="36855"/>
                </a:lnTo>
                <a:lnTo>
                  <a:pt x="243519" y="46493"/>
                </a:lnTo>
                <a:lnTo>
                  <a:pt x="239255" y="52998"/>
                </a:lnTo>
                <a:lnTo>
                  <a:pt x="232590" y="56677"/>
                </a:lnTo>
                <a:lnTo>
                  <a:pt x="223888" y="57835"/>
                </a:lnTo>
                <a:lnTo>
                  <a:pt x="261369" y="57835"/>
                </a:lnTo>
                <a:lnTo>
                  <a:pt x="263117" y="53135"/>
                </a:lnTo>
                <a:lnTo>
                  <a:pt x="264559" y="45774"/>
                </a:lnTo>
                <a:lnTo>
                  <a:pt x="265061" y="37630"/>
                </a:lnTo>
                <a:lnTo>
                  <a:pt x="264633" y="30086"/>
                </a:lnTo>
                <a:lnTo>
                  <a:pt x="263366" y="23214"/>
                </a:lnTo>
                <a:lnTo>
                  <a:pt x="261257" y="17160"/>
                </a:lnTo>
                <a:lnTo>
                  <a:pt x="260600" y="16027"/>
                </a:lnTo>
                <a:close/>
              </a:path>
              <a:path w="388620" h="73660">
                <a:moveTo>
                  <a:pt x="98374" y="12"/>
                </a:moveTo>
                <a:lnTo>
                  <a:pt x="76174" y="12"/>
                </a:lnTo>
                <a:lnTo>
                  <a:pt x="99606" y="73380"/>
                </a:lnTo>
                <a:lnTo>
                  <a:pt x="129209" y="73380"/>
                </a:lnTo>
                <a:lnTo>
                  <a:pt x="134138" y="58153"/>
                </a:lnTo>
                <a:lnTo>
                  <a:pt x="114871" y="58153"/>
                </a:lnTo>
                <a:lnTo>
                  <a:pt x="98374" y="12"/>
                </a:lnTo>
                <a:close/>
              </a:path>
              <a:path w="388620" h="73660">
                <a:moveTo>
                  <a:pt x="152958" y="12"/>
                </a:moveTo>
                <a:lnTo>
                  <a:pt x="131991" y="12"/>
                </a:lnTo>
                <a:lnTo>
                  <a:pt x="114871" y="58153"/>
                </a:lnTo>
                <a:lnTo>
                  <a:pt x="134138" y="58153"/>
                </a:lnTo>
                <a:lnTo>
                  <a:pt x="152958" y="12"/>
                </a:lnTo>
                <a:close/>
              </a:path>
              <a:path w="388620" h="73660">
                <a:moveTo>
                  <a:pt x="295287" y="0"/>
                </a:moveTo>
                <a:lnTo>
                  <a:pt x="274624" y="0"/>
                </a:lnTo>
                <a:lnTo>
                  <a:pt x="274624" y="73380"/>
                </a:lnTo>
                <a:lnTo>
                  <a:pt x="295287" y="73380"/>
                </a:lnTo>
                <a:lnTo>
                  <a:pt x="295287" y="0"/>
                </a:lnTo>
                <a:close/>
              </a:path>
              <a:path w="388620" h="73660">
                <a:moveTo>
                  <a:pt x="359740" y="165"/>
                </a:moveTo>
                <a:lnTo>
                  <a:pt x="332295" y="165"/>
                </a:lnTo>
                <a:lnTo>
                  <a:pt x="303606" y="73380"/>
                </a:lnTo>
                <a:lnTo>
                  <a:pt x="323811" y="73380"/>
                </a:lnTo>
                <a:lnTo>
                  <a:pt x="328434" y="60477"/>
                </a:lnTo>
                <a:lnTo>
                  <a:pt x="383488" y="60477"/>
                </a:lnTo>
                <a:lnTo>
                  <a:pt x="378472" y="47739"/>
                </a:lnTo>
                <a:lnTo>
                  <a:pt x="332752" y="47739"/>
                </a:lnTo>
                <a:lnTo>
                  <a:pt x="345554" y="13538"/>
                </a:lnTo>
                <a:lnTo>
                  <a:pt x="365005" y="13538"/>
                </a:lnTo>
                <a:lnTo>
                  <a:pt x="359740" y="165"/>
                </a:lnTo>
                <a:close/>
              </a:path>
              <a:path w="388620" h="73660">
                <a:moveTo>
                  <a:pt x="383488" y="60477"/>
                </a:moveTo>
                <a:lnTo>
                  <a:pt x="362356" y="60477"/>
                </a:lnTo>
                <a:lnTo>
                  <a:pt x="366674" y="73380"/>
                </a:lnTo>
                <a:lnTo>
                  <a:pt x="388569" y="73380"/>
                </a:lnTo>
                <a:lnTo>
                  <a:pt x="383488" y="60477"/>
                </a:lnTo>
                <a:close/>
              </a:path>
              <a:path w="388620" h="73660">
                <a:moveTo>
                  <a:pt x="365005" y="13538"/>
                </a:moveTo>
                <a:lnTo>
                  <a:pt x="345554" y="13538"/>
                </a:lnTo>
                <a:lnTo>
                  <a:pt x="358038" y="47739"/>
                </a:lnTo>
                <a:lnTo>
                  <a:pt x="378472" y="47739"/>
                </a:lnTo>
                <a:lnTo>
                  <a:pt x="365005" y="13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153701" y="5868497"/>
            <a:ext cx="167640" cy="111125"/>
          </a:xfrm>
          <a:custGeom>
            <a:avLst/>
            <a:gdLst/>
            <a:ahLst/>
            <a:cxnLst/>
            <a:rect l="l" t="t" r="r" b="b"/>
            <a:pathLst>
              <a:path w="167640" h="111125">
                <a:moveTo>
                  <a:pt x="62344" y="98043"/>
                </a:moveTo>
                <a:lnTo>
                  <a:pt x="62344" y="111023"/>
                </a:lnTo>
                <a:lnTo>
                  <a:pt x="167170" y="111023"/>
                </a:lnTo>
                <a:lnTo>
                  <a:pt x="167170" y="98348"/>
                </a:lnTo>
                <a:lnTo>
                  <a:pt x="64655" y="98348"/>
                </a:lnTo>
                <a:lnTo>
                  <a:pt x="62344" y="98043"/>
                </a:lnTo>
                <a:close/>
              </a:path>
              <a:path w="167640" h="111125">
                <a:moveTo>
                  <a:pt x="167170" y="58915"/>
                </a:moveTo>
                <a:lnTo>
                  <a:pt x="135610" y="58915"/>
                </a:lnTo>
                <a:lnTo>
                  <a:pt x="138849" y="61544"/>
                </a:lnTo>
                <a:lnTo>
                  <a:pt x="151930" y="67729"/>
                </a:lnTo>
                <a:lnTo>
                  <a:pt x="154546" y="70510"/>
                </a:lnTo>
                <a:lnTo>
                  <a:pt x="136891" y="81385"/>
                </a:lnTo>
                <a:lnTo>
                  <a:pt x="114082" y="90230"/>
                </a:lnTo>
                <a:lnTo>
                  <a:pt x="90147" y="96174"/>
                </a:lnTo>
                <a:lnTo>
                  <a:pt x="69113" y="98348"/>
                </a:lnTo>
                <a:lnTo>
                  <a:pt x="167170" y="98348"/>
                </a:lnTo>
                <a:lnTo>
                  <a:pt x="167170" y="58915"/>
                </a:lnTo>
                <a:close/>
              </a:path>
              <a:path w="167640" h="111125">
                <a:moveTo>
                  <a:pt x="62344" y="14998"/>
                </a:moveTo>
                <a:lnTo>
                  <a:pt x="38511" y="20965"/>
                </a:lnTo>
                <a:lnTo>
                  <a:pt x="18646" y="31529"/>
                </a:lnTo>
                <a:lnTo>
                  <a:pt x="5044" y="41600"/>
                </a:lnTo>
                <a:lnTo>
                  <a:pt x="0" y="46088"/>
                </a:lnTo>
                <a:lnTo>
                  <a:pt x="10153" y="73689"/>
                </a:lnTo>
                <a:lnTo>
                  <a:pt x="20032" y="88301"/>
                </a:lnTo>
                <a:lnTo>
                  <a:pt x="35481" y="94796"/>
                </a:lnTo>
                <a:lnTo>
                  <a:pt x="62344" y="98043"/>
                </a:lnTo>
                <a:lnTo>
                  <a:pt x="62344" y="89382"/>
                </a:lnTo>
                <a:lnTo>
                  <a:pt x="41054" y="81121"/>
                </a:lnTo>
                <a:lnTo>
                  <a:pt x="27079" y="67019"/>
                </a:lnTo>
                <a:lnTo>
                  <a:pt x="19424" y="53701"/>
                </a:lnTo>
                <a:lnTo>
                  <a:pt x="17094" y="47790"/>
                </a:lnTo>
                <a:lnTo>
                  <a:pt x="26280" y="34787"/>
                </a:lnTo>
                <a:lnTo>
                  <a:pt x="34056" y="27876"/>
                </a:lnTo>
                <a:lnTo>
                  <a:pt x="44663" y="24737"/>
                </a:lnTo>
                <a:lnTo>
                  <a:pt x="62344" y="23050"/>
                </a:lnTo>
                <a:lnTo>
                  <a:pt x="62344" y="14998"/>
                </a:lnTo>
                <a:close/>
              </a:path>
              <a:path w="167640" h="111125">
                <a:moveTo>
                  <a:pt x="62344" y="80098"/>
                </a:moveTo>
                <a:lnTo>
                  <a:pt x="62344" y="89382"/>
                </a:lnTo>
                <a:lnTo>
                  <a:pt x="64503" y="89687"/>
                </a:lnTo>
                <a:lnTo>
                  <a:pt x="66497" y="89839"/>
                </a:lnTo>
                <a:lnTo>
                  <a:pt x="68808" y="89839"/>
                </a:lnTo>
                <a:lnTo>
                  <a:pt x="88145" y="87356"/>
                </a:lnTo>
                <a:lnTo>
                  <a:pt x="104676" y="80873"/>
                </a:lnTo>
                <a:lnTo>
                  <a:pt x="67271" y="80873"/>
                </a:lnTo>
                <a:lnTo>
                  <a:pt x="64808" y="80568"/>
                </a:lnTo>
                <a:lnTo>
                  <a:pt x="62344" y="80098"/>
                </a:lnTo>
                <a:close/>
              </a:path>
              <a:path w="167640" h="111125">
                <a:moveTo>
                  <a:pt x="167170" y="14693"/>
                </a:moveTo>
                <a:lnTo>
                  <a:pt x="65265" y="14693"/>
                </a:lnTo>
                <a:lnTo>
                  <a:pt x="91119" y="19079"/>
                </a:lnTo>
                <a:lnTo>
                  <a:pt x="110924" y="29929"/>
                </a:lnTo>
                <a:lnTo>
                  <a:pt x="123618" y="41029"/>
                </a:lnTo>
                <a:lnTo>
                  <a:pt x="128066" y="46088"/>
                </a:lnTo>
                <a:lnTo>
                  <a:pt x="111143" y="66198"/>
                </a:lnTo>
                <a:lnTo>
                  <a:pt x="99458" y="76525"/>
                </a:lnTo>
                <a:lnTo>
                  <a:pt x="87570" y="80330"/>
                </a:lnTo>
                <a:lnTo>
                  <a:pt x="70040" y="80873"/>
                </a:lnTo>
                <a:lnTo>
                  <a:pt x="104676" y="80873"/>
                </a:lnTo>
                <a:lnTo>
                  <a:pt x="105271" y="80640"/>
                </a:lnTo>
                <a:lnTo>
                  <a:pt x="120866" y="70792"/>
                </a:lnTo>
                <a:lnTo>
                  <a:pt x="135610" y="58915"/>
                </a:lnTo>
                <a:lnTo>
                  <a:pt x="167170" y="58915"/>
                </a:lnTo>
                <a:lnTo>
                  <a:pt x="167170" y="14693"/>
                </a:lnTo>
                <a:close/>
              </a:path>
              <a:path w="167640" h="111125">
                <a:moveTo>
                  <a:pt x="62344" y="33096"/>
                </a:moveTo>
                <a:lnTo>
                  <a:pt x="50406" y="34559"/>
                </a:lnTo>
                <a:lnTo>
                  <a:pt x="43045" y="36706"/>
                </a:lnTo>
                <a:lnTo>
                  <a:pt x="37214" y="41029"/>
                </a:lnTo>
                <a:lnTo>
                  <a:pt x="29870" y="49021"/>
                </a:lnTo>
                <a:lnTo>
                  <a:pt x="31372" y="53247"/>
                </a:lnTo>
                <a:lnTo>
                  <a:pt x="36582" y="62879"/>
                </a:lnTo>
                <a:lnTo>
                  <a:pt x="46554" y="73351"/>
                </a:lnTo>
                <a:lnTo>
                  <a:pt x="62344" y="80098"/>
                </a:lnTo>
                <a:lnTo>
                  <a:pt x="62344" y="72212"/>
                </a:lnTo>
                <a:lnTo>
                  <a:pt x="53995" y="69180"/>
                </a:lnTo>
                <a:lnTo>
                  <a:pt x="49223" y="65916"/>
                </a:lnTo>
                <a:lnTo>
                  <a:pt x="46240" y="60389"/>
                </a:lnTo>
                <a:lnTo>
                  <a:pt x="43256" y="50571"/>
                </a:lnTo>
                <a:lnTo>
                  <a:pt x="51727" y="40512"/>
                </a:lnTo>
                <a:lnTo>
                  <a:pt x="62344" y="40512"/>
                </a:lnTo>
                <a:lnTo>
                  <a:pt x="62344" y="33096"/>
                </a:lnTo>
                <a:close/>
              </a:path>
              <a:path w="167640" h="111125">
                <a:moveTo>
                  <a:pt x="62344" y="41757"/>
                </a:moveTo>
                <a:lnTo>
                  <a:pt x="62344" y="72212"/>
                </a:lnTo>
                <a:lnTo>
                  <a:pt x="64808" y="72986"/>
                </a:lnTo>
                <a:lnTo>
                  <a:pt x="67424" y="73609"/>
                </a:lnTo>
                <a:lnTo>
                  <a:pt x="70497" y="73609"/>
                </a:lnTo>
                <a:lnTo>
                  <a:pt x="82819" y="73186"/>
                </a:lnTo>
                <a:lnTo>
                  <a:pt x="91112" y="70226"/>
                </a:lnTo>
                <a:lnTo>
                  <a:pt x="99144" y="62191"/>
                </a:lnTo>
                <a:lnTo>
                  <a:pt x="101897" y="58458"/>
                </a:lnTo>
                <a:lnTo>
                  <a:pt x="81584" y="58458"/>
                </a:lnTo>
                <a:lnTo>
                  <a:pt x="77344" y="51542"/>
                </a:lnTo>
                <a:lnTo>
                  <a:pt x="73521" y="46626"/>
                </a:lnTo>
                <a:lnTo>
                  <a:pt x="68920" y="43450"/>
                </a:lnTo>
                <a:lnTo>
                  <a:pt x="62344" y="41757"/>
                </a:lnTo>
                <a:close/>
              </a:path>
              <a:path w="167640" h="111125">
                <a:moveTo>
                  <a:pt x="95377" y="32791"/>
                </a:moveTo>
                <a:lnTo>
                  <a:pt x="67881" y="32791"/>
                </a:lnTo>
                <a:lnTo>
                  <a:pt x="78189" y="33003"/>
                </a:lnTo>
                <a:lnTo>
                  <a:pt x="84528" y="34491"/>
                </a:lnTo>
                <a:lnTo>
                  <a:pt x="89509" y="38529"/>
                </a:lnTo>
                <a:lnTo>
                  <a:pt x="95745" y="46393"/>
                </a:lnTo>
                <a:lnTo>
                  <a:pt x="81584" y="58458"/>
                </a:lnTo>
                <a:lnTo>
                  <a:pt x="101897" y="58458"/>
                </a:lnTo>
                <a:lnTo>
                  <a:pt x="110680" y="46545"/>
                </a:lnTo>
                <a:lnTo>
                  <a:pt x="107438" y="42741"/>
                </a:lnTo>
                <a:lnTo>
                  <a:pt x="98250" y="34429"/>
                </a:lnTo>
                <a:lnTo>
                  <a:pt x="95377" y="32791"/>
                </a:lnTo>
                <a:close/>
              </a:path>
              <a:path w="167640" h="111125">
                <a:moveTo>
                  <a:pt x="62344" y="40512"/>
                </a:moveTo>
                <a:lnTo>
                  <a:pt x="51727" y="40512"/>
                </a:lnTo>
                <a:lnTo>
                  <a:pt x="62344" y="41757"/>
                </a:lnTo>
                <a:lnTo>
                  <a:pt x="62344" y="40512"/>
                </a:lnTo>
                <a:close/>
              </a:path>
              <a:path w="167640" h="111125">
                <a:moveTo>
                  <a:pt x="65265" y="22885"/>
                </a:moveTo>
                <a:lnTo>
                  <a:pt x="64350" y="22885"/>
                </a:lnTo>
                <a:lnTo>
                  <a:pt x="63423" y="23050"/>
                </a:lnTo>
                <a:lnTo>
                  <a:pt x="62344" y="23050"/>
                </a:lnTo>
                <a:lnTo>
                  <a:pt x="62344" y="33096"/>
                </a:lnTo>
                <a:lnTo>
                  <a:pt x="66039" y="32791"/>
                </a:lnTo>
                <a:lnTo>
                  <a:pt x="95377" y="32791"/>
                </a:lnTo>
                <a:lnTo>
                  <a:pt x="83923" y="26260"/>
                </a:lnTo>
                <a:lnTo>
                  <a:pt x="65265" y="22885"/>
                </a:lnTo>
                <a:close/>
              </a:path>
              <a:path w="167640" h="111125">
                <a:moveTo>
                  <a:pt x="167170" y="0"/>
                </a:moveTo>
                <a:lnTo>
                  <a:pt x="62344" y="0"/>
                </a:lnTo>
                <a:lnTo>
                  <a:pt x="62344" y="14998"/>
                </a:lnTo>
                <a:lnTo>
                  <a:pt x="63423" y="14846"/>
                </a:lnTo>
                <a:lnTo>
                  <a:pt x="64350" y="14846"/>
                </a:lnTo>
                <a:lnTo>
                  <a:pt x="65265" y="14693"/>
                </a:lnTo>
                <a:lnTo>
                  <a:pt x="167170" y="14693"/>
                </a:lnTo>
                <a:lnTo>
                  <a:pt x="16717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670" y="880059"/>
            <a:ext cx="1381125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B5137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456432"/>
            <a:ext cx="768096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4451" y="1446555"/>
            <a:ext cx="4589780" cy="333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85065" y="1320990"/>
            <a:ext cx="4450080" cy="349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4B5B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505" y="197827"/>
            <a:ext cx="8109788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0575" y="1395412"/>
            <a:ext cx="9412605" cy="412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740146"/>
            <a:ext cx="3511296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44112" y="5862930"/>
            <a:ext cx="163829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81280">
              <a:lnSpc>
                <a:spcPts val="960"/>
              </a:lnSpc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png"/><Relationship Id="rId117" Type="http://schemas.openxmlformats.org/officeDocument/2006/relationships/image" Target="../media/image137.png"/><Relationship Id="rId21" Type="http://schemas.openxmlformats.org/officeDocument/2006/relationships/image" Target="../media/image41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63" Type="http://schemas.openxmlformats.org/officeDocument/2006/relationships/image" Target="../media/image83.png"/><Relationship Id="rId68" Type="http://schemas.openxmlformats.org/officeDocument/2006/relationships/image" Target="../media/image88.png"/><Relationship Id="rId84" Type="http://schemas.openxmlformats.org/officeDocument/2006/relationships/image" Target="../media/image104.png"/><Relationship Id="rId89" Type="http://schemas.openxmlformats.org/officeDocument/2006/relationships/image" Target="../media/image109.png"/><Relationship Id="rId112" Type="http://schemas.openxmlformats.org/officeDocument/2006/relationships/image" Target="../media/image132.png"/><Relationship Id="rId133" Type="http://schemas.openxmlformats.org/officeDocument/2006/relationships/image" Target="../media/image153.png"/><Relationship Id="rId138" Type="http://schemas.openxmlformats.org/officeDocument/2006/relationships/image" Target="../media/image158.png"/><Relationship Id="rId16" Type="http://schemas.openxmlformats.org/officeDocument/2006/relationships/image" Target="../media/image36.png"/><Relationship Id="rId107" Type="http://schemas.openxmlformats.org/officeDocument/2006/relationships/image" Target="../media/image127.png"/><Relationship Id="rId11" Type="http://schemas.openxmlformats.org/officeDocument/2006/relationships/image" Target="../media/image31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53" Type="http://schemas.openxmlformats.org/officeDocument/2006/relationships/image" Target="../media/image73.png"/><Relationship Id="rId58" Type="http://schemas.openxmlformats.org/officeDocument/2006/relationships/image" Target="../media/image78.png"/><Relationship Id="rId74" Type="http://schemas.openxmlformats.org/officeDocument/2006/relationships/image" Target="../media/image94.png"/><Relationship Id="rId79" Type="http://schemas.openxmlformats.org/officeDocument/2006/relationships/image" Target="../media/image99.png"/><Relationship Id="rId102" Type="http://schemas.openxmlformats.org/officeDocument/2006/relationships/image" Target="../media/image122.png"/><Relationship Id="rId123" Type="http://schemas.openxmlformats.org/officeDocument/2006/relationships/image" Target="../media/image143.png"/><Relationship Id="rId128" Type="http://schemas.openxmlformats.org/officeDocument/2006/relationships/image" Target="../media/image148.png"/><Relationship Id="rId144" Type="http://schemas.openxmlformats.org/officeDocument/2006/relationships/image" Target="../media/image164.png"/><Relationship Id="rId5" Type="http://schemas.openxmlformats.org/officeDocument/2006/relationships/image" Target="../media/image25.png"/><Relationship Id="rId90" Type="http://schemas.openxmlformats.org/officeDocument/2006/relationships/image" Target="../media/image110.png"/><Relationship Id="rId95" Type="http://schemas.openxmlformats.org/officeDocument/2006/relationships/image" Target="../media/image115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64" Type="http://schemas.openxmlformats.org/officeDocument/2006/relationships/image" Target="../media/image84.png"/><Relationship Id="rId69" Type="http://schemas.openxmlformats.org/officeDocument/2006/relationships/image" Target="../media/image89.png"/><Relationship Id="rId113" Type="http://schemas.openxmlformats.org/officeDocument/2006/relationships/image" Target="../media/image133.png"/><Relationship Id="rId118" Type="http://schemas.openxmlformats.org/officeDocument/2006/relationships/image" Target="../media/image138.png"/><Relationship Id="rId134" Type="http://schemas.openxmlformats.org/officeDocument/2006/relationships/image" Target="../media/image154.png"/><Relationship Id="rId139" Type="http://schemas.openxmlformats.org/officeDocument/2006/relationships/image" Target="../media/image159.png"/><Relationship Id="rId80" Type="http://schemas.openxmlformats.org/officeDocument/2006/relationships/image" Target="../media/image100.png"/><Relationship Id="rId85" Type="http://schemas.openxmlformats.org/officeDocument/2006/relationships/image" Target="../media/image105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59" Type="http://schemas.openxmlformats.org/officeDocument/2006/relationships/image" Target="../media/image79.png"/><Relationship Id="rId67" Type="http://schemas.openxmlformats.org/officeDocument/2006/relationships/image" Target="../media/image87.png"/><Relationship Id="rId103" Type="http://schemas.openxmlformats.org/officeDocument/2006/relationships/image" Target="../media/image123.png"/><Relationship Id="rId108" Type="http://schemas.openxmlformats.org/officeDocument/2006/relationships/image" Target="../media/image128.png"/><Relationship Id="rId116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image" Target="../media/image149.png"/><Relationship Id="rId137" Type="http://schemas.openxmlformats.org/officeDocument/2006/relationships/image" Target="../media/image157.png"/><Relationship Id="rId20" Type="http://schemas.openxmlformats.org/officeDocument/2006/relationships/image" Target="../media/image40.png"/><Relationship Id="rId41" Type="http://schemas.openxmlformats.org/officeDocument/2006/relationships/image" Target="../media/image61.png"/><Relationship Id="rId54" Type="http://schemas.openxmlformats.org/officeDocument/2006/relationships/image" Target="../media/image74.png"/><Relationship Id="rId62" Type="http://schemas.openxmlformats.org/officeDocument/2006/relationships/image" Target="../media/image82.png"/><Relationship Id="rId70" Type="http://schemas.openxmlformats.org/officeDocument/2006/relationships/image" Target="../media/image90.png"/><Relationship Id="rId75" Type="http://schemas.openxmlformats.org/officeDocument/2006/relationships/image" Target="../media/image95.png"/><Relationship Id="rId83" Type="http://schemas.openxmlformats.org/officeDocument/2006/relationships/image" Target="../media/image103.png"/><Relationship Id="rId88" Type="http://schemas.openxmlformats.org/officeDocument/2006/relationships/image" Target="../media/image108.png"/><Relationship Id="rId91" Type="http://schemas.openxmlformats.org/officeDocument/2006/relationships/image" Target="../media/image111.png"/><Relationship Id="rId96" Type="http://schemas.openxmlformats.org/officeDocument/2006/relationships/image" Target="../media/image116.png"/><Relationship Id="rId111" Type="http://schemas.openxmlformats.org/officeDocument/2006/relationships/image" Target="../media/image131.png"/><Relationship Id="rId132" Type="http://schemas.openxmlformats.org/officeDocument/2006/relationships/image" Target="../media/image152.png"/><Relationship Id="rId140" Type="http://schemas.openxmlformats.org/officeDocument/2006/relationships/image" Target="../media/image160.png"/><Relationship Id="rId145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57" Type="http://schemas.openxmlformats.org/officeDocument/2006/relationships/image" Target="../media/image77.png"/><Relationship Id="rId106" Type="http://schemas.openxmlformats.org/officeDocument/2006/relationships/image" Target="../media/image126.png"/><Relationship Id="rId114" Type="http://schemas.openxmlformats.org/officeDocument/2006/relationships/image" Target="../media/image134.png"/><Relationship Id="rId119" Type="http://schemas.openxmlformats.org/officeDocument/2006/relationships/image" Target="../media/image139.png"/><Relationship Id="rId127" Type="http://schemas.openxmlformats.org/officeDocument/2006/relationships/image" Target="../media/image147.png"/><Relationship Id="rId10" Type="http://schemas.openxmlformats.org/officeDocument/2006/relationships/image" Target="../media/image30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80.png"/><Relationship Id="rId65" Type="http://schemas.openxmlformats.org/officeDocument/2006/relationships/image" Target="../media/image85.png"/><Relationship Id="rId73" Type="http://schemas.openxmlformats.org/officeDocument/2006/relationships/image" Target="../media/image93.png"/><Relationship Id="rId78" Type="http://schemas.openxmlformats.org/officeDocument/2006/relationships/image" Target="../media/image98.png"/><Relationship Id="rId81" Type="http://schemas.openxmlformats.org/officeDocument/2006/relationships/image" Target="../media/image101.png"/><Relationship Id="rId86" Type="http://schemas.openxmlformats.org/officeDocument/2006/relationships/image" Target="../media/image106.png"/><Relationship Id="rId94" Type="http://schemas.openxmlformats.org/officeDocument/2006/relationships/image" Target="../media/image114.png"/><Relationship Id="rId99" Type="http://schemas.openxmlformats.org/officeDocument/2006/relationships/image" Target="../media/image119.png"/><Relationship Id="rId101" Type="http://schemas.openxmlformats.org/officeDocument/2006/relationships/image" Target="../media/image121.png"/><Relationship Id="rId122" Type="http://schemas.openxmlformats.org/officeDocument/2006/relationships/image" Target="../media/image142.png"/><Relationship Id="rId130" Type="http://schemas.openxmlformats.org/officeDocument/2006/relationships/image" Target="../media/image150.png"/><Relationship Id="rId135" Type="http://schemas.openxmlformats.org/officeDocument/2006/relationships/image" Target="../media/image155.png"/><Relationship Id="rId143" Type="http://schemas.openxmlformats.org/officeDocument/2006/relationships/image" Target="../media/image163.png"/><Relationship Id="rId148" Type="http://schemas.openxmlformats.org/officeDocument/2006/relationships/image" Target="../media/image16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9" Type="http://schemas.openxmlformats.org/officeDocument/2006/relationships/image" Target="../media/image59.png"/><Relationship Id="rId109" Type="http://schemas.openxmlformats.org/officeDocument/2006/relationships/image" Target="../media/image129.png"/><Relationship Id="rId34" Type="http://schemas.openxmlformats.org/officeDocument/2006/relationships/image" Target="../media/image54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6" Type="http://schemas.openxmlformats.org/officeDocument/2006/relationships/image" Target="../media/image96.png"/><Relationship Id="rId97" Type="http://schemas.openxmlformats.org/officeDocument/2006/relationships/image" Target="../media/image117.png"/><Relationship Id="rId104" Type="http://schemas.openxmlformats.org/officeDocument/2006/relationships/image" Target="../media/image124.png"/><Relationship Id="rId120" Type="http://schemas.openxmlformats.org/officeDocument/2006/relationships/image" Target="../media/image140.png"/><Relationship Id="rId125" Type="http://schemas.openxmlformats.org/officeDocument/2006/relationships/image" Target="../media/image145.png"/><Relationship Id="rId141" Type="http://schemas.openxmlformats.org/officeDocument/2006/relationships/image" Target="../media/image161.png"/><Relationship Id="rId146" Type="http://schemas.openxmlformats.org/officeDocument/2006/relationships/image" Target="../media/image166.png"/><Relationship Id="rId7" Type="http://schemas.openxmlformats.org/officeDocument/2006/relationships/image" Target="../media/image27.png"/><Relationship Id="rId71" Type="http://schemas.openxmlformats.org/officeDocument/2006/relationships/image" Target="../media/image91.png"/><Relationship Id="rId92" Type="http://schemas.openxmlformats.org/officeDocument/2006/relationships/image" Target="../media/image112.png"/><Relationship Id="rId2" Type="http://schemas.openxmlformats.org/officeDocument/2006/relationships/image" Target="../media/image3.png"/><Relationship Id="rId29" Type="http://schemas.openxmlformats.org/officeDocument/2006/relationships/image" Target="../media/image49.png"/><Relationship Id="rId24" Type="http://schemas.openxmlformats.org/officeDocument/2006/relationships/image" Target="../media/image44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66" Type="http://schemas.openxmlformats.org/officeDocument/2006/relationships/image" Target="../media/image86.png"/><Relationship Id="rId87" Type="http://schemas.openxmlformats.org/officeDocument/2006/relationships/image" Target="../media/image107.png"/><Relationship Id="rId110" Type="http://schemas.openxmlformats.org/officeDocument/2006/relationships/image" Target="../media/image130.png"/><Relationship Id="rId115" Type="http://schemas.openxmlformats.org/officeDocument/2006/relationships/image" Target="../media/image135.png"/><Relationship Id="rId131" Type="http://schemas.openxmlformats.org/officeDocument/2006/relationships/image" Target="../media/image151.png"/><Relationship Id="rId136" Type="http://schemas.openxmlformats.org/officeDocument/2006/relationships/image" Target="../media/image156.png"/><Relationship Id="rId61" Type="http://schemas.openxmlformats.org/officeDocument/2006/relationships/image" Target="../media/image81.png"/><Relationship Id="rId82" Type="http://schemas.openxmlformats.org/officeDocument/2006/relationships/image" Target="../media/image102.png"/><Relationship Id="rId19" Type="http://schemas.openxmlformats.org/officeDocument/2006/relationships/image" Target="../media/image39.png"/><Relationship Id="rId14" Type="http://schemas.openxmlformats.org/officeDocument/2006/relationships/image" Target="../media/image34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56" Type="http://schemas.openxmlformats.org/officeDocument/2006/relationships/image" Target="../media/image76.png"/><Relationship Id="rId77" Type="http://schemas.openxmlformats.org/officeDocument/2006/relationships/image" Target="../media/image97.png"/><Relationship Id="rId100" Type="http://schemas.openxmlformats.org/officeDocument/2006/relationships/image" Target="../media/image120.png"/><Relationship Id="rId105" Type="http://schemas.openxmlformats.org/officeDocument/2006/relationships/image" Target="../media/image125.png"/><Relationship Id="rId126" Type="http://schemas.openxmlformats.org/officeDocument/2006/relationships/image" Target="../media/image146.png"/><Relationship Id="rId147" Type="http://schemas.openxmlformats.org/officeDocument/2006/relationships/image" Target="../media/image167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72" Type="http://schemas.openxmlformats.org/officeDocument/2006/relationships/image" Target="../media/image92.png"/><Relationship Id="rId93" Type="http://schemas.openxmlformats.org/officeDocument/2006/relationships/image" Target="../media/image113.png"/><Relationship Id="rId98" Type="http://schemas.openxmlformats.org/officeDocument/2006/relationships/image" Target="../media/image118.png"/><Relationship Id="rId121" Type="http://schemas.openxmlformats.org/officeDocument/2006/relationships/image" Target="../media/image141.png"/><Relationship Id="rId142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jpg"/><Relationship Id="rId5" Type="http://schemas.openxmlformats.org/officeDocument/2006/relationships/image" Target="../media/image179.png"/><Relationship Id="rId4" Type="http://schemas.openxmlformats.org/officeDocument/2006/relationships/image" Target="../media/image17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image" Target="../media/image18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399" cy="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9438" y="1125867"/>
            <a:ext cx="7972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76B900"/>
                </a:solidFill>
              </a:rPr>
              <a:t>DEEP LEARNING </a:t>
            </a:r>
            <a:br>
              <a:rPr lang="tr-TR" sz="3200" spc="-5" dirty="0">
                <a:solidFill>
                  <a:srgbClr val="76B900"/>
                </a:solidFill>
              </a:rPr>
            </a:br>
            <a:r>
              <a:rPr sz="1800" dirty="0">
                <a:solidFill>
                  <a:srgbClr val="76B900"/>
                </a:solidFill>
              </a:rPr>
              <a:t>FOR</a:t>
            </a:r>
            <a:r>
              <a:rPr sz="1800" spc="-35" dirty="0">
                <a:solidFill>
                  <a:srgbClr val="76B900"/>
                </a:solidFill>
              </a:rPr>
              <a:t> </a:t>
            </a:r>
            <a:r>
              <a:rPr sz="1800" spc="-5" dirty="0">
                <a:solidFill>
                  <a:srgbClr val="76B900"/>
                </a:solidFill>
              </a:rPr>
              <a:t>CLASSIFICATION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718516" y="4066451"/>
            <a:ext cx="2146935" cy="78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499"/>
              </a:lnSpc>
            </a:pPr>
            <a:r>
              <a:rPr lang="tr-TR" sz="2000">
                <a:solidFill>
                  <a:srgbClr val="B4B5B4"/>
                </a:solidFill>
                <a:latin typeface="Trebuchet MS"/>
                <a:cs typeface="Trebuchet MS"/>
              </a:rPr>
              <a:t>Rıdvan Söyü</a:t>
            </a:r>
          </a:p>
          <a:p>
            <a:pPr marL="12700" marR="5080">
              <a:lnSpc>
                <a:spcPct val="127499"/>
              </a:lnSpc>
            </a:pPr>
            <a:r>
              <a:rPr lang="tr-TR" sz="2000" spc="-5">
                <a:solidFill>
                  <a:srgbClr val="B4B5B4"/>
                </a:solidFill>
                <a:latin typeface="Trebuchet MS"/>
                <a:cs typeface="Trebuchet MS"/>
              </a:rPr>
              <a:t>2017911334</a:t>
            </a:r>
            <a:r>
              <a:rPr sz="2000" spc="-5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endParaRPr lang="tr-TR" sz="2000" spc="-5">
              <a:solidFill>
                <a:srgbClr val="B4B5B4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99252" y="2429070"/>
            <a:ext cx="3176905" cy="2506345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9"/>
          <p:cNvSpPr/>
          <p:nvPr/>
        </p:nvSpPr>
        <p:spPr>
          <a:xfrm>
            <a:off x="556895" y="2445139"/>
            <a:ext cx="3176905" cy="2506345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1505" y="197827"/>
            <a:ext cx="8109788" cy="683417"/>
          </a:xfrm>
          <a:prstGeom prst="rect">
            <a:avLst/>
          </a:prstGeom>
        </p:spPr>
        <p:txBody>
          <a:bodyPr vert="horz" wrap="square" lIns="0" tIns="97688" rIns="0" bIns="0" rtlCol="0">
            <a:spAutoFit/>
          </a:bodyPr>
          <a:lstStyle/>
          <a:p>
            <a:pPr marL="318770">
              <a:lnSpc>
                <a:spcPct val="100000"/>
              </a:lnSpc>
            </a:pPr>
            <a:r>
              <a:rPr spc="-5">
                <a:solidFill>
                  <a:srgbClr val="FFFFFF"/>
                </a:solidFill>
              </a:rPr>
              <a:t>WHY IS </a:t>
            </a:r>
            <a:r>
              <a:rPr>
                <a:solidFill>
                  <a:srgbClr val="FFFFFF"/>
                </a:solidFill>
              </a:rPr>
              <a:t>DEEP LEARNING </a:t>
            </a:r>
            <a:r>
              <a:rPr lang="tr-TR">
                <a:solidFill>
                  <a:srgbClr val="FFFFFF"/>
                </a:solidFill>
              </a:rPr>
              <a:t>POPULAR</a:t>
            </a:r>
            <a:r>
              <a:rPr spc="-5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object 10"/>
          <p:cNvSpPr/>
          <p:nvPr/>
        </p:nvSpPr>
        <p:spPr>
          <a:xfrm>
            <a:off x="3897160" y="2439035"/>
            <a:ext cx="3176905" cy="2506345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298" y="3162300"/>
            <a:ext cx="724902" cy="345821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tr-TR" b="1">
                <a:solidFill>
                  <a:schemeClr val="bg1"/>
                </a:solidFill>
                <a:latin typeface="Trebuchet MS" panose="020B0603020202020204" pitchFamily="34" charset="0"/>
              </a:rPr>
              <a:t>MNIST</a:t>
            </a:r>
            <a:endParaRPr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2439035"/>
            <a:ext cx="3176905" cy="2506345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000" y="2421002"/>
            <a:ext cx="3173730" cy="2506345"/>
          </a:xfrm>
          <a:custGeom>
            <a:avLst/>
            <a:gdLst/>
            <a:ahLst/>
            <a:cxnLst/>
            <a:rect l="l" t="t" r="r" b="b"/>
            <a:pathLst>
              <a:path w="3173729" h="2506345">
                <a:moveTo>
                  <a:pt x="0" y="0"/>
                </a:moveTo>
                <a:lnTo>
                  <a:pt x="3173564" y="0"/>
                </a:lnTo>
                <a:lnTo>
                  <a:pt x="3173564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4529" y="2439035"/>
            <a:ext cx="3173730" cy="2506345"/>
          </a:xfrm>
          <a:custGeom>
            <a:avLst/>
            <a:gdLst/>
            <a:ahLst/>
            <a:cxnLst/>
            <a:rect l="l" t="t" r="r" b="b"/>
            <a:pathLst>
              <a:path w="3173729" h="2506345">
                <a:moveTo>
                  <a:pt x="0" y="0"/>
                </a:moveTo>
                <a:lnTo>
                  <a:pt x="3173564" y="0"/>
                </a:lnTo>
                <a:lnTo>
                  <a:pt x="3173564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968" y="1802892"/>
            <a:ext cx="3262871" cy="702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795" y="1859279"/>
            <a:ext cx="3072384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1821814"/>
            <a:ext cx="3178175" cy="617220"/>
          </a:xfrm>
          <a:custGeom>
            <a:avLst/>
            <a:gdLst/>
            <a:ahLst/>
            <a:cxnLst/>
            <a:rect l="l" t="t" r="r" b="b"/>
            <a:pathLst>
              <a:path w="3178175" h="617219">
                <a:moveTo>
                  <a:pt x="0" y="0"/>
                </a:moveTo>
                <a:lnTo>
                  <a:pt x="3177908" y="0"/>
                </a:lnTo>
                <a:lnTo>
                  <a:pt x="3177908" y="617220"/>
                </a:lnTo>
                <a:lnTo>
                  <a:pt x="0" y="617220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6976" y="1877567"/>
            <a:ext cx="448055" cy="612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3464" y="1959483"/>
            <a:ext cx="256794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tr-TR" sz="2150" b="1" dirty="0" err="1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55720" y="1802892"/>
            <a:ext cx="3262883" cy="702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4884" y="1859279"/>
            <a:ext cx="3029712" cy="694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8595" y="1821814"/>
            <a:ext cx="3178175" cy="617220"/>
          </a:xfrm>
          <a:custGeom>
            <a:avLst/>
            <a:gdLst/>
            <a:ahLst/>
            <a:cxnLst/>
            <a:rect l="l" t="t" r="r" b="b"/>
            <a:pathLst>
              <a:path w="3178175" h="617219">
                <a:moveTo>
                  <a:pt x="0" y="0"/>
                </a:moveTo>
                <a:lnTo>
                  <a:pt x="3177908" y="0"/>
                </a:lnTo>
                <a:lnTo>
                  <a:pt x="3177908" y="617220"/>
                </a:lnTo>
                <a:lnTo>
                  <a:pt x="0" y="617220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392" y="1877567"/>
            <a:ext cx="448055" cy="612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24718" y="1959483"/>
            <a:ext cx="252412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tr-TR" sz="2150" b="1" dirty="0" err="1">
                <a:solidFill>
                  <a:srgbClr val="FFFFFF"/>
                </a:solidFill>
                <a:latin typeface="Trebuchet MS"/>
                <a:cs typeface="Trebuchet MS"/>
              </a:rPr>
              <a:t>Efficency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1756" y="1802892"/>
            <a:ext cx="3262884" cy="702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9416" y="1859279"/>
            <a:ext cx="2712720" cy="694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4529" y="1821814"/>
            <a:ext cx="3178175" cy="617220"/>
          </a:xfrm>
          <a:custGeom>
            <a:avLst/>
            <a:gdLst/>
            <a:ahLst/>
            <a:cxnLst/>
            <a:rect l="l" t="t" r="r" b="b"/>
            <a:pathLst>
              <a:path w="3178175" h="617219">
                <a:moveTo>
                  <a:pt x="0" y="0"/>
                </a:moveTo>
                <a:lnTo>
                  <a:pt x="3177908" y="0"/>
                </a:lnTo>
                <a:lnTo>
                  <a:pt x="3177908" y="617220"/>
                </a:lnTo>
                <a:lnTo>
                  <a:pt x="0" y="617220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42931" y="1877567"/>
            <a:ext cx="448055" cy="612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186" y="1959483"/>
            <a:ext cx="220726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tr-TR" sz="2150" b="1" dirty="0" err="1">
                <a:solidFill>
                  <a:srgbClr val="FFFFFF"/>
                </a:solidFill>
                <a:latin typeface="Trebuchet MS"/>
                <a:cs typeface="Trebuchet MS"/>
              </a:rPr>
              <a:t>Flexibility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2038" y="3198540"/>
            <a:ext cx="13646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0.21%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error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rate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9340" y="3864166"/>
            <a:ext cx="13227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lang="tr-TR" sz="1400" spc="-5" dirty="0">
                <a:solidFill>
                  <a:srgbClr val="A7A8A7"/>
                </a:solidFill>
                <a:latin typeface="Trebuchet MS"/>
                <a:cs typeface="Trebuchet MS"/>
              </a:rPr>
              <a:t>97.35% </a:t>
            </a:r>
            <a:r>
              <a:rPr lang="tr-TR" sz="1400" spc="-5" dirty="0" err="1">
                <a:solidFill>
                  <a:srgbClr val="A7A8A7"/>
                </a:solidFill>
                <a:latin typeface="Trebuchet MS"/>
                <a:cs typeface="Trebuchet MS"/>
              </a:rPr>
              <a:t>accuracy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26676" y="3162300"/>
            <a:ext cx="1355124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Increased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the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energy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efficiency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of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Google’s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data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centers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err="1">
                <a:solidFill>
                  <a:srgbClr val="A7A8A7"/>
                </a:solidFill>
                <a:latin typeface="Trebuchet MS"/>
                <a:cs typeface="Trebuchet MS"/>
              </a:rPr>
              <a:t>by</a:t>
            </a:r>
            <a:r>
              <a:rPr lang="tr-TR" sz="1400">
                <a:solidFill>
                  <a:srgbClr val="A7A8A7"/>
                </a:solidFill>
                <a:latin typeface="Trebuchet MS"/>
                <a:cs typeface="Trebuchet MS"/>
              </a:rPr>
              <a:t> 15 %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57516" y="5023116"/>
            <a:ext cx="417575" cy="569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41090" y="1096771"/>
            <a:ext cx="36893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6B900"/>
                </a:solidFill>
                <a:latin typeface="Trebuchet MS"/>
                <a:cs typeface="Trebuchet MS"/>
              </a:rPr>
              <a:t>Three </a:t>
            </a:r>
            <a:r>
              <a:rPr lang="tr-TR" sz="2800" spc="-10" dirty="0">
                <a:solidFill>
                  <a:srgbClr val="76B900"/>
                </a:solidFill>
                <a:latin typeface="Trebuchet MS"/>
                <a:cs typeface="Trebuchet MS"/>
              </a:rPr>
              <a:t>Main</a:t>
            </a:r>
            <a:r>
              <a:rPr sz="2800" spc="-20" dirty="0">
                <a:solidFill>
                  <a:srgbClr val="76B900"/>
                </a:solidFill>
                <a:latin typeface="Trebuchet MS"/>
                <a:cs typeface="Trebuchet MS"/>
              </a:rPr>
              <a:t> </a:t>
            </a:r>
            <a:r>
              <a:rPr lang="tr-TR" sz="2800" spc="-10" dirty="0" err="1">
                <a:solidFill>
                  <a:srgbClr val="76B900"/>
                </a:solidFill>
                <a:latin typeface="Trebuchet MS"/>
                <a:cs typeface="Trebuchet MS"/>
              </a:rPr>
              <a:t>Reasons</a:t>
            </a:r>
            <a:r>
              <a:rPr lang="tr-TR" sz="2800" spc="-10" dirty="0">
                <a:solidFill>
                  <a:srgbClr val="76B900"/>
                </a:solidFill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7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30440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r>
              <a:rPr lang="tr-TR" sz="2000"/>
              <a:t>17</a:t>
            </a:r>
            <a:endParaRPr sz="2000"/>
          </a:p>
        </p:txBody>
      </p:sp>
      <p:sp>
        <p:nvSpPr>
          <p:cNvPr id="48" name="object 11"/>
          <p:cNvSpPr/>
          <p:nvPr/>
        </p:nvSpPr>
        <p:spPr>
          <a:xfrm>
            <a:off x="762000" y="3823145"/>
            <a:ext cx="1029702" cy="345821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tr-TR" sz="1600" b="1" err="1">
                <a:solidFill>
                  <a:schemeClr val="bg1"/>
                </a:solidFill>
                <a:latin typeface="Trebuchet MS" panose="020B0603020202020204" pitchFamily="34" charset="0"/>
              </a:rPr>
              <a:t>DeepFace</a:t>
            </a:r>
            <a:endParaRPr sz="1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object 11"/>
          <p:cNvSpPr/>
          <p:nvPr/>
        </p:nvSpPr>
        <p:spPr>
          <a:xfrm>
            <a:off x="4045041" y="3543300"/>
            <a:ext cx="1060359" cy="345821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tr-TR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DeepMind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object 11"/>
          <p:cNvSpPr/>
          <p:nvPr/>
        </p:nvSpPr>
        <p:spPr>
          <a:xfrm>
            <a:off x="7434645" y="3543300"/>
            <a:ext cx="724902" cy="345821"/>
          </a:xfrm>
          <a:custGeom>
            <a:avLst/>
            <a:gdLst/>
            <a:ahLst/>
            <a:cxnLst/>
            <a:rect l="l" t="t" r="r" b="b"/>
            <a:pathLst>
              <a:path w="3176904" h="2506345">
                <a:moveTo>
                  <a:pt x="0" y="0"/>
                </a:moveTo>
                <a:lnTo>
                  <a:pt x="3176625" y="0"/>
                </a:lnTo>
                <a:lnTo>
                  <a:pt x="3176625" y="2505938"/>
                </a:lnTo>
                <a:lnTo>
                  <a:pt x="0" y="250593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tr-TR" b="1" dirty="0">
                <a:solidFill>
                  <a:schemeClr val="bg1"/>
                </a:solidFill>
                <a:latin typeface="Trebuchet MS" panose="020B0603020202020204" pitchFamily="34" charset="0"/>
              </a:rPr>
              <a:t>Caffe2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object 33"/>
          <p:cNvSpPr txBox="1"/>
          <p:nvPr/>
        </p:nvSpPr>
        <p:spPr>
          <a:xfrm>
            <a:off x="8541385" y="3423419"/>
            <a:ext cx="1866874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Lightweight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,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modular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and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scalable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deep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learning</a:t>
            </a:r>
            <a:r>
              <a:rPr lang="tr-TR" sz="1400" spc="-5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lang="tr-TR" sz="1400" spc="-5" err="1">
                <a:solidFill>
                  <a:srgbClr val="A7A8A7"/>
                </a:solidFill>
                <a:latin typeface="Trebuchet MS"/>
                <a:cs typeface="Trebuchet MS"/>
              </a:rPr>
              <a:t>framework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9" name="object 37"/>
          <p:cNvSpPr/>
          <p:nvPr/>
        </p:nvSpPr>
        <p:spPr>
          <a:xfrm>
            <a:off x="5248275" y="3543300"/>
            <a:ext cx="9525" cy="313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7"/>
          <p:cNvSpPr/>
          <p:nvPr/>
        </p:nvSpPr>
        <p:spPr>
          <a:xfrm>
            <a:off x="1819275" y="3162300"/>
            <a:ext cx="9525" cy="313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7"/>
          <p:cNvSpPr/>
          <p:nvPr/>
        </p:nvSpPr>
        <p:spPr>
          <a:xfrm>
            <a:off x="1819275" y="3838969"/>
            <a:ext cx="9525" cy="313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7"/>
          <p:cNvSpPr/>
          <p:nvPr/>
        </p:nvSpPr>
        <p:spPr>
          <a:xfrm>
            <a:off x="8305800" y="3543300"/>
            <a:ext cx="9525" cy="313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9" grpId="0" animBg="1"/>
      <p:bldP spid="11" grpId="0"/>
      <p:bldP spid="13" grpId="0" animBg="1"/>
      <p:bldP spid="17" grpId="0" animBg="1"/>
      <p:bldP spid="20" grpId="0"/>
      <p:bldP spid="23" grpId="0" animBg="1"/>
      <p:bldP spid="26" grpId="0"/>
      <p:bldP spid="29" grpId="0" animBg="1"/>
      <p:bldP spid="32" grpId="0"/>
      <p:bldP spid="33" grpId="0"/>
      <p:bldP spid="34" grpId="0"/>
      <p:bldP spid="40" grpId="0"/>
      <p:bldP spid="46" grpId="0"/>
      <p:bldP spid="48" grpId="0"/>
      <p:bldP spid="50" grpId="0"/>
      <p:bldP spid="56" grpId="0"/>
      <p:bldP spid="57" grpId="0"/>
      <p:bldP spid="59" grpId="0" animBg="1"/>
      <p:bldP spid="63" grpId="0" animBg="1"/>
      <p:bldP spid="64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31505" y="197827"/>
            <a:ext cx="8109788" cy="584775"/>
          </a:xfrm>
        </p:spPr>
        <p:txBody>
          <a:bodyPr/>
          <a:lstStyle/>
          <a:p>
            <a:r>
              <a:rPr lang="tr-TR"/>
              <a:t>DEEP LEARNING FOR CLASSIFICATION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90575" y="1166812"/>
            <a:ext cx="9412605" cy="110799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spc="-5" dirty="0" err="1">
                <a:solidFill>
                  <a:srgbClr val="B4B5B4"/>
                </a:solidFill>
              </a:rPr>
              <a:t>All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classification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task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depend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upon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labeled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datasets</a:t>
            </a:r>
            <a:endParaRPr lang="tr-TR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spc="-5" dirty="0" err="1">
                <a:solidFill>
                  <a:srgbClr val="B4B5B4"/>
                </a:solidFill>
              </a:rPr>
              <a:t>Supervised</a:t>
            </a:r>
            <a:r>
              <a:rPr lang="tr-TR" sz="2400" spc="-5" dirty="0">
                <a:solidFill>
                  <a:srgbClr val="B4B5B4"/>
                </a:solidFill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</a:rPr>
              <a:t>learning</a:t>
            </a:r>
            <a:endParaRPr lang="tr-TR" sz="2400" spc="-5" dirty="0">
              <a:solidFill>
                <a:srgbClr val="B4B5B4"/>
              </a:solidFill>
            </a:endParaRPr>
          </a:p>
        </p:txBody>
      </p:sp>
      <p:sp>
        <p:nvSpPr>
          <p:cNvPr id="4" name="Metin Yer Tutucusu 2"/>
          <p:cNvSpPr txBox="1">
            <a:spLocks/>
          </p:cNvSpPr>
          <p:nvPr/>
        </p:nvSpPr>
        <p:spPr>
          <a:xfrm>
            <a:off x="798195" y="2428194"/>
            <a:ext cx="4002405" cy="2539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rgbClr val="21212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200" spc="-5" dirty="0" err="1">
                <a:solidFill>
                  <a:srgbClr val="B4B5B4"/>
                </a:solidFill>
                <a:latin typeface="+mj-lt"/>
              </a:rPr>
              <a:t>Detect</a:t>
            </a:r>
            <a:r>
              <a:rPr lang="tr-TR" sz="2200" spc="-5" dirty="0">
                <a:solidFill>
                  <a:srgbClr val="B4B5B4"/>
                </a:solidFill>
                <a:latin typeface="+mj-lt"/>
              </a:rPr>
              <a:t> </a:t>
            </a:r>
            <a:r>
              <a:rPr lang="tr-TR" sz="2200" spc="-5" dirty="0" err="1">
                <a:solidFill>
                  <a:srgbClr val="B4B5B4"/>
                </a:solidFill>
                <a:latin typeface="+mj-lt"/>
              </a:rPr>
              <a:t>faces</a:t>
            </a:r>
            <a:r>
              <a:rPr lang="tr-TR" sz="2200" spc="-5" dirty="0">
                <a:solidFill>
                  <a:srgbClr val="B4B5B4"/>
                </a:solidFill>
                <a:latin typeface="+mj-lt"/>
              </a:rPr>
              <a:t> </a:t>
            </a:r>
            <a:endParaRPr lang="tr-TR" sz="2200" kern="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200" spc="-5" dirty="0" err="1">
                <a:solidFill>
                  <a:srgbClr val="B4B5B4"/>
                </a:solidFill>
                <a:latin typeface="+mj-lt"/>
              </a:rPr>
              <a:t>Identify</a:t>
            </a:r>
            <a:r>
              <a:rPr lang="tr-TR" sz="2200" spc="-5" dirty="0">
                <a:solidFill>
                  <a:srgbClr val="B4B5B4"/>
                </a:solidFill>
                <a:latin typeface="+mj-lt"/>
              </a:rPr>
              <a:t> </a:t>
            </a:r>
            <a:r>
              <a:rPr lang="tr-TR" sz="2200" spc="-5" dirty="0" err="1">
                <a:solidFill>
                  <a:srgbClr val="B4B5B4"/>
                </a:solidFill>
                <a:latin typeface="+mj-lt"/>
              </a:rPr>
              <a:t>objects</a:t>
            </a:r>
            <a:r>
              <a:rPr lang="tr-TR" sz="2200" spc="-5" dirty="0">
                <a:solidFill>
                  <a:srgbClr val="B4B5B4"/>
                </a:solidFill>
                <a:latin typeface="+mj-lt"/>
              </a:rPr>
              <a:t> in </a:t>
            </a:r>
            <a:r>
              <a:rPr lang="tr-TR" sz="2200" spc="-5" dirty="0" err="1">
                <a:solidFill>
                  <a:srgbClr val="B4B5B4"/>
                </a:solidFill>
                <a:latin typeface="+mj-lt"/>
              </a:rPr>
              <a:t>images</a:t>
            </a:r>
            <a:endParaRPr lang="tr-TR" sz="2200" spc="-5" dirty="0">
              <a:solidFill>
                <a:srgbClr val="B4B5B4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Recognize</a:t>
            </a:r>
            <a:r>
              <a:rPr lang="tr-TR" sz="2200" kern="0" spc="-5" dirty="0">
                <a:solidFill>
                  <a:srgbClr val="B4B5B4"/>
                </a:solidFill>
                <a:latin typeface="+mj-lt"/>
              </a:rPr>
              <a:t> </a:t>
            </a: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gestures</a:t>
            </a:r>
            <a:r>
              <a:rPr lang="tr-TR" sz="2200" kern="0" spc="-5" dirty="0">
                <a:solidFill>
                  <a:srgbClr val="B4B5B4"/>
                </a:solidFill>
                <a:latin typeface="+mj-lt"/>
              </a:rPr>
              <a:t> in video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Detect</a:t>
            </a:r>
            <a:r>
              <a:rPr lang="tr-TR" sz="2200" kern="0" spc="-5" dirty="0">
                <a:solidFill>
                  <a:srgbClr val="B4B5B4"/>
                </a:solidFill>
                <a:latin typeface="+mj-lt"/>
              </a:rPr>
              <a:t> </a:t>
            </a: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voices</a:t>
            </a:r>
            <a:endParaRPr lang="tr-TR" sz="2200" kern="0" spc="-5" dirty="0">
              <a:solidFill>
                <a:srgbClr val="B4B5B4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Recognize</a:t>
            </a:r>
            <a:r>
              <a:rPr lang="tr-TR" sz="2200" kern="0" spc="-5" dirty="0">
                <a:solidFill>
                  <a:srgbClr val="B4B5B4"/>
                </a:solidFill>
                <a:latin typeface="+mj-lt"/>
              </a:rPr>
              <a:t> </a:t>
            </a: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sentiment</a:t>
            </a:r>
            <a:r>
              <a:rPr lang="tr-TR" sz="2200" kern="0" spc="-5" dirty="0">
                <a:solidFill>
                  <a:srgbClr val="B4B5B4"/>
                </a:solidFill>
                <a:latin typeface="+mj-lt"/>
              </a:rPr>
              <a:t> in </a:t>
            </a:r>
            <a:r>
              <a:rPr lang="tr-TR" sz="2200" kern="0" spc="-5" dirty="0" err="1">
                <a:solidFill>
                  <a:srgbClr val="B4B5B4"/>
                </a:solidFill>
                <a:latin typeface="+mj-lt"/>
              </a:rPr>
              <a:t>text</a:t>
            </a:r>
            <a:endParaRPr lang="tr-TR" sz="22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30440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r>
              <a:rPr lang="tr-TR" sz="2000"/>
              <a:t>18</a:t>
            </a:r>
            <a:endParaRPr sz="200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35599"/>
              </p:ext>
            </p:extLst>
          </p:nvPr>
        </p:nvGraphicFramePr>
        <p:xfrm>
          <a:off x="4953000" y="2476500"/>
          <a:ext cx="381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tr-TR" sz="1800" b="1" spc="-5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endParaRPr lang="tr-T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tr-TR" sz="1800" b="1" spc="-5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endParaRPr lang="tr-T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tr-TR" sz="1800" b="1" spc="-5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endParaRPr lang="tr-T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tr-TR" sz="1800" b="1" spc="-5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endParaRPr lang="tr-T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tr-TR" sz="1800" b="1" spc="-5" dirty="0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3516"/>
              </p:ext>
            </p:extLst>
          </p:nvPr>
        </p:nvGraphicFramePr>
        <p:xfrm>
          <a:off x="5638800" y="2476500"/>
          <a:ext cx="5334000" cy="249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170">
                <a:tc>
                  <a:txBody>
                    <a:bodyPr/>
                    <a:lstStyle/>
                    <a:p>
                      <a:r>
                        <a:rPr lang="tr-TR" sz="2200" b="0" spc="-5" dirty="0" err="1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Recognize</a:t>
                      </a:r>
                      <a:r>
                        <a:rPr lang="tr-TR" sz="2200" b="0" spc="-5" baseline="0" dirty="0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tr-TR" sz="2200" b="0" spc="-5" baseline="0" dirty="0" err="1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facial</a:t>
                      </a:r>
                      <a:r>
                        <a:rPr lang="tr-TR" sz="2200" b="0" spc="-5" baseline="0" dirty="0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tr-TR" sz="2200" b="0" spc="-5" baseline="0" dirty="0" err="1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expressions</a:t>
                      </a:r>
                      <a:endParaRPr lang="tr-TR" sz="2200" b="0" i="0" u="none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7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b="0" i="0" u="none" spc="-5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tr-TR" sz="2200" b="0" i="0" u="none" spc="-5" baseline="0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signs, line markers</a:t>
                      </a:r>
                      <a:endParaRPr lang="tr-TR" sz="2200" b="0" i="0" u="none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17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b="0" spc="-5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 human</a:t>
                      </a:r>
                      <a:r>
                        <a:rPr lang="tr-TR" sz="2200" b="0" spc="-5" baseline="0">
                          <a:solidFill>
                            <a:srgbClr val="B4B5B4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or object</a:t>
                      </a:r>
                      <a:endParaRPr lang="tr-TR" sz="2200" b="0" i="0" u="none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7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b="0" i="0" u="none" spc="-5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Identify</a:t>
                      </a:r>
                      <a:r>
                        <a:rPr lang="tr-TR" sz="2200" b="0" i="0" u="none" spc="-5" baseline="0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speakers</a:t>
                      </a:r>
                      <a:endParaRPr lang="tr-TR" sz="2200" b="0" i="0" u="none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17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b="0" i="0" u="none" spc="-5" dirty="0" err="1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Identify</a:t>
                      </a:r>
                      <a:r>
                        <a:rPr lang="tr-TR" sz="2200" b="0" i="0" u="none" spc="-5" baseline="0" dirty="0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tr-TR" sz="2200" b="0" i="0" u="none" spc="-5" baseline="0" dirty="0" err="1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customer</a:t>
                      </a:r>
                      <a:r>
                        <a:rPr lang="tr-TR" sz="2200" b="0" i="0" u="none" spc="-5" baseline="0" dirty="0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tr-TR" sz="2200" b="0" i="0" u="none" spc="-5" baseline="0" dirty="0" err="1">
                          <a:solidFill>
                            <a:srgbClr val="B4B5B4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feedback</a:t>
                      </a:r>
                      <a:endParaRPr lang="tr-TR" sz="2200" b="0" i="0" u="none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399" cy="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695" y="3088805"/>
            <a:ext cx="5155374" cy="9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3524" y="1333500"/>
            <a:ext cx="640407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4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lang="tr-TR" sz="4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tr-TR" sz="4800" spc="-5" dirty="0" err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tr-TR" sz="4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tr-TR" sz="4800" spc="-5" dirty="0" err="1">
                <a:solidFill>
                  <a:srgbClr val="FFFFFF"/>
                </a:solidFill>
                <a:latin typeface="Trebuchet MS"/>
                <a:cs typeface="Trebuchet MS"/>
              </a:rPr>
              <a:t>listening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E3B7B2D-25E2-4111-87B4-C61FCA032CA8}"/>
              </a:ext>
            </a:extLst>
          </p:cNvPr>
          <p:cNvSpPr txBox="1">
            <a:spLocks/>
          </p:cNvSpPr>
          <p:nvPr/>
        </p:nvSpPr>
        <p:spPr>
          <a:xfrm>
            <a:off x="7467600" y="1333500"/>
            <a:ext cx="61287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tr-TR" sz="4800" kern="0" spc="-5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tr-TR" sz="4800" kern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48633" y="5889231"/>
            <a:ext cx="388620" cy="73660"/>
          </a:xfrm>
          <a:custGeom>
            <a:avLst/>
            <a:gdLst/>
            <a:ahLst/>
            <a:cxnLst/>
            <a:rect l="l" t="t" r="r" b="b"/>
            <a:pathLst>
              <a:path w="388620" h="73660">
                <a:moveTo>
                  <a:pt x="182105" y="0"/>
                </a:moveTo>
                <a:lnTo>
                  <a:pt x="161594" y="0"/>
                </a:lnTo>
                <a:lnTo>
                  <a:pt x="161594" y="73380"/>
                </a:lnTo>
                <a:lnTo>
                  <a:pt x="182105" y="73380"/>
                </a:lnTo>
                <a:lnTo>
                  <a:pt x="182105" y="0"/>
                </a:lnTo>
                <a:close/>
              </a:path>
              <a:path w="388620" h="73660">
                <a:moveTo>
                  <a:pt x="36855" y="12"/>
                </a:moveTo>
                <a:lnTo>
                  <a:pt x="0" y="12"/>
                </a:lnTo>
                <a:lnTo>
                  <a:pt x="0" y="73380"/>
                </a:lnTo>
                <a:lnTo>
                  <a:pt x="20662" y="73380"/>
                </a:lnTo>
                <a:lnTo>
                  <a:pt x="20662" y="16332"/>
                </a:lnTo>
                <a:lnTo>
                  <a:pt x="70094" y="16332"/>
                </a:lnTo>
                <a:lnTo>
                  <a:pt x="69941" y="15491"/>
                </a:lnTo>
                <a:lnTo>
                  <a:pt x="61677" y="5570"/>
                </a:lnTo>
                <a:lnTo>
                  <a:pt x="50060" y="1071"/>
                </a:lnTo>
                <a:lnTo>
                  <a:pt x="36855" y="12"/>
                </a:lnTo>
                <a:close/>
              </a:path>
              <a:path w="388620" h="73660">
                <a:moveTo>
                  <a:pt x="70094" y="16332"/>
                </a:moveTo>
                <a:lnTo>
                  <a:pt x="20662" y="16332"/>
                </a:lnTo>
                <a:lnTo>
                  <a:pt x="36855" y="16484"/>
                </a:lnTo>
                <a:lnTo>
                  <a:pt x="42100" y="16484"/>
                </a:lnTo>
                <a:lnTo>
                  <a:pt x="45796" y="17729"/>
                </a:lnTo>
                <a:lnTo>
                  <a:pt x="48412" y="20535"/>
                </a:lnTo>
                <a:lnTo>
                  <a:pt x="51650" y="23952"/>
                </a:lnTo>
                <a:lnTo>
                  <a:pt x="53047" y="29705"/>
                </a:lnTo>
                <a:lnTo>
                  <a:pt x="53047" y="73380"/>
                </a:lnTo>
                <a:lnTo>
                  <a:pt x="73088" y="73380"/>
                </a:lnTo>
                <a:lnTo>
                  <a:pt x="73088" y="32816"/>
                </a:lnTo>
                <a:lnTo>
                  <a:pt x="70094" y="16332"/>
                </a:lnTo>
                <a:close/>
              </a:path>
              <a:path w="388620" h="73660">
                <a:moveTo>
                  <a:pt x="223431" y="12"/>
                </a:moveTo>
                <a:lnTo>
                  <a:pt x="194589" y="12"/>
                </a:lnTo>
                <a:lnTo>
                  <a:pt x="194589" y="73380"/>
                </a:lnTo>
                <a:lnTo>
                  <a:pt x="228053" y="73380"/>
                </a:lnTo>
                <a:lnTo>
                  <a:pt x="239295" y="72815"/>
                </a:lnTo>
                <a:lnTo>
                  <a:pt x="261369" y="57835"/>
                </a:lnTo>
                <a:lnTo>
                  <a:pt x="215099" y="57835"/>
                </a:lnTo>
                <a:lnTo>
                  <a:pt x="215099" y="16027"/>
                </a:lnTo>
                <a:lnTo>
                  <a:pt x="260600" y="16027"/>
                </a:lnTo>
                <a:lnTo>
                  <a:pt x="258432" y="12293"/>
                </a:lnTo>
                <a:lnTo>
                  <a:pt x="252095" y="6045"/>
                </a:lnTo>
                <a:lnTo>
                  <a:pt x="244284" y="2305"/>
                </a:lnTo>
                <a:lnTo>
                  <a:pt x="234797" y="488"/>
                </a:lnTo>
                <a:lnTo>
                  <a:pt x="223431" y="12"/>
                </a:lnTo>
                <a:close/>
              </a:path>
              <a:path w="388620" h="73660">
                <a:moveTo>
                  <a:pt x="260600" y="16027"/>
                </a:moveTo>
                <a:lnTo>
                  <a:pt x="223888" y="16027"/>
                </a:lnTo>
                <a:lnTo>
                  <a:pt x="232590" y="17160"/>
                </a:lnTo>
                <a:lnTo>
                  <a:pt x="239255" y="20783"/>
                </a:lnTo>
                <a:lnTo>
                  <a:pt x="243519" y="27235"/>
                </a:lnTo>
                <a:lnTo>
                  <a:pt x="245021" y="36855"/>
                </a:lnTo>
                <a:lnTo>
                  <a:pt x="243519" y="46493"/>
                </a:lnTo>
                <a:lnTo>
                  <a:pt x="239255" y="52998"/>
                </a:lnTo>
                <a:lnTo>
                  <a:pt x="232590" y="56677"/>
                </a:lnTo>
                <a:lnTo>
                  <a:pt x="223888" y="57835"/>
                </a:lnTo>
                <a:lnTo>
                  <a:pt x="261369" y="57835"/>
                </a:lnTo>
                <a:lnTo>
                  <a:pt x="263117" y="53135"/>
                </a:lnTo>
                <a:lnTo>
                  <a:pt x="264559" y="45774"/>
                </a:lnTo>
                <a:lnTo>
                  <a:pt x="265061" y="37630"/>
                </a:lnTo>
                <a:lnTo>
                  <a:pt x="264633" y="30086"/>
                </a:lnTo>
                <a:lnTo>
                  <a:pt x="263366" y="23214"/>
                </a:lnTo>
                <a:lnTo>
                  <a:pt x="261257" y="17160"/>
                </a:lnTo>
                <a:lnTo>
                  <a:pt x="260600" y="16027"/>
                </a:lnTo>
                <a:close/>
              </a:path>
              <a:path w="388620" h="73660">
                <a:moveTo>
                  <a:pt x="98374" y="12"/>
                </a:moveTo>
                <a:lnTo>
                  <a:pt x="76174" y="12"/>
                </a:lnTo>
                <a:lnTo>
                  <a:pt x="99606" y="73380"/>
                </a:lnTo>
                <a:lnTo>
                  <a:pt x="129209" y="73380"/>
                </a:lnTo>
                <a:lnTo>
                  <a:pt x="134138" y="58153"/>
                </a:lnTo>
                <a:lnTo>
                  <a:pt x="114871" y="58153"/>
                </a:lnTo>
                <a:lnTo>
                  <a:pt x="98374" y="12"/>
                </a:lnTo>
                <a:close/>
              </a:path>
              <a:path w="388620" h="73660">
                <a:moveTo>
                  <a:pt x="152958" y="12"/>
                </a:moveTo>
                <a:lnTo>
                  <a:pt x="131991" y="12"/>
                </a:lnTo>
                <a:lnTo>
                  <a:pt x="114871" y="58153"/>
                </a:lnTo>
                <a:lnTo>
                  <a:pt x="134138" y="58153"/>
                </a:lnTo>
                <a:lnTo>
                  <a:pt x="152958" y="12"/>
                </a:lnTo>
                <a:close/>
              </a:path>
              <a:path w="388620" h="73660">
                <a:moveTo>
                  <a:pt x="295287" y="0"/>
                </a:moveTo>
                <a:lnTo>
                  <a:pt x="274624" y="0"/>
                </a:lnTo>
                <a:lnTo>
                  <a:pt x="274624" y="73380"/>
                </a:lnTo>
                <a:lnTo>
                  <a:pt x="295287" y="73380"/>
                </a:lnTo>
                <a:lnTo>
                  <a:pt x="295287" y="0"/>
                </a:lnTo>
                <a:close/>
              </a:path>
              <a:path w="388620" h="73660">
                <a:moveTo>
                  <a:pt x="359740" y="165"/>
                </a:moveTo>
                <a:lnTo>
                  <a:pt x="332295" y="165"/>
                </a:lnTo>
                <a:lnTo>
                  <a:pt x="303606" y="73380"/>
                </a:lnTo>
                <a:lnTo>
                  <a:pt x="323811" y="73380"/>
                </a:lnTo>
                <a:lnTo>
                  <a:pt x="328434" y="60477"/>
                </a:lnTo>
                <a:lnTo>
                  <a:pt x="383488" y="60477"/>
                </a:lnTo>
                <a:lnTo>
                  <a:pt x="378472" y="47739"/>
                </a:lnTo>
                <a:lnTo>
                  <a:pt x="332752" y="47739"/>
                </a:lnTo>
                <a:lnTo>
                  <a:pt x="345554" y="13538"/>
                </a:lnTo>
                <a:lnTo>
                  <a:pt x="365005" y="13538"/>
                </a:lnTo>
                <a:lnTo>
                  <a:pt x="359740" y="165"/>
                </a:lnTo>
                <a:close/>
              </a:path>
              <a:path w="388620" h="73660">
                <a:moveTo>
                  <a:pt x="383488" y="60477"/>
                </a:moveTo>
                <a:lnTo>
                  <a:pt x="362356" y="60477"/>
                </a:lnTo>
                <a:lnTo>
                  <a:pt x="366674" y="73380"/>
                </a:lnTo>
                <a:lnTo>
                  <a:pt x="388569" y="73380"/>
                </a:lnTo>
                <a:lnTo>
                  <a:pt x="383488" y="60477"/>
                </a:lnTo>
                <a:close/>
              </a:path>
              <a:path w="388620" h="73660">
                <a:moveTo>
                  <a:pt x="365005" y="13538"/>
                </a:moveTo>
                <a:lnTo>
                  <a:pt x="345554" y="13538"/>
                </a:lnTo>
                <a:lnTo>
                  <a:pt x="358038" y="47739"/>
                </a:lnTo>
                <a:lnTo>
                  <a:pt x="378472" y="47739"/>
                </a:lnTo>
                <a:lnTo>
                  <a:pt x="365005" y="13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53701" y="5868497"/>
            <a:ext cx="167640" cy="111125"/>
          </a:xfrm>
          <a:custGeom>
            <a:avLst/>
            <a:gdLst/>
            <a:ahLst/>
            <a:cxnLst/>
            <a:rect l="l" t="t" r="r" b="b"/>
            <a:pathLst>
              <a:path w="167640" h="111125">
                <a:moveTo>
                  <a:pt x="62344" y="98043"/>
                </a:moveTo>
                <a:lnTo>
                  <a:pt x="62344" y="111023"/>
                </a:lnTo>
                <a:lnTo>
                  <a:pt x="167170" y="111023"/>
                </a:lnTo>
                <a:lnTo>
                  <a:pt x="167170" y="98348"/>
                </a:lnTo>
                <a:lnTo>
                  <a:pt x="64655" y="98348"/>
                </a:lnTo>
                <a:lnTo>
                  <a:pt x="62344" y="98043"/>
                </a:lnTo>
                <a:close/>
              </a:path>
              <a:path w="167640" h="111125">
                <a:moveTo>
                  <a:pt x="167170" y="58915"/>
                </a:moveTo>
                <a:lnTo>
                  <a:pt x="135610" y="58915"/>
                </a:lnTo>
                <a:lnTo>
                  <a:pt x="138849" y="61544"/>
                </a:lnTo>
                <a:lnTo>
                  <a:pt x="151930" y="67729"/>
                </a:lnTo>
                <a:lnTo>
                  <a:pt x="154546" y="70510"/>
                </a:lnTo>
                <a:lnTo>
                  <a:pt x="136891" y="81385"/>
                </a:lnTo>
                <a:lnTo>
                  <a:pt x="114082" y="90230"/>
                </a:lnTo>
                <a:lnTo>
                  <a:pt x="90147" y="96174"/>
                </a:lnTo>
                <a:lnTo>
                  <a:pt x="69113" y="98348"/>
                </a:lnTo>
                <a:lnTo>
                  <a:pt x="167170" y="98348"/>
                </a:lnTo>
                <a:lnTo>
                  <a:pt x="167170" y="58915"/>
                </a:lnTo>
                <a:close/>
              </a:path>
              <a:path w="167640" h="111125">
                <a:moveTo>
                  <a:pt x="62344" y="14998"/>
                </a:moveTo>
                <a:lnTo>
                  <a:pt x="38511" y="20965"/>
                </a:lnTo>
                <a:lnTo>
                  <a:pt x="18646" y="31529"/>
                </a:lnTo>
                <a:lnTo>
                  <a:pt x="5044" y="41600"/>
                </a:lnTo>
                <a:lnTo>
                  <a:pt x="0" y="46088"/>
                </a:lnTo>
                <a:lnTo>
                  <a:pt x="10153" y="73689"/>
                </a:lnTo>
                <a:lnTo>
                  <a:pt x="20032" y="88301"/>
                </a:lnTo>
                <a:lnTo>
                  <a:pt x="35481" y="94796"/>
                </a:lnTo>
                <a:lnTo>
                  <a:pt x="62344" y="98043"/>
                </a:lnTo>
                <a:lnTo>
                  <a:pt x="62344" y="89382"/>
                </a:lnTo>
                <a:lnTo>
                  <a:pt x="41054" y="81121"/>
                </a:lnTo>
                <a:lnTo>
                  <a:pt x="27079" y="67019"/>
                </a:lnTo>
                <a:lnTo>
                  <a:pt x="19424" y="53701"/>
                </a:lnTo>
                <a:lnTo>
                  <a:pt x="17094" y="47790"/>
                </a:lnTo>
                <a:lnTo>
                  <a:pt x="26280" y="34787"/>
                </a:lnTo>
                <a:lnTo>
                  <a:pt x="34056" y="27876"/>
                </a:lnTo>
                <a:lnTo>
                  <a:pt x="44663" y="24737"/>
                </a:lnTo>
                <a:lnTo>
                  <a:pt x="62344" y="23050"/>
                </a:lnTo>
                <a:lnTo>
                  <a:pt x="62344" y="14998"/>
                </a:lnTo>
                <a:close/>
              </a:path>
              <a:path w="167640" h="111125">
                <a:moveTo>
                  <a:pt x="62344" y="80098"/>
                </a:moveTo>
                <a:lnTo>
                  <a:pt x="62344" y="89382"/>
                </a:lnTo>
                <a:lnTo>
                  <a:pt x="64503" y="89687"/>
                </a:lnTo>
                <a:lnTo>
                  <a:pt x="66497" y="89839"/>
                </a:lnTo>
                <a:lnTo>
                  <a:pt x="68808" y="89839"/>
                </a:lnTo>
                <a:lnTo>
                  <a:pt x="88145" y="87356"/>
                </a:lnTo>
                <a:lnTo>
                  <a:pt x="104676" y="80873"/>
                </a:lnTo>
                <a:lnTo>
                  <a:pt x="67271" y="80873"/>
                </a:lnTo>
                <a:lnTo>
                  <a:pt x="64808" y="80568"/>
                </a:lnTo>
                <a:lnTo>
                  <a:pt x="62344" y="80098"/>
                </a:lnTo>
                <a:close/>
              </a:path>
              <a:path w="167640" h="111125">
                <a:moveTo>
                  <a:pt x="167170" y="14693"/>
                </a:moveTo>
                <a:lnTo>
                  <a:pt x="65265" y="14693"/>
                </a:lnTo>
                <a:lnTo>
                  <a:pt x="91119" y="19079"/>
                </a:lnTo>
                <a:lnTo>
                  <a:pt x="110924" y="29929"/>
                </a:lnTo>
                <a:lnTo>
                  <a:pt x="123618" y="41029"/>
                </a:lnTo>
                <a:lnTo>
                  <a:pt x="128066" y="46088"/>
                </a:lnTo>
                <a:lnTo>
                  <a:pt x="111143" y="66198"/>
                </a:lnTo>
                <a:lnTo>
                  <a:pt x="99458" y="76525"/>
                </a:lnTo>
                <a:lnTo>
                  <a:pt x="87570" y="80330"/>
                </a:lnTo>
                <a:lnTo>
                  <a:pt x="70040" y="80873"/>
                </a:lnTo>
                <a:lnTo>
                  <a:pt x="104676" y="80873"/>
                </a:lnTo>
                <a:lnTo>
                  <a:pt x="105271" y="80640"/>
                </a:lnTo>
                <a:lnTo>
                  <a:pt x="120866" y="70792"/>
                </a:lnTo>
                <a:lnTo>
                  <a:pt x="135610" y="58915"/>
                </a:lnTo>
                <a:lnTo>
                  <a:pt x="167170" y="58915"/>
                </a:lnTo>
                <a:lnTo>
                  <a:pt x="167170" y="14693"/>
                </a:lnTo>
                <a:close/>
              </a:path>
              <a:path w="167640" h="111125">
                <a:moveTo>
                  <a:pt x="62344" y="33096"/>
                </a:moveTo>
                <a:lnTo>
                  <a:pt x="50406" y="34559"/>
                </a:lnTo>
                <a:lnTo>
                  <a:pt x="43045" y="36706"/>
                </a:lnTo>
                <a:lnTo>
                  <a:pt x="37214" y="41029"/>
                </a:lnTo>
                <a:lnTo>
                  <a:pt x="29870" y="49021"/>
                </a:lnTo>
                <a:lnTo>
                  <a:pt x="31372" y="53247"/>
                </a:lnTo>
                <a:lnTo>
                  <a:pt x="36582" y="62879"/>
                </a:lnTo>
                <a:lnTo>
                  <a:pt x="46554" y="73351"/>
                </a:lnTo>
                <a:lnTo>
                  <a:pt x="62344" y="80098"/>
                </a:lnTo>
                <a:lnTo>
                  <a:pt x="62344" y="72212"/>
                </a:lnTo>
                <a:lnTo>
                  <a:pt x="53995" y="69180"/>
                </a:lnTo>
                <a:lnTo>
                  <a:pt x="49223" y="65916"/>
                </a:lnTo>
                <a:lnTo>
                  <a:pt x="46240" y="60389"/>
                </a:lnTo>
                <a:lnTo>
                  <a:pt x="43256" y="50571"/>
                </a:lnTo>
                <a:lnTo>
                  <a:pt x="51727" y="40512"/>
                </a:lnTo>
                <a:lnTo>
                  <a:pt x="62344" y="40512"/>
                </a:lnTo>
                <a:lnTo>
                  <a:pt x="62344" y="33096"/>
                </a:lnTo>
                <a:close/>
              </a:path>
              <a:path w="167640" h="111125">
                <a:moveTo>
                  <a:pt x="62344" y="41757"/>
                </a:moveTo>
                <a:lnTo>
                  <a:pt x="62344" y="72212"/>
                </a:lnTo>
                <a:lnTo>
                  <a:pt x="64808" y="72986"/>
                </a:lnTo>
                <a:lnTo>
                  <a:pt x="67424" y="73609"/>
                </a:lnTo>
                <a:lnTo>
                  <a:pt x="70497" y="73609"/>
                </a:lnTo>
                <a:lnTo>
                  <a:pt x="82819" y="73186"/>
                </a:lnTo>
                <a:lnTo>
                  <a:pt x="91112" y="70226"/>
                </a:lnTo>
                <a:lnTo>
                  <a:pt x="99144" y="62191"/>
                </a:lnTo>
                <a:lnTo>
                  <a:pt x="101897" y="58458"/>
                </a:lnTo>
                <a:lnTo>
                  <a:pt x="81584" y="58458"/>
                </a:lnTo>
                <a:lnTo>
                  <a:pt x="77344" y="51542"/>
                </a:lnTo>
                <a:lnTo>
                  <a:pt x="73521" y="46626"/>
                </a:lnTo>
                <a:lnTo>
                  <a:pt x="68920" y="43450"/>
                </a:lnTo>
                <a:lnTo>
                  <a:pt x="62344" y="41757"/>
                </a:lnTo>
                <a:close/>
              </a:path>
              <a:path w="167640" h="111125">
                <a:moveTo>
                  <a:pt x="95377" y="32791"/>
                </a:moveTo>
                <a:lnTo>
                  <a:pt x="67881" y="32791"/>
                </a:lnTo>
                <a:lnTo>
                  <a:pt x="78189" y="33003"/>
                </a:lnTo>
                <a:lnTo>
                  <a:pt x="84528" y="34491"/>
                </a:lnTo>
                <a:lnTo>
                  <a:pt x="89509" y="38529"/>
                </a:lnTo>
                <a:lnTo>
                  <a:pt x="95745" y="46393"/>
                </a:lnTo>
                <a:lnTo>
                  <a:pt x="81584" y="58458"/>
                </a:lnTo>
                <a:lnTo>
                  <a:pt x="101897" y="58458"/>
                </a:lnTo>
                <a:lnTo>
                  <a:pt x="110680" y="46545"/>
                </a:lnTo>
                <a:lnTo>
                  <a:pt x="107438" y="42741"/>
                </a:lnTo>
                <a:lnTo>
                  <a:pt x="98250" y="34429"/>
                </a:lnTo>
                <a:lnTo>
                  <a:pt x="95377" y="32791"/>
                </a:lnTo>
                <a:close/>
              </a:path>
              <a:path w="167640" h="111125">
                <a:moveTo>
                  <a:pt x="62344" y="40512"/>
                </a:moveTo>
                <a:lnTo>
                  <a:pt x="51727" y="40512"/>
                </a:lnTo>
                <a:lnTo>
                  <a:pt x="62344" y="41757"/>
                </a:lnTo>
                <a:lnTo>
                  <a:pt x="62344" y="40512"/>
                </a:lnTo>
                <a:close/>
              </a:path>
              <a:path w="167640" h="111125">
                <a:moveTo>
                  <a:pt x="65265" y="22885"/>
                </a:moveTo>
                <a:lnTo>
                  <a:pt x="64350" y="22885"/>
                </a:lnTo>
                <a:lnTo>
                  <a:pt x="63423" y="23050"/>
                </a:lnTo>
                <a:lnTo>
                  <a:pt x="62344" y="23050"/>
                </a:lnTo>
                <a:lnTo>
                  <a:pt x="62344" y="33096"/>
                </a:lnTo>
                <a:lnTo>
                  <a:pt x="66039" y="32791"/>
                </a:lnTo>
                <a:lnTo>
                  <a:pt x="95377" y="32791"/>
                </a:lnTo>
                <a:lnTo>
                  <a:pt x="83923" y="26260"/>
                </a:lnTo>
                <a:lnTo>
                  <a:pt x="65265" y="22885"/>
                </a:lnTo>
                <a:close/>
              </a:path>
              <a:path w="167640" h="111125">
                <a:moveTo>
                  <a:pt x="167170" y="0"/>
                </a:moveTo>
                <a:lnTo>
                  <a:pt x="62344" y="0"/>
                </a:lnTo>
                <a:lnTo>
                  <a:pt x="62344" y="14998"/>
                </a:lnTo>
                <a:lnTo>
                  <a:pt x="63423" y="14846"/>
                </a:lnTo>
                <a:lnTo>
                  <a:pt x="64350" y="14846"/>
                </a:lnTo>
                <a:lnTo>
                  <a:pt x="65265" y="14693"/>
                </a:lnTo>
                <a:lnTo>
                  <a:pt x="167170" y="14693"/>
                </a:lnTo>
                <a:lnTo>
                  <a:pt x="16717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10972800" cy="63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R="882015" algn="r">
              <a:lnSpc>
                <a:spcPct val="100000"/>
              </a:lnSpc>
            </a:pPr>
            <a:endParaRPr sz="8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100"/>
            <a:ext cx="10972800" cy="617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9200" y="3086976"/>
            <a:ext cx="1463598" cy="3085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7566" y="804557"/>
            <a:ext cx="8057654" cy="4639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915655" cy="23123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4756" y="5405742"/>
            <a:ext cx="1468043" cy="766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77311"/>
            <a:ext cx="1022807" cy="1555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755" y="0"/>
            <a:ext cx="1769237" cy="7664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890" y="5405742"/>
            <a:ext cx="1769237" cy="766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06787" y="0"/>
            <a:ext cx="1466011" cy="1544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399" cy="7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88003" y="1448780"/>
            <a:ext cx="365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sz="2400" spc="-5" dirty="0">
                <a:solidFill>
                  <a:srgbClr val="FFFFFF"/>
                </a:solidFill>
              </a:rPr>
              <a:t>1	</a:t>
            </a:r>
            <a:r>
              <a:rPr sz="2400" spc="-5" dirty="0">
                <a:solidFill>
                  <a:srgbClr val="76B900"/>
                </a:solidFill>
              </a:rPr>
              <a:t>What is</a:t>
            </a:r>
            <a:r>
              <a:rPr sz="2400" spc="-10" dirty="0">
                <a:solidFill>
                  <a:srgbClr val="76B900"/>
                </a:solidFill>
              </a:rPr>
              <a:t> </a:t>
            </a:r>
            <a:r>
              <a:rPr sz="2400" spc="-5" dirty="0">
                <a:solidFill>
                  <a:srgbClr val="76B900"/>
                </a:solidFill>
              </a:rPr>
              <a:t>Deep Learning?  </a:t>
            </a:r>
            <a:endParaRPr sz="2400" dirty="0"/>
          </a:p>
        </p:txBody>
      </p:sp>
      <p:sp>
        <p:nvSpPr>
          <p:cNvPr id="18" name="object 18"/>
          <p:cNvSpPr txBox="1"/>
          <p:nvPr/>
        </p:nvSpPr>
        <p:spPr>
          <a:xfrm>
            <a:off x="1905000" y="2911348"/>
            <a:ext cx="12804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2000" spc="5" dirty="0">
                <a:solidFill>
                  <a:srgbClr val="D2D2D2"/>
                </a:solidFill>
                <a:latin typeface="Trebuchet MS"/>
                <a:cs typeface="Trebuchet MS"/>
              </a:rPr>
              <a:t>CONTENTS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43719" y="1679613"/>
            <a:ext cx="9525" cy="28129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>
            <a:spLocks/>
          </p:cNvSpPr>
          <p:nvPr/>
        </p:nvSpPr>
        <p:spPr>
          <a:xfrm>
            <a:off x="3692283" y="1903040"/>
            <a:ext cx="5181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2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en-US" sz="2400" kern="0" spc="-5" dirty="0">
                <a:solidFill>
                  <a:srgbClr val="76B900"/>
                </a:solidFill>
              </a:rPr>
              <a:t>What </a:t>
            </a:r>
            <a:r>
              <a:rPr lang="tr-TR" sz="2400" kern="0" spc="-5" dirty="0" err="1">
                <a:solidFill>
                  <a:srgbClr val="76B900"/>
                </a:solidFill>
              </a:rPr>
              <a:t>Makes</a:t>
            </a:r>
            <a:r>
              <a:rPr lang="tr-TR" sz="2400" kern="0" spc="-5" dirty="0">
                <a:solidFill>
                  <a:srgbClr val="76B900"/>
                </a:solidFill>
              </a:rPr>
              <a:t> 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 Learning «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»?</a:t>
            </a:r>
            <a:endParaRPr lang="en-US" sz="2400" kern="0" dirty="0"/>
          </a:p>
        </p:txBody>
      </p:sp>
      <p:sp>
        <p:nvSpPr>
          <p:cNvPr id="22" name="object 16"/>
          <p:cNvSpPr txBox="1">
            <a:spLocks/>
          </p:cNvSpPr>
          <p:nvPr/>
        </p:nvSpPr>
        <p:spPr>
          <a:xfrm>
            <a:off x="3692283" y="2360240"/>
            <a:ext cx="5181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3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 Learning </a:t>
            </a:r>
            <a:r>
              <a:rPr lang="tr-TR" sz="2400" kern="0" spc="-5" dirty="0" err="1">
                <a:solidFill>
                  <a:srgbClr val="76B900"/>
                </a:solidFill>
              </a:rPr>
              <a:t>Advantages</a:t>
            </a:r>
            <a:r>
              <a:rPr lang="en-US" sz="2400" kern="0" spc="-5" dirty="0">
                <a:solidFill>
                  <a:srgbClr val="76B900"/>
                </a:solidFill>
              </a:rPr>
              <a:t> </a:t>
            </a:r>
            <a:endParaRPr lang="en-US" sz="2400" kern="0" dirty="0"/>
          </a:p>
        </p:txBody>
      </p:sp>
      <p:sp>
        <p:nvSpPr>
          <p:cNvPr id="23" name="object 16"/>
          <p:cNvSpPr txBox="1">
            <a:spLocks/>
          </p:cNvSpPr>
          <p:nvPr/>
        </p:nvSpPr>
        <p:spPr>
          <a:xfrm>
            <a:off x="3692283" y="3279105"/>
            <a:ext cx="5029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5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tr-TR" sz="2400" kern="0" spc="-5" dirty="0" err="1">
                <a:solidFill>
                  <a:srgbClr val="76B900"/>
                </a:solidFill>
              </a:rPr>
              <a:t>Why</a:t>
            </a:r>
            <a:r>
              <a:rPr lang="tr-TR" sz="2400" kern="0" spc="-5" dirty="0">
                <a:solidFill>
                  <a:srgbClr val="76B900"/>
                </a:solidFill>
              </a:rPr>
              <a:t> is 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 Learning Popular?</a:t>
            </a:r>
            <a:endParaRPr lang="en-US" sz="2400" kern="0" dirty="0"/>
          </a:p>
        </p:txBody>
      </p:sp>
      <p:sp>
        <p:nvSpPr>
          <p:cNvPr id="25" name="object 16"/>
          <p:cNvSpPr txBox="1">
            <a:spLocks/>
          </p:cNvSpPr>
          <p:nvPr/>
        </p:nvSpPr>
        <p:spPr>
          <a:xfrm>
            <a:off x="3692283" y="3731840"/>
            <a:ext cx="5181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6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 Learning </a:t>
            </a:r>
            <a:r>
              <a:rPr lang="tr-TR" sz="2400" kern="0" spc="-5" dirty="0" err="1">
                <a:solidFill>
                  <a:srgbClr val="76B900"/>
                </a:solidFill>
              </a:rPr>
              <a:t>For</a:t>
            </a:r>
            <a:r>
              <a:rPr lang="tr-TR" sz="2400" kern="0" spc="-5" dirty="0">
                <a:solidFill>
                  <a:srgbClr val="76B900"/>
                </a:solidFill>
              </a:rPr>
              <a:t> </a:t>
            </a:r>
            <a:r>
              <a:rPr lang="tr-TR" sz="2400" kern="0" spc="-5" dirty="0" err="1">
                <a:solidFill>
                  <a:srgbClr val="76B900"/>
                </a:solidFill>
              </a:rPr>
              <a:t>Classification</a:t>
            </a:r>
            <a:endParaRPr lang="en-US" sz="2400" kern="0" dirty="0"/>
          </a:p>
        </p:txBody>
      </p:sp>
      <p:sp>
        <p:nvSpPr>
          <p:cNvPr id="27" name="object 16"/>
          <p:cNvSpPr txBox="1">
            <a:spLocks/>
          </p:cNvSpPr>
          <p:nvPr/>
        </p:nvSpPr>
        <p:spPr>
          <a:xfrm>
            <a:off x="3692283" y="4189040"/>
            <a:ext cx="4267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7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tr-TR" sz="2400" kern="0" spc="-5" dirty="0" err="1">
                <a:solidFill>
                  <a:srgbClr val="76B900"/>
                </a:solidFill>
              </a:rPr>
              <a:t>Brief</a:t>
            </a:r>
            <a:r>
              <a:rPr lang="tr-TR" sz="2400" kern="0" spc="-5" dirty="0">
                <a:solidFill>
                  <a:srgbClr val="76B900"/>
                </a:solidFill>
              </a:rPr>
              <a:t> </a:t>
            </a:r>
            <a:r>
              <a:rPr lang="tr-TR" sz="2400" kern="0" spc="-5" dirty="0" err="1">
                <a:solidFill>
                  <a:srgbClr val="76B900"/>
                </a:solidFill>
              </a:rPr>
              <a:t>Explanation</a:t>
            </a:r>
            <a:r>
              <a:rPr lang="tr-TR" sz="2400" kern="0" spc="-5" dirty="0">
                <a:solidFill>
                  <a:srgbClr val="76B900"/>
                </a:solidFill>
              </a:rPr>
              <a:t> of Project</a:t>
            </a:r>
            <a:r>
              <a:rPr lang="en-US" sz="2400" kern="0" spc="-5" dirty="0">
                <a:solidFill>
                  <a:srgbClr val="76B900"/>
                </a:solidFill>
              </a:rPr>
              <a:t>  </a:t>
            </a:r>
            <a:endParaRPr lang="en-US" sz="2400" kern="0" dirty="0"/>
          </a:p>
        </p:txBody>
      </p:sp>
      <p:sp>
        <p:nvSpPr>
          <p:cNvPr id="29" name="object 16"/>
          <p:cNvSpPr txBox="1">
            <a:spLocks/>
          </p:cNvSpPr>
          <p:nvPr/>
        </p:nvSpPr>
        <p:spPr>
          <a:xfrm>
            <a:off x="3692283" y="2821905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25000"/>
              </a:lnSpc>
              <a:tabLst>
                <a:tab pos="311150" algn="l"/>
              </a:tabLst>
            </a:pPr>
            <a:r>
              <a:rPr lang="tr-TR" sz="2400" kern="0" spc="-5" dirty="0">
                <a:solidFill>
                  <a:srgbClr val="FFFFFF"/>
                </a:solidFill>
              </a:rPr>
              <a:t>4</a:t>
            </a:r>
            <a:r>
              <a:rPr lang="en-US" sz="2400" kern="0" spc="-5" dirty="0">
                <a:solidFill>
                  <a:srgbClr val="FFFFFF"/>
                </a:solidFill>
              </a:rPr>
              <a:t>	</a:t>
            </a:r>
            <a:r>
              <a:rPr lang="tr-TR" sz="2400" kern="0" spc="-5" dirty="0" err="1">
                <a:solidFill>
                  <a:srgbClr val="76B900"/>
                </a:solidFill>
              </a:rPr>
              <a:t>Deep</a:t>
            </a:r>
            <a:r>
              <a:rPr lang="tr-TR" sz="2400" kern="0" spc="-5" dirty="0">
                <a:solidFill>
                  <a:srgbClr val="76B900"/>
                </a:solidFill>
              </a:rPr>
              <a:t> Learning </a:t>
            </a:r>
            <a:r>
              <a:rPr lang="tr-TR" sz="2400" kern="0" spc="-5" dirty="0" err="1">
                <a:solidFill>
                  <a:srgbClr val="76B900"/>
                </a:solidFill>
              </a:rPr>
              <a:t>Use</a:t>
            </a:r>
            <a:r>
              <a:rPr lang="tr-TR" sz="2400" kern="0" spc="-5" dirty="0">
                <a:solidFill>
                  <a:srgbClr val="76B900"/>
                </a:solidFill>
              </a:rPr>
              <a:t> </a:t>
            </a:r>
            <a:r>
              <a:rPr lang="tr-TR" sz="2400" kern="0" spc="-5" dirty="0" err="1">
                <a:solidFill>
                  <a:srgbClr val="76B900"/>
                </a:solidFill>
              </a:rPr>
              <a:t>Cases</a:t>
            </a:r>
            <a:endParaRPr lang="en-US" sz="2400" kern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25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2618" y="147980"/>
            <a:ext cx="569849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>
                <a:solidFill>
                  <a:srgbClr val="FFFFFF"/>
                </a:solidFill>
              </a:rPr>
              <a:t>DATA </a:t>
            </a:r>
            <a:r>
              <a:rPr>
                <a:solidFill>
                  <a:srgbClr val="FFFFFF"/>
                </a:solidFill>
              </a:rPr>
              <a:t>SCIENCE</a:t>
            </a:r>
            <a:r>
              <a:rPr spc="-95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LANDSCAPE</a:t>
            </a:r>
          </a:p>
        </p:txBody>
      </p:sp>
      <p:sp>
        <p:nvSpPr>
          <p:cNvPr id="7" name="object 7"/>
          <p:cNvSpPr/>
          <p:nvPr/>
        </p:nvSpPr>
        <p:spPr>
          <a:xfrm>
            <a:off x="4549419" y="1339050"/>
            <a:ext cx="1873948" cy="59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50143" y="1494956"/>
            <a:ext cx="1473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9431" y="2659850"/>
            <a:ext cx="1873948" cy="59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3606" y="2678583"/>
            <a:ext cx="9055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</a:pP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Machine  Learnin</a:t>
            </a:r>
            <a:r>
              <a:rPr sz="18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8115" y="2631618"/>
            <a:ext cx="1873923" cy="598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5636" y="2787524"/>
            <a:ext cx="16179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sz="1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1600" y="2659850"/>
            <a:ext cx="1873954" cy="59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73466" y="2815743"/>
            <a:ext cx="10693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4364" y="1918793"/>
            <a:ext cx="3186252" cy="75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1741" y="3918560"/>
            <a:ext cx="1873948" cy="598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36201" y="3937292"/>
            <a:ext cx="11264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</a:pPr>
            <a:r>
              <a:rPr sz="1800" spc="-1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sz="180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800" spc="-5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2309" y="3918560"/>
            <a:ext cx="1873948" cy="598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27521" y="3937292"/>
            <a:ext cx="12833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</a:pPr>
            <a:r>
              <a:rPr sz="1800" spc="-5" dirty="0">
                <a:solidFill>
                  <a:srgbClr val="050505"/>
                </a:solidFill>
                <a:latin typeface="Trebuchet MS"/>
                <a:cs typeface="Trebuchet MS"/>
              </a:rPr>
              <a:t>Deep</a:t>
            </a:r>
            <a:r>
              <a:rPr sz="1800" spc="-70" dirty="0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50505"/>
                </a:solidFill>
                <a:latin typeface="Trebuchet MS"/>
                <a:cs typeface="Trebuchet MS"/>
              </a:rPr>
              <a:t>Neural  Networks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7100" y="4686935"/>
            <a:ext cx="2390699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159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A7A8A7"/>
                </a:solidFill>
                <a:latin typeface="Trebuchet MS"/>
                <a:cs typeface="Trebuchet MS"/>
              </a:rPr>
              <a:t>Regression</a:t>
            </a:r>
            <a:endParaRPr sz="1600" dirty="0">
              <a:latin typeface="Trebuchet MS"/>
              <a:cs typeface="Trebuchet MS"/>
            </a:endParaRPr>
          </a:p>
          <a:p>
            <a:pPr marL="299085" indent="-286385">
              <a:lnSpc>
                <a:spcPts val="151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A7A8A7"/>
                </a:solidFill>
                <a:latin typeface="Trebuchet MS"/>
                <a:cs typeface="Trebuchet MS"/>
              </a:rPr>
              <a:t>SVM</a:t>
            </a:r>
            <a:endParaRPr sz="1600" dirty="0">
              <a:latin typeface="Trebuchet MS"/>
              <a:cs typeface="Trebuchet MS"/>
            </a:endParaRPr>
          </a:p>
          <a:p>
            <a:pPr marL="299085" indent="-286385">
              <a:lnSpc>
                <a:spcPts val="159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A7A8A7"/>
                </a:solidFill>
                <a:latin typeface="Trebuchet MS"/>
                <a:cs typeface="Trebuchet MS"/>
              </a:rPr>
              <a:t>Recommender</a:t>
            </a:r>
            <a:r>
              <a:rPr sz="1600" spc="-50" dirty="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A7A8A7"/>
                </a:solidFill>
                <a:latin typeface="Trebuchet MS"/>
                <a:cs typeface="Trebuchet MS"/>
              </a:rPr>
              <a:t>systems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67350" y="1937360"/>
            <a:ext cx="38100" cy="722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1929" y="1918843"/>
            <a:ext cx="2887599" cy="731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1775" y="3240418"/>
            <a:ext cx="1701558" cy="695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8195" y="3240964"/>
            <a:ext cx="1399298" cy="6947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16382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r>
              <a:rPr lang="tr-TR" sz="2000"/>
              <a:t>4</a:t>
            </a:r>
            <a:endParaRPr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4895" y="2598420"/>
            <a:ext cx="5887720" cy="3078480"/>
          </a:xfrm>
          <a:custGeom>
            <a:avLst/>
            <a:gdLst/>
            <a:ahLst/>
            <a:cxnLst/>
            <a:rect l="l" t="t" r="r" b="b"/>
            <a:pathLst>
              <a:path w="5887720" h="3078479">
                <a:moveTo>
                  <a:pt x="0" y="0"/>
                </a:moveTo>
                <a:lnTo>
                  <a:pt x="5887135" y="0"/>
                </a:lnTo>
                <a:lnTo>
                  <a:pt x="5887135" y="3078378"/>
                </a:lnTo>
                <a:lnTo>
                  <a:pt x="0" y="3078378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688" rIns="0" bIns="0" rtlCol="0">
            <a:spAutoFit/>
          </a:bodyPr>
          <a:lstStyle/>
          <a:p>
            <a:pPr marL="130302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WHAT IS </a:t>
            </a:r>
            <a:r>
              <a:rPr dirty="0">
                <a:solidFill>
                  <a:srgbClr val="FFFFFF"/>
                </a:solidFill>
              </a:rPr>
              <a:t>DEEP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LEARNING?</a:t>
            </a:r>
          </a:p>
        </p:txBody>
      </p:sp>
      <p:sp>
        <p:nvSpPr>
          <p:cNvPr id="11" name="object 11"/>
          <p:cNvSpPr/>
          <p:nvPr/>
        </p:nvSpPr>
        <p:spPr>
          <a:xfrm>
            <a:off x="4847018" y="2743635"/>
            <a:ext cx="5442889" cy="2704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190" y="2947912"/>
            <a:ext cx="126492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8005" y="1297369"/>
            <a:ext cx="9356090" cy="3998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30"/>
              </a:spcBef>
            </a:pPr>
            <a:r>
              <a:rPr lang="en-US" sz="2400" spc="-5" dirty="0">
                <a:solidFill>
                  <a:srgbClr val="76B900"/>
                </a:solidFill>
                <a:latin typeface="Trebuchet MS"/>
                <a:cs typeface="Trebuchet MS"/>
              </a:rPr>
              <a:t>Deep Learning is a set of algorithms in machine learning that attempt to model 	high-level abstraction in data by using architectures composed of multiple non-linear transformations.</a:t>
            </a:r>
            <a:endParaRPr lang="en-US"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2400" spc="-5" dirty="0">
                <a:solidFill>
                  <a:srgbClr val="B4B5B4"/>
                </a:solidFill>
                <a:latin typeface="Trebuchet MS"/>
                <a:cs typeface="Trebuchet MS"/>
              </a:rPr>
              <a:t>Key</a:t>
            </a:r>
            <a:r>
              <a:rPr sz="2400" spc="-70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4B5B4"/>
                </a:solidFill>
                <a:latin typeface="Trebuchet MS"/>
                <a:cs typeface="Trebuchet MS"/>
              </a:rPr>
              <a:t>components</a:t>
            </a:r>
            <a:endParaRPr sz="2400" dirty="0">
              <a:latin typeface="Trebuchet MS"/>
              <a:cs typeface="Trebuchet MS"/>
            </a:endParaRPr>
          </a:p>
          <a:p>
            <a:pPr marL="371475" marR="7988934">
              <a:lnSpc>
                <a:spcPct val="165000"/>
              </a:lnSpc>
              <a:spcBef>
                <a:spcPts val="15"/>
              </a:spcBef>
            </a:pPr>
            <a:r>
              <a:rPr sz="2000" dirty="0">
                <a:solidFill>
                  <a:srgbClr val="B4B5B4"/>
                </a:solidFill>
                <a:latin typeface="Trebuchet MS"/>
                <a:cs typeface="Trebuchet MS"/>
              </a:rPr>
              <a:t>Task  F</a:t>
            </a:r>
            <a:r>
              <a:rPr sz="2000" spc="-5" dirty="0">
                <a:solidFill>
                  <a:srgbClr val="B4B5B4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B4B5B4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B4B5B4"/>
                </a:solidFill>
                <a:latin typeface="Trebuchet MS"/>
                <a:cs typeface="Trebuchet MS"/>
              </a:rPr>
              <a:t>tu</a:t>
            </a:r>
            <a:r>
              <a:rPr sz="2000" dirty="0">
                <a:solidFill>
                  <a:srgbClr val="B4B5B4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B4B5B4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B4B5B4"/>
                </a:solidFill>
                <a:latin typeface="Trebuchet MS"/>
                <a:cs typeface="Trebuchet MS"/>
              </a:rPr>
              <a:t>s  Model</a:t>
            </a:r>
            <a:endParaRPr sz="2000" dirty="0">
              <a:latin typeface="Trebuchet MS"/>
              <a:cs typeface="Trebuchet MS"/>
            </a:endParaRPr>
          </a:p>
          <a:p>
            <a:pPr marL="371475">
              <a:lnSpc>
                <a:spcPct val="100000"/>
              </a:lnSpc>
              <a:spcBef>
                <a:spcPts val="1560"/>
              </a:spcBef>
            </a:pPr>
            <a:r>
              <a:rPr sz="2000" dirty="0">
                <a:solidFill>
                  <a:srgbClr val="B4B5B4"/>
                </a:solidFill>
                <a:latin typeface="Trebuchet MS"/>
                <a:cs typeface="Trebuchet MS"/>
              </a:rPr>
              <a:t>Learning</a:t>
            </a:r>
            <a:r>
              <a:rPr sz="2000" spc="-100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B4B5B4"/>
                </a:solidFill>
                <a:latin typeface="Trebuchet MS"/>
                <a:cs typeface="Trebuchet MS"/>
              </a:rPr>
              <a:t>Algorithm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6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163829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r>
              <a:rPr lang="tr-TR" sz="2000"/>
              <a:t>5</a:t>
            </a:r>
            <a:endParaRPr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1" grpId="2" animBg="1"/>
      <p:bldP spid="12" grpId="0" animBg="1"/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96339" y="5172455"/>
            <a:ext cx="473951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16382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fld id="{81D60167-4931-47E6-BA6A-407CBD079E47}" type="slidenum">
              <a:rPr sz="2000"/>
              <a:t>5</a:t>
            </a:fld>
            <a:endParaRPr sz="2000"/>
          </a:p>
        </p:txBody>
      </p:sp>
      <p:sp>
        <p:nvSpPr>
          <p:cNvPr id="414" name="Dikdörtgen 413"/>
          <p:cNvSpPr/>
          <p:nvPr/>
        </p:nvSpPr>
        <p:spPr>
          <a:xfrm>
            <a:off x="905142" y="1629155"/>
            <a:ext cx="9458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40715">
              <a:lnSpc>
                <a:spcPct val="150000"/>
              </a:lnSpc>
            </a:pP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Neural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networks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can be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recurrent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or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feed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forward</a:t>
            </a:r>
            <a:endParaRPr lang="tr-TR" sz="2400" spc="-5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12700" marR="640715">
              <a:lnSpc>
                <a:spcPct val="150000"/>
              </a:lnSpc>
            </a:pPr>
            <a:r>
              <a:rPr lang="tr-TR" sz="2400" spc="-5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Feed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forward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ones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do not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have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any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loops</a:t>
            </a:r>
            <a:endParaRPr lang="en-US" sz="2400" spc="-5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5" name="object 12"/>
          <p:cNvSpPr/>
          <p:nvPr/>
        </p:nvSpPr>
        <p:spPr>
          <a:xfrm>
            <a:off x="762000" y="1824924"/>
            <a:ext cx="126492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Dikdörtgen 415"/>
          <p:cNvSpPr/>
          <p:nvPr/>
        </p:nvSpPr>
        <p:spPr>
          <a:xfrm>
            <a:off x="905142" y="2705100"/>
            <a:ext cx="1006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40715">
              <a:lnSpc>
                <a:spcPct val="150000"/>
              </a:lnSpc>
            </a:pP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If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there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are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«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many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layers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»,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then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the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network is «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deep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»</a:t>
            </a:r>
            <a:endParaRPr lang="tr-TR" sz="2400" i="1" spc="-5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7" name="object 12"/>
          <p:cNvSpPr/>
          <p:nvPr/>
        </p:nvSpPr>
        <p:spPr>
          <a:xfrm>
            <a:off x="762000" y="2900869"/>
            <a:ext cx="126492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Dikdörtgen 417"/>
          <p:cNvSpPr/>
          <p:nvPr/>
        </p:nvSpPr>
        <p:spPr>
          <a:xfrm>
            <a:off x="905142" y="3314700"/>
            <a:ext cx="9915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40715">
              <a:lnSpc>
                <a:spcPct val="150000"/>
              </a:lnSpc>
            </a:pP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No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definite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layer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number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to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qualify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as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deep</a:t>
            </a:r>
            <a:r>
              <a:rPr lang="tr-TR" sz="2400" spc="-5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  <a:p>
            <a:pPr marL="12700" marR="640715">
              <a:lnSpc>
                <a:spcPct val="150000"/>
              </a:lnSpc>
            </a:pPr>
            <a:r>
              <a:rPr lang="tr-TR" sz="2400" i="1" spc="-5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tr-TR" sz="2400" spc="-5" dirty="0">
                <a:solidFill>
                  <a:srgbClr val="B4B5B4"/>
                </a:solidFill>
                <a:latin typeface="Trebuchet MS"/>
              </a:rPr>
              <a:t>  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</a:rPr>
              <a:t>H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aving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two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or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more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hidden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layers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counts</a:t>
            </a:r>
            <a:r>
              <a:rPr lang="tr-TR" sz="2400" spc="-5" dirty="0">
                <a:solidFill>
                  <a:srgbClr val="B4B5B4"/>
                </a:solidFill>
                <a:latin typeface="Trebuchet MS"/>
                <a:cs typeface="Trebuchet MS"/>
              </a:rPr>
              <a:t> as </a:t>
            </a:r>
            <a:r>
              <a:rPr lang="tr-TR" sz="2400" spc="-5" dirty="0" err="1">
                <a:solidFill>
                  <a:srgbClr val="B4B5B4"/>
                </a:solidFill>
                <a:latin typeface="Trebuchet MS"/>
                <a:cs typeface="Trebuchet MS"/>
              </a:rPr>
              <a:t>deep</a:t>
            </a:r>
            <a:endParaRPr lang="tr-TR" sz="2400" i="1" spc="-5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9" name="object 12"/>
          <p:cNvSpPr/>
          <p:nvPr/>
        </p:nvSpPr>
        <p:spPr>
          <a:xfrm>
            <a:off x="762000" y="3565624"/>
            <a:ext cx="126492" cy="213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10"/>
          <p:cNvSpPr txBox="1">
            <a:spLocks noGrp="1"/>
          </p:cNvSpPr>
          <p:nvPr>
            <p:ph type="title"/>
          </p:nvPr>
        </p:nvSpPr>
        <p:spPr>
          <a:xfrm>
            <a:off x="1431505" y="197827"/>
            <a:ext cx="8109788" cy="683417"/>
          </a:xfrm>
          <a:prstGeom prst="rect">
            <a:avLst/>
          </a:prstGeom>
        </p:spPr>
        <p:txBody>
          <a:bodyPr vert="horz" wrap="square" lIns="0" tIns="97688" rIns="0" bIns="0" rtlCol="0">
            <a:spAutoFit/>
          </a:bodyPr>
          <a:lstStyle/>
          <a:p>
            <a:pPr marL="102235"/>
            <a:r>
              <a:rPr lang="en-US" spc="-5">
                <a:solidFill>
                  <a:srgbClr val="FFFFFF"/>
                </a:solidFill>
              </a:rPr>
              <a:t>WHAT </a:t>
            </a:r>
            <a:r>
              <a:rPr lang="en-US">
                <a:solidFill>
                  <a:srgbClr val="FFFFFF"/>
                </a:solidFill>
              </a:rPr>
              <a:t>MAKES DEEP LEARNING</a:t>
            </a:r>
            <a:r>
              <a:rPr lang="en-US" spc="-90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76B900"/>
                </a:solidFill>
              </a:rPr>
              <a:t>DEEP</a:t>
            </a:r>
            <a:r>
              <a:rPr lang="en-US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24" name="object 32"/>
          <p:cNvSpPr txBox="1">
            <a:spLocks/>
          </p:cNvSpPr>
          <p:nvPr/>
        </p:nvSpPr>
        <p:spPr>
          <a:xfrm>
            <a:off x="9944112" y="5862930"/>
            <a:ext cx="163829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850" b="0" i="0" kern="1200">
                <a:solidFill>
                  <a:srgbClr val="4F4F4F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">
              <a:lnSpc>
                <a:spcPts val="960"/>
              </a:lnSpc>
            </a:pP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1913186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  <p:bldP spid="414" grpId="1"/>
      <p:bldP spid="415" grpId="0" animBg="1"/>
      <p:bldP spid="415" grpId="1" animBg="1"/>
      <p:bldP spid="416" grpId="0"/>
      <p:bldP spid="416" grpId="1"/>
      <p:bldP spid="417" grpId="0" animBg="1"/>
      <p:bldP spid="417" grpId="1" animBg="1"/>
      <p:bldP spid="418" grpId="0"/>
      <p:bldP spid="418" grpId="1"/>
      <p:bldP spid="419" grpId="0" animBg="1"/>
      <p:bldP spid="4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96339" y="5172455"/>
            <a:ext cx="473951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16382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fld id="{81D60167-4931-47E6-BA6A-407CBD079E47}" type="slidenum">
              <a:rPr sz="2000"/>
              <a:t>6</a:t>
            </a:fld>
            <a:endParaRPr sz="2000"/>
          </a:p>
        </p:txBody>
      </p:sp>
      <p:sp>
        <p:nvSpPr>
          <p:cNvPr id="12" name="object 6"/>
          <p:cNvSpPr/>
          <p:nvPr/>
        </p:nvSpPr>
        <p:spPr>
          <a:xfrm>
            <a:off x="7199041" y="4831079"/>
            <a:ext cx="473951" cy="472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7263672" y="48725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7263672" y="48725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7060357" y="4960619"/>
            <a:ext cx="475488" cy="472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7125953" y="500207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7125953" y="500207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6923197" y="5090160"/>
            <a:ext cx="473963" cy="472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6988221" y="513160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6988221" y="513160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7418497" y="4654296"/>
            <a:ext cx="525779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7470263" y="4685639"/>
            <a:ext cx="422909" cy="487680"/>
          </a:xfrm>
          <a:custGeom>
            <a:avLst/>
            <a:gdLst/>
            <a:ahLst/>
            <a:cxnLst/>
            <a:rect l="l" t="t" r="r" b="b"/>
            <a:pathLst>
              <a:path w="422910" h="487679">
                <a:moveTo>
                  <a:pt x="422338" y="0"/>
                </a:moveTo>
                <a:lnTo>
                  <a:pt x="0" y="48762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7232570" y="4657343"/>
            <a:ext cx="803148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/>
          <p:cNvSpPr/>
          <p:nvPr/>
        </p:nvSpPr>
        <p:spPr>
          <a:xfrm>
            <a:off x="7283458" y="4689665"/>
            <a:ext cx="701675" cy="617220"/>
          </a:xfrm>
          <a:custGeom>
            <a:avLst/>
            <a:gdLst/>
            <a:ahLst/>
            <a:cxnLst/>
            <a:rect l="l" t="t" r="r" b="b"/>
            <a:pathLst>
              <a:path w="701675" h="617220">
                <a:moveTo>
                  <a:pt x="701471" y="0"/>
                </a:moveTo>
                <a:lnTo>
                  <a:pt x="0" y="61716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4402502" y="2522219"/>
            <a:ext cx="473964" cy="472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4467830" y="34020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4467830" y="34020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4400977" y="3805428"/>
            <a:ext cx="475487" cy="472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/>
          <p:cNvSpPr/>
          <p:nvPr/>
        </p:nvSpPr>
        <p:spPr>
          <a:xfrm>
            <a:off x="4466560" y="384775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/>
          <p:cNvSpPr/>
          <p:nvPr/>
        </p:nvSpPr>
        <p:spPr>
          <a:xfrm>
            <a:off x="4466560" y="384775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/>
          <p:cNvSpPr/>
          <p:nvPr/>
        </p:nvSpPr>
        <p:spPr>
          <a:xfrm>
            <a:off x="4400977" y="4251960"/>
            <a:ext cx="473951" cy="472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465290" y="429346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4465290" y="429346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4399453" y="4696967"/>
            <a:ext cx="473963" cy="472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/>
          <p:nvPr/>
        </p:nvSpPr>
        <p:spPr>
          <a:xfrm>
            <a:off x="4464033" y="473918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9"/>
          <p:cNvSpPr/>
          <p:nvPr/>
        </p:nvSpPr>
        <p:spPr>
          <a:xfrm>
            <a:off x="4464033" y="473918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49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0"/>
          <p:cNvSpPr/>
          <p:nvPr/>
        </p:nvSpPr>
        <p:spPr>
          <a:xfrm>
            <a:off x="4397930" y="5143499"/>
            <a:ext cx="473963" cy="4724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1"/>
          <p:cNvSpPr/>
          <p:nvPr/>
        </p:nvSpPr>
        <p:spPr>
          <a:xfrm>
            <a:off x="4462763" y="518489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2"/>
          <p:cNvSpPr/>
          <p:nvPr/>
        </p:nvSpPr>
        <p:spPr>
          <a:xfrm>
            <a:off x="4462763" y="518489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3"/>
          <p:cNvSpPr txBox="1"/>
          <p:nvPr/>
        </p:nvSpPr>
        <p:spPr>
          <a:xfrm>
            <a:off x="3352800" y="4623663"/>
            <a:ext cx="42799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nput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" name="object 44"/>
          <p:cNvSpPr txBox="1"/>
          <p:nvPr/>
        </p:nvSpPr>
        <p:spPr>
          <a:xfrm>
            <a:off x="10225667" y="4610667"/>
            <a:ext cx="50419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b="1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ult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2" name="object 45"/>
          <p:cNvSpPr/>
          <p:nvPr/>
        </p:nvSpPr>
        <p:spPr>
          <a:xfrm>
            <a:off x="4265341" y="3489959"/>
            <a:ext cx="473963" cy="4724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/>
          <p:cNvSpPr/>
          <p:nvPr/>
        </p:nvSpPr>
        <p:spPr>
          <a:xfrm>
            <a:off x="4330099" y="353157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7"/>
          <p:cNvSpPr/>
          <p:nvPr/>
        </p:nvSpPr>
        <p:spPr>
          <a:xfrm>
            <a:off x="4330099" y="353157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8"/>
          <p:cNvSpPr/>
          <p:nvPr/>
        </p:nvSpPr>
        <p:spPr>
          <a:xfrm>
            <a:off x="4263818" y="3934967"/>
            <a:ext cx="473951" cy="472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9"/>
          <p:cNvSpPr/>
          <p:nvPr/>
        </p:nvSpPr>
        <p:spPr>
          <a:xfrm>
            <a:off x="4328841" y="39772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0"/>
          <p:cNvSpPr/>
          <p:nvPr/>
        </p:nvSpPr>
        <p:spPr>
          <a:xfrm>
            <a:off x="4328841" y="39772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1"/>
          <p:cNvSpPr/>
          <p:nvPr/>
        </p:nvSpPr>
        <p:spPr>
          <a:xfrm>
            <a:off x="4262294" y="4381499"/>
            <a:ext cx="473964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2"/>
          <p:cNvSpPr/>
          <p:nvPr/>
        </p:nvSpPr>
        <p:spPr>
          <a:xfrm>
            <a:off x="4327572" y="44230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3"/>
          <p:cNvSpPr/>
          <p:nvPr/>
        </p:nvSpPr>
        <p:spPr>
          <a:xfrm>
            <a:off x="4327572" y="44230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4"/>
          <p:cNvSpPr/>
          <p:nvPr/>
        </p:nvSpPr>
        <p:spPr>
          <a:xfrm>
            <a:off x="4260769" y="4826508"/>
            <a:ext cx="475488" cy="4724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5"/>
          <p:cNvSpPr/>
          <p:nvPr/>
        </p:nvSpPr>
        <p:spPr>
          <a:xfrm>
            <a:off x="4326302" y="48687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6"/>
          <p:cNvSpPr/>
          <p:nvPr/>
        </p:nvSpPr>
        <p:spPr>
          <a:xfrm>
            <a:off x="4326302" y="48687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7"/>
          <p:cNvSpPr/>
          <p:nvPr/>
        </p:nvSpPr>
        <p:spPr>
          <a:xfrm>
            <a:off x="4260769" y="5273040"/>
            <a:ext cx="473964" cy="4724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8"/>
          <p:cNvSpPr/>
          <p:nvPr/>
        </p:nvSpPr>
        <p:spPr>
          <a:xfrm>
            <a:off x="4325032" y="531443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9"/>
          <p:cNvSpPr/>
          <p:nvPr/>
        </p:nvSpPr>
        <p:spPr>
          <a:xfrm>
            <a:off x="4325032" y="531443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0"/>
          <p:cNvSpPr/>
          <p:nvPr/>
        </p:nvSpPr>
        <p:spPr>
          <a:xfrm>
            <a:off x="4128182" y="3619499"/>
            <a:ext cx="473964" cy="4724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1"/>
          <p:cNvSpPr/>
          <p:nvPr/>
        </p:nvSpPr>
        <p:spPr>
          <a:xfrm>
            <a:off x="4192380" y="366111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2"/>
          <p:cNvSpPr/>
          <p:nvPr/>
        </p:nvSpPr>
        <p:spPr>
          <a:xfrm>
            <a:off x="4192380" y="366111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3"/>
          <p:cNvSpPr/>
          <p:nvPr/>
        </p:nvSpPr>
        <p:spPr>
          <a:xfrm>
            <a:off x="4126658" y="4064508"/>
            <a:ext cx="473951" cy="4724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4"/>
          <p:cNvSpPr/>
          <p:nvPr/>
        </p:nvSpPr>
        <p:spPr>
          <a:xfrm>
            <a:off x="4191110" y="41068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5"/>
          <p:cNvSpPr/>
          <p:nvPr/>
        </p:nvSpPr>
        <p:spPr>
          <a:xfrm>
            <a:off x="4191110" y="41068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6"/>
          <p:cNvSpPr/>
          <p:nvPr/>
        </p:nvSpPr>
        <p:spPr>
          <a:xfrm>
            <a:off x="4125133" y="4511040"/>
            <a:ext cx="473964" cy="472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7"/>
          <p:cNvSpPr/>
          <p:nvPr/>
        </p:nvSpPr>
        <p:spPr>
          <a:xfrm>
            <a:off x="4189840" y="455254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8"/>
          <p:cNvSpPr/>
          <p:nvPr/>
        </p:nvSpPr>
        <p:spPr>
          <a:xfrm>
            <a:off x="4189840" y="455254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9"/>
          <p:cNvSpPr/>
          <p:nvPr/>
        </p:nvSpPr>
        <p:spPr>
          <a:xfrm>
            <a:off x="4123610" y="4956048"/>
            <a:ext cx="473963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0"/>
          <p:cNvSpPr/>
          <p:nvPr/>
        </p:nvSpPr>
        <p:spPr>
          <a:xfrm>
            <a:off x="4188583" y="49982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1"/>
          <p:cNvSpPr/>
          <p:nvPr/>
        </p:nvSpPr>
        <p:spPr>
          <a:xfrm>
            <a:off x="4188583" y="49982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2"/>
          <p:cNvSpPr/>
          <p:nvPr/>
        </p:nvSpPr>
        <p:spPr>
          <a:xfrm>
            <a:off x="4122086" y="5402579"/>
            <a:ext cx="473951" cy="4724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3"/>
          <p:cNvSpPr/>
          <p:nvPr/>
        </p:nvSpPr>
        <p:spPr>
          <a:xfrm>
            <a:off x="4187313" y="544397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4"/>
          <p:cNvSpPr/>
          <p:nvPr/>
        </p:nvSpPr>
        <p:spPr>
          <a:xfrm>
            <a:off x="4187313" y="544397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5"/>
          <p:cNvSpPr/>
          <p:nvPr/>
        </p:nvSpPr>
        <p:spPr>
          <a:xfrm>
            <a:off x="3989497" y="3749040"/>
            <a:ext cx="473951" cy="4724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6"/>
          <p:cNvSpPr/>
          <p:nvPr/>
        </p:nvSpPr>
        <p:spPr>
          <a:xfrm>
            <a:off x="4054654" y="379065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7"/>
          <p:cNvSpPr/>
          <p:nvPr/>
        </p:nvSpPr>
        <p:spPr>
          <a:xfrm>
            <a:off x="4054654" y="379065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8"/>
          <p:cNvSpPr/>
          <p:nvPr/>
        </p:nvSpPr>
        <p:spPr>
          <a:xfrm>
            <a:off x="3987974" y="4194048"/>
            <a:ext cx="473963" cy="4724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9"/>
          <p:cNvSpPr/>
          <p:nvPr/>
        </p:nvSpPr>
        <p:spPr>
          <a:xfrm>
            <a:off x="4053386" y="42363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0"/>
          <p:cNvSpPr/>
          <p:nvPr/>
        </p:nvSpPr>
        <p:spPr>
          <a:xfrm>
            <a:off x="4053386" y="42363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1"/>
          <p:cNvSpPr/>
          <p:nvPr/>
        </p:nvSpPr>
        <p:spPr>
          <a:xfrm>
            <a:off x="3987974" y="4640579"/>
            <a:ext cx="473963" cy="472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2"/>
          <p:cNvSpPr/>
          <p:nvPr/>
        </p:nvSpPr>
        <p:spPr>
          <a:xfrm>
            <a:off x="4052121" y="468208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3"/>
          <p:cNvSpPr/>
          <p:nvPr/>
        </p:nvSpPr>
        <p:spPr>
          <a:xfrm>
            <a:off x="4052121" y="468208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4"/>
          <p:cNvSpPr/>
          <p:nvPr/>
        </p:nvSpPr>
        <p:spPr>
          <a:xfrm>
            <a:off x="3986449" y="5085587"/>
            <a:ext cx="473963" cy="472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5"/>
          <p:cNvSpPr/>
          <p:nvPr/>
        </p:nvSpPr>
        <p:spPr>
          <a:xfrm>
            <a:off x="4050854" y="512779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6"/>
          <p:cNvSpPr/>
          <p:nvPr/>
        </p:nvSpPr>
        <p:spPr>
          <a:xfrm>
            <a:off x="4050854" y="512779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7"/>
          <p:cNvSpPr/>
          <p:nvPr/>
        </p:nvSpPr>
        <p:spPr>
          <a:xfrm>
            <a:off x="3984925" y="5532119"/>
            <a:ext cx="473951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8"/>
          <p:cNvSpPr/>
          <p:nvPr/>
        </p:nvSpPr>
        <p:spPr>
          <a:xfrm>
            <a:off x="4049588" y="55735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9"/>
          <p:cNvSpPr/>
          <p:nvPr/>
        </p:nvSpPr>
        <p:spPr>
          <a:xfrm>
            <a:off x="4049588" y="55735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90"/>
          <p:cNvSpPr/>
          <p:nvPr/>
        </p:nvSpPr>
        <p:spPr>
          <a:xfrm>
            <a:off x="3855386" y="3881628"/>
            <a:ext cx="467868" cy="4663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1"/>
          <p:cNvSpPr/>
          <p:nvPr/>
        </p:nvSpPr>
        <p:spPr>
          <a:xfrm>
            <a:off x="3916930" y="39201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2"/>
          <p:cNvSpPr/>
          <p:nvPr/>
        </p:nvSpPr>
        <p:spPr>
          <a:xfrm>
            <a:off x="3916930" y="39201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3810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3"/>
          <p:cNvSpPr/>
          <p:nvPr/>
        </p:nvSpPr>
        <p:spPr>
          <a:xfrm>
            <a:off x="3850813" y="4323587"/>
            <a:ext cx="473964" cy="4724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4"/>
          <p:cNvSpPr/>
          <p:nvPr/>
        </p:nvSpPr>
        <p:spPr>
          <a:xfrm>
            <a:off x="3915662" y="436591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5"/>
          <p:cNvSpPr/>
          <p:nvPr/>
        </p:nvSpPr>
        <p:spPr>
          <a:xfrm>
            <a:off x="3915662" y="436591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6"/>
          <p:cNvSpPr/>
          <p:nvPr/>
        </p:nvSpPr>
        <p:spPr>
          <a:xfrm>
            <a:off x="3849289" y="4770119"/>
            <a:ext cx="473964" cy="472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7"/>
          <p:cNvSpPr/>
          <p:nvPr/>
        </p:nvSpPr>
        <p:spPr>
          <a:xfrm>
            <a:off x="3914396" y="481162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8"/>
          <p:cNvSpPr/>
          <p:nvPr/>
        </p:nvSpPr>
        <p:spPr>
          <a:xfrm>
            <a:off x="3914396" y="481162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9"/>
          <p:cNvSpPr/>
          <p:nvPr/>
        </p:nvSpPr>
        <p:spPr>
          <a:xfrm>
            <a:off x="3847766" y="5215128"/>
            <a:ext cx="473951" cy="4724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0"/>
          <p:cNvSpPr/>
          <p:nvPr/>
        </p:nvSpPr>
        <p:spPr>
          <a:xfrm>
            <a:off x="3913130" y="525733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1"/>
          <p:cNvSpPr/>
          <p:nvPr/>
        </p:nvSpPr>
        <p:spPr>
          <a:xfrm>
            <a:off x="3913130" y="525733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2"/>
          <p:cNvSpPr/>
          <p:nvPr/>
        </p:nvSpPr>
        <p:spPr>
          <a:xfrm>
            <a:off x="3846241" y="5661660"/>
            <a:ext cx="475488" cy="47244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3"/>
          <p:cNvSpPr/>
          <p:nvPr/>
        </p:nvSpPr>
        <p:spPr>
          <a:xfrm>
            <a:off x="3911864" y="570305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4"/>
          <p:cNvSpPr/>
          <p:nvPr/>
        </p:nvSpPr>
        <p:spPr>
          <a:xfrm>
            <a:off x="3911864" y="570305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5"/>
          <p:cNvSpPr/>
          <p:nvPr/>
        </p:nvSpPr>
        <p:spPr>
          <a:xfrm>
            <a:off x="5425106" y="3637787"/>
            <a:ext cx="473951" cy="4724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6"/>
          <p:cNvSpPr/>
          <p:nvPr/>
        </p:nvSpPr>
        <p:spPr>
          <a:xfrm>
            <a:off x="5490599" y="36801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7"/>
          <p:cNvSpPr/>
          <p:nvPr/>
        </p:nvSpPr>
        <p:spPr>
          <a:xfrm>
            <a:off x="5490599" y="36801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8"/>
          <p:cNvSpPr/>
          <p:nvPr/>
        </p:nvSpPr>
        <p:spPr>
          <a:xfrm>
            <a:off x="5425106" y="4084319"/>
            <a:ext cx="473951" cy="472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9"/>
          <p:cNvSpPr/>
          <p:nvPr/>
        </p:nvSpPr>
        <p:spPr>
          <a:xfrm>
            <a:off x="5489329" y="41258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10"/>
          <p:cNvSpPr/>
          <p:nvPr/>
        </p:nvSpPr>
        <p:spPr>
          <a:xfrm>
            <a:off x="5489329" y="41258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1"/>
          <p:cNvSpPr/>
          <p:nvPr/>
        </p:nvSpPr>
        <p:spPr>
          <a:xfrm>
            <a:off x="5423581" y="4529328"/>
            <a:ext cx="473963" cy="4724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2"/>
          <p:cNvSpPr/>
          <p:nvPr/>
        </p:nvSpPr>
        <p:spPr>
          <a:xfrm>
            <a:off x="5488072" y="457159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3"/>
          <p:cNvSpPr/>
          <p:nvPr/>
        </p:nvSpPr>
        <p:spPr>
          <a:xfrm>
            <a:off x="5488072" y="457159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4"/>
          <p:cNvSpPr/>
          <p:nvPr/>
        </p:nvSpPr>
        <p:spPr>
          <a:xfrm>
            <a:off x="5422058" y="4975860"/>
            <a:ext cx="473963" cy="472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5"/>
          <p:cNvSpPr/>
          <p:nvPr/>
        </p:nvSpPr>
        <p:spPr>
          <a:xfrm>
            <a:off x="5486802" y="50173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6"/>
          <p:cNvSpPr/>
          <p:nvPr/>
        </p:nvSpPr>
        <p:spPr>
          <a:xfrm>
            <a:off x="5486802" y="50173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7"/>
          <p:cNvSpPr/>
          <p:nvPr/>
        </p:nvSpPr>
        <p:spPr>
          <a:xfrm>
            <a:off x="5287946" y="3767328"/>
            <a:ext cx="473951" cy="47244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8"/>
          <p:cNvSpPr/>
          <p:nvPr/>
        </p:nvSpPr>
        <p:spPr>
          <a:xfrm>
            <a:off x="5352881" y="380970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9"/>
          <p:cNvSpPr/>
          <p:nvPr/>
        </p:nvSpPr>
        <p:spPr>
          <a:xfrm>
            <a:off x="5352881" y="380970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20"/>
          <p:cNvSpPr/>
          <p:nvPr/>
        </p:nvSpPr>
        <p:spPr>
          <a:xfrm>
            <a:off x="5286421" y="4213860"/>
            <a:ext cx="473963" cy="4724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21"/>
          <p:cNvSpPr/>
          <p:nvPr/>
        </p:nvSpPr>
        <p:spPr>
          <a:xfrm>
            <a:off x="5351611" y="42554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2"/>
          <p:cNvSpPr/>
          <p:nvPr/>
        </p:nvSpPr>
        <p:spPr>
          <a:xfrm>
            <a:off x="5351611" y="42554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3"/>
          <p:cNvSpPr/>
          <p:nvPr/>
        </p:nvSpPr>
        <p:spPr>
          <a:xfrm>
            <a:off x="5284897" y="4658867"/>
            <a:ext cx="473963" cy="4724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4"/>
          <p:cNvSpPr/>
          <p:nvPr/>
        </p:nvSpPr>
        <p:spPr>
          <a:xfrm>
            <a:off x="5350341" y="470113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5"/>
          <p:cNvSpPr/>
          <p:nvPr/>
        </p:nvSpPr>
        <p:spPr>
          <a:xfrm>
            <a:off x="5350341" y="470113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6"/>
          <p:cNvSpPr/>
          <p:nvPr/>
        </p:nvSpPr>
        <p:spPr>
          <a:xfrm>
            <a:off x="5284897" y="5105399"/>
            <a:ext cx="473963" cy="4724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7"/>
          <p:cNvSpPr/>
          <p:nvPr/>
        </p:nvSpPr>
        <p:spPr>
          <a:xfrm>
            <a:off x="5349071" y="514684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8"/>
          <p:cNvSpPr/>
          <p:nvPr/>
        </p:nvSpPr>
        <p:spPr>
          <a:xfrm>
            <a:off x="5349071" y="514684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9"/>
          <p:cNvSpPr/>
          <p:nvPr/>
        </p:nvSpPr>
        <p:spPr>
          <a:xfrm>
            <a:off x="5150786" y="3896867"/>
            <a:ext cx="473951" cy="47244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30"/>
          <p:cNvSpPr/>
          <p:nvPr/>
        </p:nvSpPr>
        <p:spPr>
          <a:xfrm>
            <a:off x="5215149" y="39392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1"/>
          <p:cNvSpPr/>
          <p:nvPr/>
        </p:nvSpPr>
        <p:spPr>
          <a:xfrm>
            <a:off x="5215149" y="39392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2"/>
          <p:cNvSpPr/>
          <p:nvPr/>
        </p:nvSpPr>
        <p:spPr>
          <a:xfrm>
            <a:off x="5149262" y="4343399"/>
            <a:ext cx="473963" cy="47243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3"/>
          <p:cNvSpPr/>
          <p:nvPr/>
        </p:nvSpPr>
        <p:spPr>
          <a:xfrm>
            <a:off x="5213879" y="43849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4"/>
          <p:cNvSpPr/>
          <p:nvPr/>
        </p:nvSpPr>
        <p:spPr>
          <a:xfrm>
            <a:off x="5213879" y="43849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5"/>
          <p:cNvSpPr/>
          <p:nvPr/>
        </p:nvSpPr>
        <p:spPr>
          <a:xfrm>
            <a:off x="5147737" y="4788408"/>
            <a:ext cx="473963" cy="47244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6"/>
          <p:cNvSpPr/>
          <p:nvPr/>
        </p:nvSpPr>
        <p:spPr>
          <a:xfrm>
            <a:off x="5212622" y="483067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7"/>
          <p:cNvSpPr/>
          <p:nvPr/>
        </p:nvSpPr>
        <p:spPr>
          <a:xfrm>
            <a:off x="5212622" y="483067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8"/>
          <p:cNvSpPr/>
          <p:nvPr/>
        </p:nvSpPr>
        <p:spPr>
          <a:xfrm>
            <a:off x="5146213" y="5234940"/>
            <a:ext cx="473951" cy="47244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9"/>
          <p:cNvSpPr/>
          <p:nvPr/>
        </p:nvSpPr>
        <p:spPr>
          <a:xfrm>
            <a:off x="5211352" y="527638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40"/>
          <p:cNvSpPr/>
          <p:nvPr/>
        </p:nvSpPr>
        <p:spPr>
          <a:xfrm>
            <a:off x="5211352" y="527638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41"/>
          <p:cNvSpPr/>
          <p:nvPr/>
        </p:nvSpPr>
        <p:spPr>
          <a:xfrm>
            <a:off x="5012102" y="4026408"/>
            <a:ext cx="473963" cy="47244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2"/>
          <p:cNvSpPr/>
          <p:nvPr/>
        </p:nvSpPr>
        <p:spPr>
          <a:xfrm>
            <a:off x="5077430" y="40687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3"/>
          <p:cNvSpPr/>
          <p:nvPr/>
        </p:nvSpPr>
        <p:spPr>
          <a:xfrm>
            <a:off x="5077430" y="40687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4"/>
          <p:cNvSpPr/>
          <p:nvPr/>
        </p:nvSpPr>
        <p:spPr>
          <a:xfrm>
            <a:off x="5010578" y="4917948"/>
            <a:ext cx="473963" cy="4724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5"/>
          <p:cNvSpPr/>
          <p:nvPr/>
        </p:nvSpPr>
        <p:spPr>
          <a:xfrm>
            <a:off x="5074890" y="49602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6"/>
          <p:cNvSpPr/>
          <p:nvPr/>
        </p:nvSpPr>
        <p:spPr>
          <a:xfrm>
            <a:off x="5074890" y="49602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7"/>
          <p:cNvSpPr/>
          <p:nvPr/>
        </p:nvSpPr>
        <p:spPr>
          <a:xfrm>
            <a:off x="5009053" y="5364479"/>
            <a:ext cx="473951" cy="4724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8"/>
          <p:cNvSpPr/>
          <p:nvPr/>
        </p:nvSpPr>
        <p:spPr>
          <a:xfrm>
            <a:off x="5073633" y="54059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9"/>
          <p:cNvSpPr/>
          <p:nvPr/>
        </p:nvSpPr>
        <p:spPr>
          <a:xfrm>
            <a:off x="5073620" y="54059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50"/>
          <p:cNvSpPr/>
          <p:nvPr/>
        </p:nvSpPr>
        <p:spPr>
          <a:xfrm>
            <a:off x="6337982" y="3614928"/>
            <a:ext cx="473963" cy="4724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1"/>
          <p:cNvSpPr/>
          <p:nvPr/>
        </p:nvSpPr>
        <p:spPr>
          <a:xfrm>
            <a:off x="6402739" y="365730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2"/>
          <p:cNvSpPr/>
          <p:nvPr/>
        </p:nvSpPr>
        <p:spPr>
          <a:xfrm>
            <a:off x="6402739" y="365730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3"/>
          <p:cNvSpPr/>
          <p:nvPr/>
        </p:nvSpPr>
        <p:spPr>
          <a:xfrm>
            <a:off x="6336457" y="4061460"/>
            <a:ext cx="473963" cy="47243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4"/>
          <p:cNvSpPr/>
          <p:nvPr/>
        </p:nvSpPr>
        <p:spPr>
          <a:xfrm>
            <a:off x="6401469" y="41030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5"/>
          <p:cNvSpPr/>
          <p:nvPr/>
        </p:nvSpPr>
        <p:spPr>
          <a:xfrm>
            <a:off x="6401469" y="41030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6"/>
          <p:cNvSpPr/>
          <p:nvPr/>
        </p:nvSpPr>
        <p:spPr>
          <a:xfrm>
            <a:off x="6334933" y="4506467"/>
            <a:ext cx="473951" cy="4724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7"/>
          <p:cNvSpPr/>
          <p:nvPr/>
        </p:nvSpPr>
        <p:spPr>
          <a:xfrm>
            <a:off x="6400212" y="454873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8"/>
          <p:cNvSpPr/>
          <p:nvPr/>
        </p:nvSpPr>
        <p:spPr>
          <a:xfrm>
            <a:off x="6400212" y="454873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9"/>
          <p:cNvSpPr/>
          <p:nvPr/>
        </p:nvSpPr>
        <p:spPr>
          <a:xfrm>
            <a:off x="6333409" y="4952999"/>
            <a:ext cx="475488" cy="4724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60"/>
          <p:cNvSpPr/>
          <p:nvPr/>
        </p:nvSpPr>
        <p:spPr>
          <a:xfrm>
            <a:off x="6398941" y="499445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61"/>
          <p:cNvSpPr/>
          <p:nvPr/>
        </p:nvSpPr>
        <p:spPr>
          <a:xfrm>
            <a:off x="6398941" y="499445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2"/>
          <p:cNvSpPr/>
          <p:nvPr/>
        </p:nvSpPr>
        <p:spPr>
          <a:xfrm>
            <a:off x="6200821" y="3744467"/>
            <a:ext cx="473963" cy="47244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3"/>
          <p:cNvSpPr/>
          <p:nvPr/>
        </p:nvSpPr>
        <p:spPr>
          <a:xfrm>
            <a:off x="6265020" y="37868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4"/>
          <p:cNvSpPr/>
          <p:nvPr/>
        </p:nvSpPr>
        <p:spPr>
          <a:xfrm>
            <a:off x="6265020" y="37868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5"/>
          <p:cNvSpPr/>
          <p:nvPr/>
        </p:nvSpPr>
        <p:spPr>
          <a:xfrm>
            <a:off x="6199297" y="4190999"/>
            <a:ext cx="473963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6"/>
          <p:cNvSpPr/>
          <p:nvPr/>
        </p:nvSpPr>
        <p:spPr>
          <a:xfrm>
            <a:off x="6263750" y="42325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7"/>
          <p:cNvSpPr/>
          <p:nvPr/>
        </p:nvSpPr>
        <p:spPr>
          <a:xfrm>
            <a:off x="6263750" y="423256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8"/>
          <p:cNvSpPr/>
          <p:nvPr/>
        </p:nvSpPr>
        <p:spPr>
          <a:xfrm>
            <a:off x="6197774" y="4636008"/>
            <a:ext cx="473951" cy="4724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9"/>
          <p:cNvSpPr/>
          <p:nvPr/>
        </p:nvSpPr>
        <p:spPr>
          <a:xfrm>
            <a:off x="6262480" y="467827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70"/>
          <p:cNvSpPr/>
          <p:nvPr/>
        </p:nvSpPr>
        <p:spPr>
          <a:xfrm>
            <a:off x="6262480" y="467827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71"/>
          <p:cNvSpPr/>
          <p:nvPr/>
        </p:nvSpPr>
        <p:spPr>
          <a:xfrm>
            <a:off x="6196250" y="5082540"/>
            <a:ext cx="473963" cy="47244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2"/>
          <p:cNvSpPr/>
          <p:nvPr/>
        </p:nvSpPr>
        <p:spPr>
          <a:xfrm>
            <a:off x="6261223" y="512398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3"/>
          <p:cNvSpPr/>
          <p:nvPr/>
        </p:nvSpPr>
        <p:spPr>
          <a:xfrm>
            <a:off x="6261223" y="512398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4"/>
          <p:cNvSpPr/>
          <p:nvPr/>
        </p:nvSpPr>
        <p:spPr>
          <a:xfrm>
            <a:off x="6062138" y="3874008"/>
            <a:ext cx="473963" cy="47244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5"/>
          <p:cNvSpPr/>
          <p:nvPr/>
        </p:nvSpPr>
        <p:spPr>
          <a:xfrm>
            <a:off x="6127289" y="39163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6"/>
          <p:cNvSpPr/>
          <p:nvPr/>
        </p:nvSpPr>
        <p:spPr>
          <a:xfrm>
            <a:off x="6127289" y="39163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7"/>
          <p:cNvSpPr/>
          <p:nvPr/>
        </p:nvSpPr>
        <p:spPr>
          <a:xfrm>
            <a:off x="6060614" y="4320540"/>
            <a:ext cx="473951" cy="47244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8"/>
          <p:cNvSpPr/>
          <p:nvPr/>
        </p:nvSpPr>
        <p:spPr>
          <a:xfrm>
            <a:off x="6126031" y="43621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9"/>
          <p:cNvSpPr/>
          <p:nvPr/>
        </p:nvSpPr>
        <p:spPr>
          <a:xfrm>
            <a:off x="6126031" y="43621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80"/>
          <p:cNvSpPr/>
          <p:nvPr/>
        </p:nvSpPr>
        <p:spPr>
          <a:xfrm>
            <a:off x="6060614" y="4765548"/>
            <a:ext cx="473951" cy="47243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81"/>
          <p:cNvSpPr/>
          <p:nvPr/>
        </p:nvSpPr>
        <p:spPr>
          <a:xfrm>
            <a:off x="6124761" y="48078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2"/>
          <p:cNvSpPr/>
          <p:nvPr/>
        </p:nvSpPr>
        <p:spPr>
          <a:xfrm>
            <a:off x="6124761" y="48078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3"/>
          <p:cNvSpPr/>
          <p:nvPr/>
        </p:nvSpPr>
        <p:spPr>
          <a:xfrm>
            <a:off x="6059089" y="5212079"/>
            <a:ext cx="473963" cy="47244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4"/>
          <p:cNvSpPr/>
          <p:nvPr/>
        </p:nvSpPr>
        <p:spPr>
          <a:xfrm>
            <a:off x="6123491" y="52535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5"/>
          <p:cNvSpPr/>
          <p:nvPr/>
        </p:nvSpPr>
        <p:spPr>
          <a:xfrm>
            <a:off x="6123491" y="52535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6"/>
          <p:cNvSpPr/>
          <p:nvPr/>
        </p:nvSpPr>
        <p:spPr>
          <a:xfrm>
            <a:off x="5924978" y="4003548"/>
            <a:ext cx="473964" cy="4724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7"/>
          <p:cNvSpPr/>
          <p:nvPr/>
        </p:nvSpPr>
        <p:spPr>
          <a:xfrm>
            <a:off x="5989570" y="404592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8"/>
          <p:cNvSpPr/>
          <p:nvPr/>
        </p:nvSpPr>
        <p:spPr>
          <a:xfrm>
            <a:off x="5989570" y="404592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9"/>
          <p:cNvSpPr/>
          <p:nvPr/>
        </p:nvSpPr>
        <p:spPr>
          <a:xfrm>
            <a:off x="5921930" y="4895087"/>
            <a:ext cx="473964" cy="47243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90"/>
          <p:cNvSpPr/>
          <p:nvPr/>
        </p:nvSpPr>
        <p:spPr>
          <a:xfrm>
            <a:off x="5987030" y="493735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91"/>
          <p:cNvSpPr/>
          <p:nvPr/>
        </p:nvSpPr>
        <p:spPr>
          <a:xfrm>
            <a:off x="5987030" y="493735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2"/>
          <p:cNvSpPr/>
          <p:nvPr/>
        </p:nvSpPr>
        <p:spPr>
          <a:xfrm>
            <a:off x="5920406" y="5341619"/>
            <a:ext cx="473964" cy="47243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3"/>
          <p:cNvSpPr/>
          <p:nvPr/>
        </p:nvSpPr>
        <p:spPr>
          <a:xfrm>
            <a:off x="5985772" y="538306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4"/>
          <p:cNvSpPr/>
          <p:nvPr/>
        </p:nvSpPr>
        <p:spPr>
          <a:xfrm>
            <a:off x="5985772" y="538306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5"/>
          <p:cNvSpPr/>
          <p:nvPr/>
        </p:nvSpPr>
        <p:spPr>
          <a:xfrm>
            <a:off x="7200565" y="3939540"/>
            <a:ext cx="475488" cy="47244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6"/>
          <p:cNvSpPr/>
          <p:nvPr/>
        </p:nvSpPr>
        <p:spPr>
          <a:xfrm>
            <a:off x="7266199" y="39811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7"/>
          <p:cNvSpPr/>
          <p:nvPr/>
        </p:nvSpPr>
        <p:spPr>
          <a:xfrm>
            <a:off x="7266199" y="39811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8"/>
          <p:cNvSpPr/>
          <p:nvPr/>
        </p:nvSpPr>
        <p:spPr>
          <a:xfrm>
            <a:off x="7200565" y="4384548"/>
            <a:ext cx="473963" cy="47243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9"/>
          <p:cNvSpPr/>
          <p:nvPr/>
        </p:nvSpPr>
        <p:spPr>
          <a:xfrm>
            <a:off x="7264942" y="44268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200"/>
          <p:cNvSpPr/>
          <p:nvPr/>
        </p:nvSpPr>
        <p:spPr>
          <a:xfrm>
            <a:off x="7264942" y="442681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201"/>
          <p:cNvSpPr/>
          <p:nvPr/>
        </p:nvSpPr>
        <p:spPr>
          <a:xfrm>
            <a:off x="7063406" y="4069079"/>
            <a:ext cx="473963" cy="47244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2"/>
          <p:cNvSpPr/>
          <p:nvPr/>
        </p:nvSpPr>
        <p:spPr>
          <a:xfrm>
            <a:off x="7128480" y="41106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3"/>
          <p:cNvSpPr/>
          <p:nvPr/>
        </p:nvSpPr>
        <p:spPr>
          <a:xfrm>
            <a:off x="7128480" y="41106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4"/>
          <p:cNvSpPr/>
          <p:nvPr/>
        </p:nvSpPr>
        <p:spPr>
          <a:xfrm>
            <a:off x="7061882" y="4514087"/>
            <a:ext cx="473951" cy="47243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5"/>
          <p:cNvSpPr/>
          <p:nvPr/>
        </p:nvSpPr>
        <p:spPr>
          <a:xfrm>
            <a:off x="7127210" y="455635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6"/>
          <p:cNvSpPr/>
          <p:nvPr/>
        </p:nvSpPr>
        <p:spPr>
          <a:xfrm>
            <a:off x="7127210" y="455635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7"/>
          <p:cNvSpPr/>
          <p:nvPr/>
        </p:nvSpPr>
        <p:spPr>
          <a:xfrm>
            <a:off x="6926245" y="4198619"/>
            <a:ext cx="473963" cy="47244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8"/>
          <p:cNvSpPr/>
          <p:nvPr/>
        </p:nvSpPr>
        <p:spPr>
          <a:xfrm>
            <a:off x="6990749" y="42401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9"/>
          <p:cNvSpPr/>
          <p:nvPr/>
        </p:nvSpPr>
        <p:spPr>
          <a:xfrm>
            <a:off x="6990749" y="42401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10"/>
          <p:cNvSpPr/>
          <p:nvPr/>
        </p:nvSpPr>
        <p:spPr>
          <a:xfrm>
            <a:off x="7967138" y="3896867"/>
            <a:ext cx="473951" cy="4724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11"/>
          <p:cNvSpPr/>
          <p:nvPr/>
        </p:nvSpPr>
        <p:spPr>
          <a:xfrm>
            <a:off x="8031590" y="39391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2"/>
          <p:cNvSpPr/>
          <p:nvPr/>
        </p:nvSpPr>
        <p:spPr>
          <a:xfrm>
            <a:off x="8031590" y="39391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3"/>
          <p:cNvSpPr/>
          <p:nvPr/>
        </p:nvSpPr>
        <p:spPr>
          <a:xfrm>
            <a:off x="7965614" y="4343399"/>
            <a:ext cx="473963" cy="472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4"/>
          <p:cNvSpPr/>
          <p:nvPr/>
        </p:nvSpPr>
        <p:spPr>
          <a:xfrm>
            <a:off x="8030320" y="43849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5"/>
          <p:cNvSpPr/>
          <p:nvPr/>
        </p:nvSpPr>
        <p:spPr>
          <a:xfrm>
            <a:off x="8030320" y="43849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6"/>
          <p:cNvSpPr/>
          <p:nvPr/>
        </p:nvSpPr>
        <p:spPr>
          <a:xfrm>
            <a:off x="7964089" y="4788408"/>
            <a:ext cx="473963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7"/>
          <p:cNvSpPr/>
          <p:nvPr/>
        </p:nvSpPr>
        <p:spPr>
          <a:xfrm>
            <a:off x="8029063" y="48306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8"/>
          <p:cNvSpPr/>
          <p:nvPr/>
        </p:nvSpPr>
        <p:spPr>
          <a:xfrm>
            <a:off x="8029063" y="48306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9"/>
          <p:cNvSpPr/>
          <p:nvPr/>
        </p:nvSpPr>
        <p:spPr>
          <a:xfrm>
            <a:off x="7828453" y="4026408"/>
            <a:ext cx="473963" cy="47244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20"/>
          <p:cNvSpPr/>
          <p:nvPr/>
        </p:nvSpPr>
        <p:spPr>
          <a:xfrm>
            <a:off x="7893871" y="40687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21"/>
          <p:cNvSpPr/>
          <p:nvPr/>
        </p:nvSpPr>
        <p:spPr>
          <a:xfrm>
            <a:off x="7893871" y="40687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2"/>
          <p:cNvSpPr/>
          <p:nvPr/>
        </p:nvSpPr>
        <p:spPr>
          <a:xfrm>
            <a:off x="7828453" y="4472940"/>
            <a:ext cx="473963" cy="47244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3"/>
          <p:cNvSpPr/>
          <p:nvPr/>
        </p:nvSpPr>
        <p:spPr>
          <a:xfrm>
            <a:off x="7892601" y="451444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4"/>
          <p:cNvSpPr/>
          <p:nvPr/>
        </p:nvSpPr>
        <p:spPr>
          <a:xfrm>
            <a:off x="7892601" y="451444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5"/>
          <p:cNvSpPr/>
          <p:nvPr/>
        </p:nvSpPr>
        <p:spPr>
          <a:xfrm>
            <a:off x="7826930" y="4917948"/>
            <a:ext cx="473963" cy="472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6"/>
          <p:cNvSpPr/>
          <p:nvPr/>
        </p:nvSpPr>
        <p:spPr>
          <a:xfrm>
            <a:off x="7891331" y="49601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7"/>
          <p:cNvSpPr/>
          <p:nvPr/>
        </p:nvSpPr>
        <p:spPr>
          <a:xfrm>
            <a:off x="7891331" y="49601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8"/>
          <p:cNvSpPr/>
          <p:nvPr/>
        </p:nvSpPr>
        <p:spPr>
          <a:xfrm>
            <a:off x="7691294" y="4155948"/>
            <a:ext cx="473963" cy="4724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9"/>
          <p:cNvSpPr/>
          <p:nvPr/>
        </p:nvSpPr>
        <p:spPr>
          <a:xfrm>
            <a:off x="7756140" y="41982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30"/>
          <p:cNvSpPr/>
          <p:nvPr/>
        </p:nvSpPr>
        <p:spPr>
          <a:xfrm>
            <a:off x="7756140" y="41982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31"/>
          <p:cNvSpPr/>
          <p:nvPr/>
        </p:nvSpPr>
        <p:spPr>
          <a:xfrm>
            <a:off x="7688245" y="5047487"/>
            <a:ext cx="473951" cy="4724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2"/>
          <p:cNvSpPr/>
          <p:nvPr/>
        </p:nvSpPr>
        <p:spPr>
          <a:xfrm>
            <a:off x="7753612" y="508970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3"/>
          <p:cNvSpPr/>
          <p:nvPr/>
        </p:nvSpPr>
        <p:spPr>
          <a:xfrm>
            <a:off x="7753612" y="508970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4"/>
          <p:cNvSpPr/>
          <p:nvPr/>
        </p:nvSpPr>
        <p:spPr>
          <a:xfrm>
            <a:off x="4484797" y="3800868"/>
            <a:ext cx="780288" cy="82599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5"/>
          <p:cNvSpPr/>
          <p:nvPr/>
        </p:nvSpPr>
        <p:spPr>
          <a:xfrm>
            <a:off x="4536690" y="3832314"/>
            <a:ext cx="677545" cy="723900"/>
          </a:xfrm>
          <a:custGeom>
            <a:avLst/>
            <a:gdLst/>
            <a:ahLst/>
            <a:cxnLst/>
            <a:rect l="l" t="t" r="r" b="b"/>
            <a:pathLst>
              <a:path w="677544" h="723900">
                <a:moveTo>
                  <a:pt x="677189" y="72384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6"/>
          <p:cNvSpPr/>
          <p:nvPr/>
        </p:nvSpPr>
        <p:spPr>
          <a:xfrm>
            <a:off x="4349161" y="3928872"/>
            <a:ext cx="914400" cy="69951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7"/>
          <p:cNvSpPr/>
          <p:nvPr/>
        </p:nvSpPr>
        <p:spPr>
          <a:xfrm>
            <a:off x="4398958" y="3961853"/>
            <a:ext cx="815340" cy="594360"/>
          </a:xfrm>
          <a:custGeom>
            <a:avLst/>
            <a:gdLst/>
            <a:ahLst/>
            <a:cxnLst/>
            <a:rect l="l" t="t" r="r" b="b"/>
            <a:pathLst>
              <a:path w="815339" h="594360">
                <a:moveTo>
                  <a:pt x="814920" y="59430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8"/>
          <p:cNvSpPr/>
          <p:nvPr/>
        </p:nvSpPr>
        <p:spPr>
          <a:xfrm>
            <a:off x="4213525" y="4056887"/>
            <a:ext cx="1048511" cy="57302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9"/>
          <p:cNvSpPr/>
          <p:nvPr/>
        </p:nvSpPr>
        <p:spPr>
          <a:xfrm>
            <a:off x="4261239" y="4091393"/>
            <a:ext cx="953135" cy="464820"/>
          </a:xfrm>
          <a:custGeom>
            <a:avLst/>
            <a:gdLst/>
            <a:ahLst/>
            <a:cxnLst/>
            <a:rect l="l" t="t" r="r" b="b"/>
            <a:pathLst>
              <a:path w="953135" h="464820">
                <a:moveTo>
                  <a:pt x="952639" y="46476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40"/>
          <p:cNvSpPr/>
          <p:nvPr/>
        </p:nvSpPr>
        <p:spPr>
          <a:xfrm>
            <a:off x="4487846" y="4244340"/>
            <a:ext cx="774192" cy="3855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41"/>
          <p:cNvSpPr/>
          <p:nvPr/>
        </p:nvSpPr>
        <p:spPr>
          <a:xfrm>
            <a:off x="4535420" y="4278032"/>
            <a:ext cx="678815" cy="278130"/>
          </a:xfrm>
          <a:custGeom>
            <a:avLst/>
            <a:gdLst/>
            <a:ahLst/>
            <a:cxnLst/>
            <a:rect l="l" t="t" r="r" b="b"/>
            <a:pathLst>
              <a:path w="678814" h="278129">
                <a:moveTo>
                  <a:pt x="678459" y="27812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2"/>
          <p:cNvSpPr/>
          <p:nvPr/>
        </p:nvSpPr>
        <p:spPr>
          <a:xfrm>
            <a:off x="4352210" y="4372368"/>
            <a:ext cx="906780" cy="25906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3"/>
          <p:cNvSpPr/>
          <p:nvPr/>
        </p:nvSpPr>
        <p:spPr>
          <a:xfrm>
            <a:off x="4397701" y="4407573"/>
            <a:ext cx="816610" cy="148590"/>
          </a:xfrm>
          <a:custGeom>
            <a:avLst/>
            <a:gdLst/>
            <a:ahLst/>
            <a:cxnLst/>
            <a:rect l="l" t="t" r="r" b="b"/>
            <a:pathLst>
              <a:path w="816610" h="148589">
                <a:moveTo>
                  <a:pt x="816178" y="148589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4"/>
          <p:cNvSpPr/>
          <p:nvPr/>
        </p:nvSpPr>
        <p:spPr>
          <a:xfrm>
            <a:off x="4216574" y="4501896"/>
            <a:ext cx="1040891" cy="1295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5"/>
          <p:cNvSpPr/>
          <p:nvPr/>
        </p:nvSpPr>
        <p:spPr>
          <a:xfrm>
            <a:off x="4259969" y="4537113"/>
            <a:ext cx="954405" cy="19050"/>
          </a:xfrm>
          <a:custGeom>
            <a:avLst/>
            <a:gdLst/>
            <a:ahLst/>
            <a:cxnLst/>
            <a:rect l="l" t="t" r="r" b="b"/>
            <a:pathLst>
              <a:path w="954405" h="19050">
                <a:moveTo>
                  <a:pt x="953909" y="19050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6"/>
          <p:cNvSpPr/>
          <p:nvPr/>
        </p:nvSpPr>
        <p:spPr>
          <a:xfrm>
            <a:off x="4487846" y="4521708"/>
            <a:ext cx="771131" cy="2773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7"/>
          <p:cNvSpPr/>
          <p:nvPr/>
        </p:nvSpPr>
        <p:spPr>
          <a:xfrm>
            <a:off x="4534150" y="4556163"/>
            <a:ext cx="680085" cy="167640"/>
          </a:xfrm>
          <a:custGeom>
            <a:avLst/>
            <a:gdLst/>
            <a:ahLst/>
            <a:cxnLst/>
            <a:rect l="l" t="t" r="r" b="b"/>
            <a:pathLst>
              <a:path w="680085" h="167639">
                <a:moveTo>
                  <a:pt x="679729" y="0"/>
                </a:moveTo>
                <a:lnTo>
                  <a:pt x="0" y="16758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8"/>
          <p:cNvSpPr/>
          <p:nvPr/>
        </p:nvSpPr>
        <p:spPr>
          <a:xfrm>
            <a:off x="4349161" y="4521708"/>
            <a:ext cx="911351" cy="4069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9"/>
          <p:cNvSpPr/>
          <p:nvPr/>
        </p:nvSpPr>
        <p:spPr>
          <a:xfrm>
            <a:off x="4396431" y="4556163"/>
            <a:ext cx="817880" cy="297180"/>
          </a:xfrm>
          <a:custGeom>
            <a:avLst/>
            <a:gdLst/>
            <a:ahLst/>
            <a:cxnLst/>
            <a:rect l="l" t="t" r="r" b="b"/>
            <a:pathLst>
              <a:path w="817880" h="297179">
                <a:moveTo>
                  <a:pt x="817448" y="0"/>
                </a:moveTo>
                <a:lnTo>
                  <a:pt x="0" y="29712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50"/>
          <p:cNvSpPr/>
          <p:nvPr/>
        </p:nvSpPr>
        <p:spPr>
          <a:xfrm>
            <a:off x="4210477" y="4521708"/>
            <a:ext cx="1051560" cy="53492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51"/>
          <p:cNvSpPr/>
          <p:nvPr/>
        </p:nvSpPr>
        <p:spPr>
          <a:xfrm>
            <a:off x="4258712" y="4556163"/>
            <a:ext cx="955675" cy="426720"/>
          </a:xfrm>
          <a:custGeom>
            <a:avLst/>
            <a:gdLst/>
            <a:ahLst/>
            <a:cxnLst/>
            <a:rect l="l" t="t" r="r" b="b"/>
            <a:pathLst>
              <a:path w="955675" h="426720">
                <a:moveTo>
                  <a:pt x="955166" y="0"/>
                </a:moveTo>
                <a:lnTo>
                  <a:pt x="0" y="42666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2"/>
          <p:cNvSpPr/>
          <p:nvPr/>
        </p:nvSpPr>
        <p:spPr>
          <a:xfrm>
            <a:off x="5010578" y="4472940"/>
            <a:ext cx="475488" cy="4724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3"/>
          <p:cNvSpPr/>
          <p:nvPr/>
        </p:nvSpPr>
        <p:spPr>
          <a:xfrm>
            <a:off x="5076160" y="45145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4"/>
          <p:cNvSpPr/>
          <p:nvPr/>
        </p:nvSpPr>
        <p:spPr>
          <a:xfrm>
            <a:off x="5076160" y="45145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5"/>
          <p:cNvSpPr/>
          <p:nvPr/>
        </p:nvSpPr>
        <p:spPr>
          <a:xfrm>
            <a:off x="5644562" y="3950208"/>
            <a:ext cx="534924" cy="65379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6"/>
          <p:cNvSpPr/>
          <p:nvPr/>
        </p:nvSpPr>
        <p:spPr>
          <a:xfrm>
            <a:off x="5697190" y="3980903"/>
            <a:ext cx="429259" cy="552450"/>
          </a:xfrm>
          <a:custGeom>
            <a:avLst/>
            <a:gdLst/>
            <a:ahLst/>
            <a:cxnLst/>
            <a:rect l="l" t="t" r="r" b="b"/>
            <a:pathLst>
              <a:path w="429260" h="552450">
                <a:moveTo>
                  <a:pt x="428840" y="55239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7"/>
          <p:cNvSpPr/>
          <p:nvPr/>
        </p:nvSpPr>
        <p:spPr>
          <a:xfrm>
            <a:off x="5508925" y="4078223"/>
            <a:ext cx="667512" cy="5273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8"/>
          <p:cNvSpPr/>
          <p:nvPr/>
        </p:nvSpPr>
        <p:spPr>
          <a:xfrm>
            <a:off x="5559471" y="4110443"/>
            <a:ext cx="567055" cy="422909"/>
          </a:xfrm>
          <a:custGeom>
            <a:avLst/>
            <a:gdLst/>
            <a:ahLst/>
            <a:cxnLst/>
            <a:rect l="l" t="t" r="r" b="b"/>
            <a:pathLst>
              <a:path w="567054" h="422910">
                <a:moveTo>
                  <a:pt x="566559" y="42285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9"/>
          <p:cNvSpPr/>
          <p:nvPr/>
        </p:nvSpPr>
        <p:spPr>
          <a:xfrm>
            <a:off x="5374813" y="4206240"/>
            <a:ext cx="798563" cy="4008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60"/>
          <p:cNvSpPr/>
          <p:nvPr/>
        </p:nvSpPr>
        <p:spPr>
          <a:xfrm>
            <a:off x="5421753" y="4239983"/>
            <a:ext cx="704850" cy="293370"/>
          </a:xfrm>
          <a:custGeom>
            <a:avLst/>
            <a:gdLst/>
            <a:ahLst/>
            <a:cxnLst/>
            <a:rect l="l" t="t" r="r" b="b"/>
            <a:pathLst>
              <a:path w="704850" h="293370">
                <a:moveTo>
                  <a:pt x="704278" y="29331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61"/>
          <p:cNvSpPr/>
          <p:nvPr/>
        </p:nvSpPr>
        <p:spPr>
          <a:xfrm>
            <a:off x="5650658" y="4392167"/>
            <a:ext cx="521208" cy="21640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2"/>
          <p:cNvSpPr/>
          <p:nvPr/>
        </p:nvSpPr>
        <p:spPr>
          <a:xfrm>
            <a:off x="5695933" y="4426623"/>
            <a:ext cx="430530" cy="106680"/>
          </a:xfrm>
          <a:custGeom>
            <a:avLst/>
            <a:gdLst/>
            <a:ahLst/>
            <a:cxnLst/>
            <a:rect l="l" t="t" r="r" b="b"/>
            <a:pathLst>
              <a:path w="430529" h="106679">
                <a:moveTo>
                  <a:pt x="430098" y="106680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3"/>
          <p:cNvSpPr/>
          <p:nvPr/>
        </p:nvSpPr>
        <p:spPr>
          <a:xfrm>
            <a:off x="5515021" y="4497323"/>
            <a:ext cx="653796" cy="13411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4"/>
          <p:cNvSpPr/>
          <p:nvPr/>
        </p:nvSpPr>
        <p:spPr>
          <a:xfrm>
            <a:off x="5558202" y="4533303"/>
            <a:ext cx="568325" cy="22860"/>
          </a:xfrm>
          <a:custGeom>
            <a:avLst/>
            <a:gdLst/>
            <a:ahLst/>
            <a:cxnLst/>
            <a:rect l="l" t="t" r="r" b="b"/>
            <a:pathLst>
              <a:path w="568325" h="22860">
                <a:moveTo>
                  <a:pt x="567829" y="0"/>
                </a:moveTo>
                <a:lnTo>
                  <a:pt x="0" y="2285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5"/>
          <p:cNvSpPr/>
          <p:nvPr/>
        </p:nvSpPr>
        <p:spPr>
          <a:xfrm>
            <a:off x="5374813" y="4498848"/>
            <a:ext cx="797051" cy="26212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6"/>
          <p:cNvSpPr/>
          <p:nvPr/>
        </p:nvSpPr>
        <p:spPr>
          <a:xfrm>
            <a:off x="5420483" y="4533303"/>
            <a:ext cx="706120" cy="152400"/>
          </a:xfrm>
          <a:custGeom>
            <a:avLst/>
            <a:gdLst/>
            <a:ahLst/>
            <a:cxnLst/>
            <a:rect l="l" t="t" r="r" b="b"/>
            <a:pathLst>
              <a:path w="706120" h="152400">
                <a:moveTo>
                  <a:pt x="705548" y="0"/>
                </a:moveTo>
                <a:lnTo>
                  <a:pt x="0" y="15239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7"/>
          <p:cNvSpPr/>
          <p:nvPr/>
        </p:nvSpPr>
        <p:spPr>
          <a:xfrm>
            <a:off x="5644562" y="4500372"/>
            <a:ext cx="531876" cy="44500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8"/>
          <p:cNvSpPr/>
          <p:nvPr/>
        </p:nvSpPr>
        <p:spPr>
          <a:xfrm>
            <a:off x="5694663" y="4533303"/>
            <a:ext cx="431800" cy="339090"/>
          </a:xfrm>
          <a:custGeom>
            <a:avLst/>
            <a:gdLst/>
            <a:ahLst/>
            <a:cxnLst/>
            <a:rect l="l" t="t" r="r" b="b"/>
            <a:pathLst>
              <a:path w="431800" h="339089">
                <a:moveTo>
                  <a:pt x="431368" y="0"/>
                </a:moveTo>
                <a:lnTo>
                  <a:pt x="0" y="33903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9"/>
          <p:cNvSpPr/>
          <p:nvPr/>
        </p:nvSpPr>
        <p:spPr>
          <a:xfrm>
            <a:off x="5505878" y="4500384"/>
            <a:ext cx="670559" cy="57453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70"/>
          <p:cNvSpPr/>
          <p:nvPr/>
        </p:nvSpPr>
        <p:spPr>
          <a:xfrm>
            <a:off x="5556944" y="4533303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569087" y="0"/>
                </a:moveTo>
                <a:lnTo>
                  <a:pt x="0" y="46857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71"/>
          <p:cNvSpPr/>
          <p:nvPr/>
        </p:nvSpPr>
        <p:spPr>
          <a:xfrm>
            <a:off x="5368718" y="4500372"/>
            <a:ext cx="807719" cy="7040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2"/>
          <p:cNvSpPr/>
          <p:nvPr/>
        </p:nvSpPr>
        <p:spPr>
          <a:xfrm>
            <a:off x="5419213" y="4533303"/>
            <a:ext cx="707390" cy="598170"/>
          </a:xfrm>
          <a:custGeom>
            <a:avLst/>
            <a:gdLst/>
            <a:ahLst/>
            <a:cxnLst/>
            <a:rect l="l" t="t" r="r" b="b"/>
            <a:pathLst>
              <a:path w="707389" h="598170">
                <a:moveTo>
                  <a:pt x="706818" y="0"/>
                </a:moveTo>
                <a:lnTo>
                  <a:pt x="0" y="59811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3"/>
          <p:cNvSpPr/>
          <p:nvPr/>
        </p:nvSpPr>
        <p:spPr>
          <a:xfrm>
            <a:off x="5924978" y="4445508"/>
            <a:ext cx="475487" cy="472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4"/>
          <p:cNvSpPr/>
          <p:nvPr/>
        </p:nvSpPr>
        <p:spPr>
          <a:xfrm>
            <a:off x="5990560" y="44878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5"/>
          <p:cNvSpPr/>
          <p:nvPr/>
        </p:nvSpPr>
        <p:spPr>
          <a:xfrm>
            <a:off x="5990560" y="448783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6"/>
          <p:cNvSpPr/>
          <p:nvPr/>
        </p:nvSpPr>
        <p:spPr>
          <a:xfrm>
            <a:off x="6555914" y="3928872"/>
            <a:ext cx="624839" cy="86868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7"/>
          <p:cNvSpPr/>
          <p:nvPr/>
        </p:nvSpPr>
        <p:spPr>
          <a:xfrm>
            <a:off x="6609330" y="3958043"/>
            <a:ext cx="518159" cy="769620"/>
          </a:xfrm>
          <a:custGeom>
            <a:avLst/>
            <a:gdLst/>
            <a:ahLst/>
            <a:cxnLst/>
            <a:rect l="l" t="t" r="r" b="b"/>
            <a:pathLst>
              <a:path w="518160" h="769620">
                <a:moveTo>
                  <a:pt x="517880" y="769505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8"/>
          <p:cNvSpPr/>
          <p:nvPr/>
        </p:nvSpPr>
        <p:spPr>
          <a:xfrm>
            <a:off x="6420277" y="4055364"/>
            <a:ext cx="758951" cy="74371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9"/>
          <p:cNvSpPr/>
          <p:nvPr/>
        </p:nvSpPr>
        <p:spPr>
          <a:xfrm>
            <a:off x="6471611" y="4087583"/>
            <a:ext cx="655955" cy="640080"/>
          </a:xfrm>
          <a:custGeom>
            <a:avLst/>
            <a:gdLst/>
            <a:ahLst/>
            <a:cxnLst/>
            <a:rect l="l" t="t" r="r" b="b"/>
            <a:pathLst>
              <a:path w="655954" h="640079">
                <a:moveTo>
                  <a:pt x="655599" y="639965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80"/>
          <p:cNvSpPr/>
          <p:nvPr/>
        </p:nvSpPr>
        <p:spPr>
          <a:xfrm>
            <a:off x="6284641" y="4183379"/>
            <a:ext cx="891539" cy="617219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81"/>
          <p:cNvSpPr/>
          <p:nvPr/>
        </p:nvSpPr>
        <p:spPr>
          <a:xfrm>
            <a:off x="6333880" y="4217123"/>
            <a:ext cx="793750" cy="510540"/>
          </a:xfrm>
          <a:custGeom>
            <a:avLst/>
            <a:gdLst/>
            <a:ahLst/>
            <a:cxnLst/>
            <a:rect l="l" t="t" r="r" b="b"/>
            <a:pathLst>
              <a:path w="793750" h="510539">
                <a:moveTo>
                  <a:pt x="793330" y="510425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2"/>
          <p:cNvSpPr/>
          <p:nvPr/>
        </p:nvSpPr>
        <p:spPr>
          <a:xfrm>
            <a:off x="6558962" y="4370831"/>
            <a:ext cx="617220" cy="42976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3"/>
          <p:cNvSpPr/>
          <p:nvPr/>
        </p:nvSpPr>
        <p:spPr>
          <a:xfrm>
            <a:off x="6608060" y="4403750"/>
            <a:ext cx="519430" cy="323850"/>
          </a:xfrm>
          <a:custGeom>
            <a:avLst/>
            <a:gdLst/>
            <a:ahLst/>
            <a:cxnLst/>
            <a:rect l="l" t="t" r="r" b="b"/>
            <a:pathLst>
              <a:path w="519429" h="323850">
                <a:moveTo>
                  <a:pt x="519150" y="32379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4"/>
          <p:cNvSpPr/>
          <p:nvPr/>
        </p:nvSpPr>
        <p:spPr>
          <a:xfrm>
            <a:off x="6423326" y="4498848"/>
            <a:ext cx="749808" cy="30327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5"/>
          <p:cNvSpPr/>
          <p:nvPr/>
        </p:nvSpPr>
        <p:spPr>
          <a:xfrm>
            <a:off x="6470341" y="4533290"/>
            <a:ext cx="657225" cy="194310"/>
          </a:xfrm>
          <a:custGeom>
            <a:avLst/>
            <a:gdLst/>
            <a:ahLst/>
            <a:cxnLst/>
            <a:rect l="l" t="t" r="r" b="b"/>
            <a:pathLst>
              <a:path w="657225" h="194310">
                <a:moveTo>
                  <a:pt x="656869" y="19425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6"/>
          <p:cNvSpPr/>
          <p:nvPr/>
        </p:nvSpPr>
        <p:spPr>
          <a:xfrm>
            <a:off x="6290738" y="4623816"/>
            <a:ext cx="880872" cy="17830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7"/>
          <p:cNvSpPr/>
          <p:nvPr/>
        </p:nvSpPr>
        <p:spPr>
          <a:xfrm>
            <a:off x="6334870" y="4659020"/>
            <a:ext cx="792480" cy="68580"/>
          </a:xfrm>
          <a:custGeom>
            <a:avLst/>
            <a:gdLst/>
            <a:ahLst/>
            <a:cxnLst/>
            <a:rect l="l" t="t" r="r" b="b"/>
            <a:pathLst>
              <a:path w="792479" h="68579">
                <a:moveTo>
                  <a:pt x="792340" y="6852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8"/>
          <p:cNvSpPr/>
          <p:nvPr/>
        </p:nvSpPr>
        <p:spPr>
          <a:xfrm>
            <a:off x="6560486" y="4692408"/>
            <a:ext cx="612648" cy="23163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9"/>
          <p:cNvSpPr/>
          <p:nvPr/>
        </p:nvSpPr>
        <p:spPr>
          <a:xfrm>
            <a:off x="6606802" y="4727549"/>
            <a:ext cx="520700" cy="121920"/>
          </a:xfrm>
          <a:custGeom>
            <a:avLst/>
            <a:gdLst/>
            <a:ahLst/>
            <a:cxnLst/>
            <a:rect l="l" t="t" r="r" b="b"/>
            <a:pathLst>
              <a:path w="520700" h="121920">
                <a:moveTo>
                  <a:pt x="520407" y="0"/>
                </a:moveTo>
                <a:lnTo>
                  <a:pt x="0" y="12192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90"/>
          <p:cNvSpPr/>
          <p:nvPr/>
        </p:nvSpPr>
        <p:spPr>
          <a:xfrm>
            <a:off x="6421801" y="4692396"/>
            <a:ext cx="752856" cy="36118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91"/>
          <p:cNvSpPr/>
          <p:nvPr/>
        </p:nvSpPr>
        <p:spPr>
          <a:xfrm>
            <a:off x="6469071" y="4727549"/>
            <a:ext cx="658495" cy="251460"/>
          </a:xfrm>
          <a:custGeom>
            <a:avLst/>
            <a:gdLst/>
            <a:ahLst/>
            <a:cxnLst/>
            <a:rect l="l" t="t" r="r" b="b"/>
            <a:pathLst>
              <a:path w="658495" h="251460">
                <a:moveTo>
                  <a:pt x="658139" y="0"/>
                </a:moveTo>
                <a:lnTo>
                  <a:pt x="0" y="25146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2"/>
          <p:cNvSpPr/>
          <p:nvPr/>
        </p:nvSpPr>
        <p:spPr>
          <a:xfrm>
            <a:off x="6283118" y="4693919"/>
            <a:ext cx="891539" cy="48920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3"/>
          <p:cNvSpPr/>
          <p:nvPr/>
        </p:nvSpPr>
        <p:spPr>
          <a:xfrm>
            <a:off x="6331352" y="4727549"/>
            <a:ext cx="796290" cy="381000"/>
          </a:xfrm>
          <a:custGeom>
            <a:avLst/>
            <a:gdLst/>
            <a:ahLst/>
            <a:cxnLst/>
            <a:rect l="l" t="t" r="r" b="b"/>
            <a:pathLst>
              <a:path w="796289" h="381000">
                <a:moveTo>
                  <a:pt x="795858" y="0"/>
                </a:moveTo>
                <a:lnTo>
                  <a:pt x="0" y="38100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4"/>
          <p:cNvSpPr/>
          <p:nvPr/>
        </p:nvSpPr>
        <p:spPr>
          <a:xfrm>
            <a:off x="6924721" y="4643628"/>
            <a:ext cx="473963" cy="472440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5"/>
          <p:cNvSpPr/>
          <p:nvPr/>
        </p:nvSpPr>
        <p:spPr>
          <a:xfrm>
            <a:off x="6989491" y="468589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6"/>
          <p:cNvSpPr/>
          <p:nvPr/>
        </p:nvSpPr>
        <p:spPr>
          <a:xfrm>
            <a:off x="6989491" y="468589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7"/>
          <p:cNvSpPr/>
          <p:nvPr/>
        </p:nvSpPr>
        <p:spPr>
          <a:xfrm>
            <a:off x="7508414" y="4125467"/>
            <a:ext cx="528827" cy="63550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8"/>
          <p:cNvSpPr/>
          <p:nvPr/>
        </p:nvSpPr>
        <p:spPr>
          <a:xfrm>
            <a:off x="7561436" y="4156329"/>
            <a:ext cx="423545" cy="533400"/>
          </a:xfrm>
          <a:custGeom>
            <a:avLst/>
            <a:gdLst/>
            <a:ahLst/>
            <a:cxnLst/>
            <a:rect l="l" t="t" r="r" b="b"/>
            <a:pathLst>
              <a:path w="423545" h="533400">
                <a:moveTo>
                  <a:pt x="423494" y="53334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9"/>
          <p:cNvSpPr/>
          <p:nvPr/>
        </p:nvSpPr>
        <p:spPr>
          <a:xfrm>
            <a:off x="7374301" y="4253484"/>
            <a:ext cx="661415" cy="50901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300"/>
          <p:cNvSpPr/>
          <p:nvPr/>
        </p:nvSpPr>
        <p:spPr>
          <a:xfrm>
            <a:off x="7423717" y="4285868"/>
            <a:ext cx="561340" cy="403860"/>
          </a:xfrm>
          <a:custGeom>
            <a:avLst/>
            <a:gdLst/>
            <a:ahLst/>
            <a:cxnLst/>
            <a:rect l="l" t="t" r="r" b="b"/>
            <a:pathLst>
              <a:path w="561339" h="403860">
                <a:moveTo>
                  <a:pt x="561213" y="40380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301"/>
          <p:cNvSpPr/>
          <p:nvPr/>
        </p:nvSpPr>
        <p:spPr>
          <a:xfrm>
            <a:off x="7238665" y="4381512"/>
            <a:ext cx="794003" cy="38251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2"/>
          <p:cNvSpPr/>
          <p:nvPr/>
        </p:nvSpPr>
        <p:spPr>
          <a:xfrm>
            <a:off x="7285986" y="4415409"/>
            <a:ext cx="699135" cy="274320"/>
          </a:xfrm>
          <a:custGeom>
            <a:avLst/>
            <a:gdLst/>
            <a:ahLst/>
            <a:cxnLst/>
            <a:rect l="l" t="t" r="r" b="b"/>
            <a:pathLst>
              <a:path w="699135" h="274320">
                <a:moveTo>
                  <a:pt x="698944" y="27426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3"/>
          <p:cNvSpPr/>
          <p:nvPr/>
        </p:nvSpPr>
        <p:spPr>
          <a:xfrm>
            <a:off x="7514509" y="4567428"/>
            <a:ext cx="515099" cy="19659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4"/>
          <p:cNvSpPr/>
          <p:nvPr/>
        </p:nvSpPr>
        <p:spPr>
          <a:xfrm>
            <a:off x="7560179" y="4602035"/>
            <a:ext cx="424815" cy="87630"/>
          </a:xfrm>
          <a:custGeom>
            <a:avLst/>
            <a:gdLst/>
            <a:ahLst/>
            <a:cxnLst/>
            <a:rect l="l" t="t" r="r" b="b"/>
            <a:pathLst>
              <a:path w="424814" h="87629">
                <a:moveTo>
                  <a:pt x="424751" y="87630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5"/>
          <p:cNvSpPr/>
          <p:nvPr/>
        </p:nvSpPr>
        <p:spPr>
          <a:xfrm>
            <a:off x="7378874" y="4654296"/>
            <a:ext cx="649224" cy="15240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6"/>
          <p:cNvSpPr/>
          <p:nvPr/>
        </p:nvSpPr>
        <p:spPr>
          <a:xfrm>
            <a:off x="7422447" y="4689665"/>
            <a:ext cx="562610" cy="41910"/>
          </a:xfrm>
          <a:custGeom>
            <a:avLst/>
            <a:gdLst/>
            <a:ahLst/>
            <a:cxnLst/>
            <a:rect l="l" t="t" r="r" b="b"/>
            <a:pathLst>
              <a:path w="562610" h="41910">
                <a:moveTo>
                  <a:pt x="562483" y="0"/>
                </a:moveTo>
                <a:lnTo>
                  <a:pt x="0" y="4191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7"/>
          <p:cNvSpPr/>
          <p:nvPr/>
        </p:nvSpPr>
        <p:spPr>
          <a:xfrm>
            <a:off x="7238665" y="4654296"/>
            <a:ext cx="792479" cy="28194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8"/>
          <p:cNvSpPr/>
          <p:nvPr/>
        </p:nvSpPr>
        <p:spPr>
          <a:xfrm>
            <a:off x="7284729" y="4689665"/>
            <a:ext cx="700405" cy="171450"/>
          </a:xfrm>
          <a:custGeom>
            <a:avLst/>
            <a:gdLst/>
            <a:ahLst/>
            <a:cxnLst/>
            <a:rect l="l" t="t" r="r" b="b"/>
            <a:pathLst>
              <a:path w="700404" h="171450">
                <a:moveTo>
                  <a:pt x="700201" y="0"/>
                </a:moveTo>
                <a:lnTo>
                  <a:pt x="0" y="17145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9"/>
          <p:cNvSpPr/>
          <p:nvPr/>
        </p:nvSpPr>
        <p:spPr>
          <a:xfrm>
            <a:off x="7555657" y="4655819"/>
            <a:ext cx="390144" cy="45872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10"/>
          <p:cNvSpPr/>
          <p:nvPr/>
        </p:nvSpPr>
        <p:spPr>
          <a:xfrm>
            <a:off x="7607994" y="4685639"/>
            <a:ext cx="285115" cy="358140"/>
          </a:xfrm>
          <a:custGeom>
            <a:avLst/>
            <a:gdLst/>
            <a:ahLst/>
            <a:cxnLst/>
            <a:rect l="l" t="t" r="r" b="b"/>
            <a:pathLst>
              <a:path w="285114" h="358139">
                <a:moveTo>
                  <a:pt x="284607" y="0"/>
                </a:moveTo>
                <a:lnTo>
                  <a:pt x="0" y="35808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11"/>
          <p:cNvSpPr/>
          <p:nvPr/>
        </p:nvSpPr>
        <p:spPr>
          <a:xfrm>
            <a:off x="7689770" y="4602479"/>
            <a:ext cx="473963" cy="472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2"/>
          <p:cNvSpPr/>
          <p:nvPr/>
        </p:nvSpPr>
        <p:spPr>
          <a:xfrm>
            <a:off x="7754870" y="464398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3"/>
          <p:cNvSpPr/>
          <p:nvPr/>
        </p:nvSpPr>
        <p:spPr>
          <a:xfrm>
            <a:off x="7754870" y="464398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4"/>
          <p:cNvSpPr/>
          <p:nvPr/>
        </p:nvSpPr>
        <p:spPr>
          <a:xfrm>
            <a:off x="8194214" y="4643628"/>
            <a:ext cx="598931" cy="11734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5"/>
          <p:cNvSpPr/>
          <p:nvPr/>
        </p:nvSpPr>
        <p:spPr>
          <a:xfrm>
            <a:off x="8236911" y="4678756"/>
            <a:ext cx="513080" cy="6985"/>
          </a:xfrm>
          <a:custGeom>
            <a:avLst/>
            <a:gdLst/>
            <a:ahLst/>
            <a:cxnLst/>
            <a:rect l="l" t="t" r="r" b="b"/>
            <a:pathLst>
              <a:path w="513079" h="6985">
                <a:moveTo>
                  <a:pt x="0" y="6883"/>
                </a:moveTo>
                <a:lnTo>
                  <a:pt x="513054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6"/>
          <p:cNvSpPr/>
          <p:nvPr/>
        </p:nvSpPr>
        <p:spPr>
          <a:xfrm>
            <a:off x="8328326" y="4521708"/>
            <a:ext cx="467867" cy="23164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7"/>
          <p:cNvSpPr/>
          <p:nvPr/>
        </p:nvSpPr>
        <p:spPr>
          <a:xfrm>
            <a:off x="8374642" y="4556099"/>
            <a:ext cx="375920" cy="123189"/>
          </a:xfrm>
          <a:custGeom>
            <a:avLst/>
            <a:gdLst/>
            <a:ahLst/>
            <a:cxnLst/>
            <a:rect l="l" t="t" r="r" b="b"/>
            <a:pathLst>
              <a:path w="375920" h="123189">
                <a:moveTo>
                  <a:pt x="375323" y="122656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8"/>
          <p:cNvSpPr/>
          <p:nvPr/>
        </p:nvSpPr>
        <p:spPr>
          <a:xfrm>
            <a:off x="8054006" y="4643628"/>
            <a:ext cx="740663" cy="24688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9"/>
          <p:cNvSpPr/>
          <p:nvPr/>
        </p:nvSpPr>
        <p:spPr>
          <a:xfrm>
            <a:off x="8099192" y="4678756"/>
            <a:ext cx="650875" cy="136525"/>
          </a:xfrm>
          <a:custGeom>
            <a:avLst/>
            <a:gdLst/>
            <a:ahLst/>
            <a:cxnLst/>
            <a:rect l="l" t="t" r="r" b="b"/>
            <a:pathLst>
              <a:path w="650875" h="136525">
                <a:moveTo>
                  <a:pt x="650773" y="0"/>
                </a:moveTo>
                <a:lnTo>
                  <a:pt x="0" y="136423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20"/>
          <p:cNvSpPr/>
          <p:nvPr/>
        </p:nvSpPr>
        <p:spPr>
          <a:xfrm>
            <a:off x="8052482" y="4335779"/>
            <a:ext cx="745236" cy="417575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21"/>
          <p:cNvSpPr/>
          <p:nvPr/>
        </p:nvSpPr>
        <p:spPr>
          <a:xfrm>
            <a:off x="8100462" y="4369473"/>
            <a:ext cx="649605" cy="309880"/>
          </a:xfrm>
          <a:custGeom>
            <a:avLst/>
            <a:gdLst/>
            <a:ahLst/>
            <a:cxnLst/>
            <a:rect l="l" t="t" r="r" b="b"/>
            <a:pathLst>
              <a:path w="649604" h="309879">
                <a:moveTo>
                  <a:pt x="649503" y="309283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2"/>
          <p:cNvSpPr/>
          <p:nvPr/>
        </p:nvSpPr>
        <p:spPr>
          <a:xfrm>
            <a:off x="8186594" y="4207764"/>
            <a:ext cx="614171" cy="544068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3"/>
          <p:cNvSpPr/>
          <p:nvPr/>
        </p:nvSpPr>
        <p:spPr>
          <a:xfrm>
            <a:off x="8238181" y="4239932"/>
            <a:ext cx="511809" cy="439420"/>
          </a:xfrm>
          <a:custGeom>
            <a:avLst/>
            <a:gdLst/>
            <a:ahLst/>
            <a:cxnLst/>
            <a:rect l="l" t="t" r="r" b="b"/>
            <a:pathLst>
              <a:path w="511810" h="439420">
                <a:moveTo>
                  <a:pt x="511784" y="438823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4"/>
          <p:cNvSpPr/>
          <p:nvPr/>
        </p:nvSpPr>
        <p:spPr>
          <a:xfrm>
            <a:off x="8322230" y="4081272"/>
            <a:ext cx="481584" cy="66751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5"/>
          <p:cNvSpPr/>
          <p:nvPr/>
        </p:nvSpPr>
        <p:spPr>
          <a:xfrm>
            <a:off x="8375900" y="4110393"/>
            <a:ext cx="374650" cy="568960"/>
          </a:xfrm>
          <a:custGeom>
            <a:avLst/>
            <a:gdLst/>
            <a:ahLst/>
            <a:cxnLst/>
            <a:rect l="l" t="t" r="r" b="b"/>
            <a:pathLst>
              <a:path w="374650" h="568960">
                <a:moveTo>
                  <a:pt x="374065" y="568363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6"/>
          <p:cNvSpPr/>
          <p:nvPr/>
        </p:nvSpPr>
        <p:spPr>
          <a:xfrm>
            <a:off x="8046386" y="4646675"/>
            <a:ext cx="754379" cy="685800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7"/>
          <p:cNvSpPr/>
          <p:nvPr/>
        </p:nvSpPr>
        <p:spPr>
          <a:xfrm>
            <a:off x="8097922" y="4678756"/>
            <a:ext cx="652145" cy="582295"/>
          </a:xfrm>
          <a:custGeom>
            <a:avLst/>
            <a:gdLst/>
            <a:ahLst/>
            <a:cxnLst/>
            <a:rect l="l" t="t" r="r" b="b"/>
            <a:pathLst>
              <a:path w="652145" h="582295">
                <a:moveTo>
                  <a:pt x="652043" y="0"/>
                </a:moveTo>
                <a:lnTo>
                  <a:pt x="0" y="58214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8"/>
          <p:cNvSpPr/>
          <p:nvPr/>
        </p:nvSpPr>
        <p:spPr>
          <a:xfrm>
            <a:off x="8185070" y="4646688"/>
            <a:ext cx="615696" cy="55624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9"/>
          <p:cNvSpPr/>
          <p:nvPr/>
        </p:nvSpPr>
        <p:spPr>
          <a:xfrm>
            <a:off x="8235654" y="4678756"/>
            <a:ext cx="514350" cy="452755"/>
          </a:xfrm>
          <a:custGeom>
            <a:avLst/>
            <a:gdLst/>
            <a:ahLst/>
            <a:cxnLst/>
            <a:rect l="l" t="t" r="r" b="b"/>
            <a:pathLst>
              <a:path w="514350" h="452754">
                <a:moveTo>
                  <a:pt x="514311" y="0"/>
                </a:moveTo>
                <a:lnTo>
                  <a:pt x="0" y="45260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30"/>
          <p:cNvSpPr/>
          <p:nvPr/>
        </p:nvSpPr>
        <p:spPr>
          <a:xfrm>
            <a:off x="8322230" y="4646675"/>
            <a:ext cx="478536" cy="426719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31"/>
          <p:cNvSpPr/>
          <p:nvPr/>
        </p:nvSpPr>
        <p:spPr>
          <a:xfrm>
            <a:off x="8373373" y="4678756"/>
            <a:ext cx="377190" cy="323215"/>
          </a:xfrm>
          <a:custGeom>
            <a:avLst/>
            <a:gdLst/>
            <a:ahLst/>
            <a:cxnLst/>
            <a:rect l="l" t="t" r="r" b="b"/>
            <a:pathLst>
              <a:path w="377189" h="323214">
                <a:moveTo>
                  <a:pt x="376593" y="0"/>
                </a:moveTo>
                <a:lnTo>
                  <a:pt x="0" y="32306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2"/>
          <p:cNvSpPr/>
          <p:nvPr/>
        </p:nvSpPr>
        <p:spPr>
          <a:xfrm>
            <a:off x="9035462" y="3756660"/>
            <a:ext cx="227075" cy="53644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3"/>
          <p:cNvSpPr/>
          <p:nvPr/>
        </p:nvSpPr>
        <p:spPr>
          <a:xfrm>
            <a:off x="9090313" y="3783050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39" h="443864">
                <a:moveTo>
                  <a:pt x="116586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4"/>
          <p:cNvSpPr/>
          <p:nvPr/>
        </p:nvSpPr>
        <p:spPr>
          <a:xfrm>
            <a:off x="9046130" y="4190999"/>
            <a:ext cx="204203" cy="11277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5"/>
          <p:cNvSpPr/>
          <p:nvPr/>
        </p:nvSpPr>
        <p:spPr>
          <a:xfrm>
            <a:off x="9089056" y="4226623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6"/>
          <p:cNvSpPr/>
          <p:nvPr/>
        </p:nvSpPr>
        <p:spPr>
          <a:xfrm>
            <a:off x="9040033" y="4200143"/>
            <a:ext cx="222503" cy="54406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7"/>
          <p:cNvSpPr/>
          <p:nvPr/>
        </p:nvSpPr>
        <p:spPr>
          <a:xfrm>
            <a:off x="9094275" y="4226623"/>
            <a:ext cx="113030" cy="452120"/>
          </a:xfrm>
          <a:custGeom>
            <a:avLst/>
            <a:gdLst/>
            <a:ahLst/>
            <a:cxnLst/>
            <a:rect l="l" t="t" r="r" b="b"/>
            <a:pathLst>
              <a:path w="113029" h="452120">
                <a:moveTo>
                  <a:pt x="112623" y="0"/>
                </a:moveTo>
                <a:lnTo>
                  <a:pt x="0" y="45213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8"/>
          <p:cNvSpPr/>
          <p:nvPr/>
        </p:nvSpPr>
        <p:spPr>
          <a:xfrm>
            <a:off x="9036986" y="4201667"/>
            <a:ext cx="225551" cy="98755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9"/>
          <p:cNvSpPr/>
          <p:nvPr/>
        </p:nvSpPr>
        <p:spPr>
          <a:xfrm>
            <a:off x="9093018" y="4226623"/>
            <a:ext cx="114300" cy="897890"/>
          </a:xfrm>
          <a:custGeom>
            <a:avLst/>
            <a:gdLst/>
            <a:ahLst/>
            <a:cxnLst/>
            <a:rect l="l" t="t" r="r" b="b"/>
            <a:pathLst>
              <a:path w="114300" h="897889">
                <a:moveTo>
                  <a:pt x="113880" y="0"/>
                </a:moveTo>
                <a:lnTo>
                  <a:pt x="0" y="897851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40"/>
          <p:cNvSpPr/>
          <p:nvPr/>
        </p:nvSpPr>
        <p:spPr>
          <a:xfrm>
            <a:off x="9036986" y="4203192"/>
            <a:ext cx="225551" cy="143103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41"/>
          <p:cNvSpPr/>
          <p:nvPr/>
        </p:nvSpPr>
        <p:spPr>
          <a:xfrm>
            <a:off x="9091748" y="4226623"/>
            <a:ext cx="115570" cy="1343660"/>
          </a:xfrm>
          <a:custGeom>
            <a:avLst/>
            <a:gdLst/>
            <a:ahLst/>
            <a:cxnLst/>
            <a:rect l="l" t="t" r="r" b="b"/>
            <a:pathLst>
              <a:path w="115570" h="1343660">
                <a:moveTo>
                  <a:pt x="115150" y="0"/>
                </a:moveTo>
                <a:lnTo>
                  <a:pt x="0" y="1343558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2"/>
          <p:cNvSpPr/>
          <p:nvPr/>
        </p:nvSpPr>
        <p:spPr>
          <a:xfrm>
            <a:off x="9035462" y="3758184"/>
            <a:ext cx="231648" cy="98298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3"/>
          <p:cNvSpPr/>
          <p:nvPr/>
        </p:nvSpPr>
        <p:spPr>
          <a:xfrm>
            <a:off x="9090326" y="3783037"/>
            <a:ext cx="121920" cy="894080"/>
          </a:xfrm>
          <a:custGeom>
            <a:avLst/>
            <a:gdLst/>
            <a:ahLst/>
            <a:cxnLst/>
            <a:rect l="l" t="t" r="r" b="b"/>
            <a:pathLst>
              <a:path w="121920" h="894079">
                <a:moveTo>
                  <a:pt x="121805" y="893571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4"/>
          <p:cNvSpPr/>
          <p:nvPr/>
        </p:nvSpPr>
        <p:spPr>
          <a:xfrm>
            <a:off x="9033938" y="4203192"/>
            <a:ext cx="233172" cy="539495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5"/>
          <p:cNvSpPr/>
          <p:nvPr/>
        </p:nvSpPr>
        <p:spPr>
          <a:xfrm>
            <a:off x="9089056" y="4228757"/>
            <a:ext cx="123189" cy="448309"/>
          </a:xfrm>
          <a:custGeom>
            <a:avLst/>
            <a:gdLst/>
            <a:ahLst/>
            <a:cxnLst/>
            <a:rect l="l" t="t" r="r" b="b"/>
            <a:pathLst>
              <a:path w="123189" h="448310">
                <a:moveTo>
                  <a:pt x="123075" y="44785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6"/>
          <p:cNvSpPr/>
          <p:nvPr/>
        </p:nvSpPr>
        <p:spPr>
          <a:xfrm>
            <a:off x="9050701" y="4640579"/>
            <a:ext cx="204203" cy="114300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7"/>
          <p:cNvSpPr/>
          <p:nvPr/>
        </p:nvSpPr>
        <p:spPr>
          <a:xfrm>
            <a:off x="9094288" y="4676609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8"/>
          <p:cNvSpPr/>
          <p:nvPr/>
        </p:nvSpPr>
        <p:spPr>
          <a:xfrm>
            <a:off x="9038509" y="4651248"/>
            <a:ext cx="228600" cy="5394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9"/>
          <p:cNvSpPr/>
          <p:nvPr/>
        </p:nvSpPr>
        <p:spPr>
          <a:xfrm>
            <a:off x="9093018" y="4676609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50"/>
          <p:cNvSpPr/>
          <p:nvPr/>
        </p:nvSpPr>
        <p:spPr>
          <a:xfrm>
            <a:off x="9036986" y="4652772"/>
            <a:ext cx="230124" cy="98145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51"/>
          <p:cNvSpPr/>
          <p:nvPr/>
        </p:nvSpPr>
        <p:spPr>
          <a:xfrm>
            <a:off x="9091748" y="4676609"/>
            <a:ext cx="120650" cy="894080"/>
          </a:xfrm>
          <a:custGeom>
            <a:avLst/>
            <a:gdLst/>
            <a:ahLst/>
            <a:cxnLst/>
            <a:rect l="l" t="t" r="r" b="b"/>
            <a:pathLst>
              <a:path w="120650" h="894079">
                <a:moveTo>
                  <a:pt x="120383" y="0"/>
                </a:moveTo>
                <a:lnTo>
                  <a:pt x="0" y="893571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2"/>
          <p:cNvSpPr/>
          <p:nvPr/>
        </p:nvSpPr>
        <p:spPr>
          <a:xfrm>
            <a:off x="9035462" y="3759708"/>
            <a:ext cx="230124" cy="142646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3"/>
          <p:cNvSpPr/>
          <p:nvPr/>
        </p:nvSpPr>
        <p:spPr>
          <a:xfrm>
            <a:off x="9090326" y="3783050"/>
            <a:ext cx="120650" cy="1339850"/>
          </a:xfrm>
          <a:custGeom>
            <a:avLst/>
            <a:gdLst/>
            <a:ahLst/>
            <a:cxnLst/>
            <a:rect l="l" t="t" r="r" b="b"/>
            <a:pathLst>
              <a:path w="120650" h="1339850">
                <a:moveTo>
                  <a:pt x="120535" y="1339278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4"/>
          <p:cNvSpPr/>
          <p:nvPr/>
        </p:nvSpPr>
        <p:spPr>
          <a:xfrm>
            <a:off x="9040033" y="4652772"/>
            <a:ext cx="225551" cy="53492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5"/>
          <p:cNvSpPr/>
          <p:nvPr/>
        </p:nvSpPr>
        <p:spPr>
          <a:xfrm>
            <a:off x="9094275" y="4678756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39" h="443864">
                <a:moveTo>
                  <a:pt x="116586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6"/>
          <p:cNvSpPr/>
          <p:nvPr/>
        </p:nvSpPr>
        <p:spPr>
          <a:xfrm>
            <a:off x="9050701" y="5087111"/>
            <a:ext cx="202679" cy="112775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7"/>
          <p:cNvSpPr/>
          <p:nvPr/>
        </p:nvSpPr>
        <p:spPr>
          <a:xfrm>
            <a:off x="9093018" y="5122329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8"/>
          <p:cNvSpPr/>
          <p:nvPr/>
        </p:nvSpPr>
        <p:spPr>
          <a:xfrm>
            <a:off x="9036986" y="5096255"/>
            <a:ext cx="228587" cy="539495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9"/>
          <p:cNvSpPr/>
          <p:nvPr/>
        </p:nvSpPr>
        <p:spPr>
          <a:xfrm>
            <a:off x="9091748" y="5122329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60"/>
          <p:cNvSpPr/>
          <p:nvPr/>
        </p:nvSpPr>
        <p:spPr>
          <a:xfrm>
            <a:off x="9507902" y="4189488"/>
            <a:ext cx="204203" cy="112763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61"/>
          <p:cNvSpPr/>
          <p:nvPr/>
        </p:nvSpPr>
        <p:spPr>
          <a:xfrm>
            <a:off x="9551208" y="4224477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0" y="2146"/>
                </a:moveTo>
                <a:lnTo>
                  <a:pt x="117843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2"/>
          <p:cNvSpPr/>
          <p:nvPr/>
        </p:nvSpPr>
        <p:spPr>
          <a:xfrm>
            <a:off x="9501805" y="4198619"/>
            <a:ext cx="222503" cy="54406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3"/>
          <p:cNvSpPr/>
          <p:nvPr/>
        </p:nvSpPr>
        <p:spPr>
          <a:xfrm>
            <a:off x="9556441" y="4224477"/>
            <a:ext cx="113030" cy="452120"/>
          </a:xfrm>
          <a:custGeom>
            <a:avLst/>
            <a:gdLst/>
            <a:ahLst/>
            <a:cxnLst/>
            <a:rect l="l" t="t" r="r" b="b"/>
            <a:pathLst>
              <a:path w="113029" h="452120">
                <a:moveTo>
                  <a:pt x="112623" y="0"/>
                </a:moveTo>
                <a:lnTo>
                  <a:pt x="0" y="45213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4"/>
          <p:cNvSpPr/>
          <p:nvPr/>
        </p:nvSpPr>
        <p:spPr>
          <a:xfrm>
            <a:off x="9500269" y="4200143"/>
            <a:ext cx="224027" cy="986028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5"/>
          <p:cNvSpPr/>
          <p:nvPr/>
        </p:nvSpPr>
        <p:spPr>
          <a:xfrm>
            <a:off x="9555183" y="4224477"/>
            <a:ext cx="114300" cy="897890"/>
          </a:xfrm>
          <a:custGeom>
            <a:avLst/>
            <a:gdLst/>
            <a:ahLst/>
            <a:cxnLst/>
            <a:rect l="l" t="t" r="r" b="b"/>
            <a:pathLst>
              <a:path w="114300" h="897889">
                <a:moveTo>
                  <a:pt x="113880" y="0"/>
                </a:moveTo>
                <a:lnTo>
                  <a:pt x="0" y="897851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6"/>
          <p:cNvSpPr/>
          <p:nvPr/>
        </p:nvSpPr>
        <p:spPr>
          <a:xfrm>
            <a:off x="9495709" y="4200143"/>
            <a:ext cx="233159" cy="541019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7"/>
          <p:cNvSpPr/>
          <p:nvPr/>
        </p:nvSpPr>
        <p:spPr>
          <a:xfrm>
            <a:off x="9551222" y="4226623"/>
            <a:ext cx="123189" cy="448309"/>
          </a:xfrm>
          <a:custGeom>
            <a:avLst/>
            <a:gdLst/>
            <a:ahLst/>
            <a:cxnLst/>
            <a:rect l="l" t="t" r="r" b="b"/>
            <a:pathLst>
              <a:path w="123190" h="448310">
                <a:moveTo>
                  <a:pt x="123075" y="44785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8"/>
          <p:cNvSpPr/>
          <p:nvPr/>
        </p:nvSpPr>
        <p:spPr>
          <a:xfrm>
            <a:off x="9513997" y="4639055"/>
            <a:ext cx="202692" cy="11277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9"/>
          <p:cNvSpPr/>
          <p:nvPr/>
        </p:nvSpPr>
        <p:spPr>
          <a:xfrm>
            <a:off x="9556454" y="4674476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70"/>
          <p:cNvSpPr/>
          <p:nvPr/>
        </p:nvSpPr>
        <p:spPr>
          <a:xfrm>
            <a:off x="9500281" y="4648199"/>
            <a:ext cx="228587" cy="53949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71"/>
          <p:cNvSpPr/>
          <p:nvPr/>
        </p:nvSpPr>
        <p:spPr>
          <a:xfrm>
            <a:off x="9555183" y="4674476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2"/>
          <p:cNvSpPr/>
          <p:nvPr/>
        </p:nvSpPr>
        <p:spPr>
          <a:xfrm>
            <a:off x="9495709" y="4201667"/>
            <a:ext cx="233159" cy="982980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3"/>
          <p:cNvSpPr/>
          <p:nvPr/>
        </p:nvSpPr>
        <p:spPr>
          <a:xfrm>
            <a:off x="9551222" y="4226610"/>
            <a:ext cx="121920" cy="894080"/>
          </a:xfrm>
          <a:custGeom>
            <a:avLst/>
            <a:gdLst/>
            <a:ahLst/>
            <a:cxnLst/>
            <a:rect l="l" t="t" r="r" b="b"/>
            <a:pathLst>
              <a:path w="121920" h="894079">
                <a:moveTo>
                  <a:pt x="121805" y="89357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4"/>
          <p:cNvSpPr/>
          <p:nvPr/>
        </p:nvSpPr>
        <p:spPr>
          <a:xfrm>
            <a:off x="9501805" y="4651248"/>
            <a:ext cx="225551" cy="534923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5"/>
          <p:cNvSpPr/>
          <p:nvPr/>
        </p:nvSpPr>
        <p:spPr>
          <a:xfrm>
            <a:off x="9556441" y="4676609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40" h="443864">
                <a:moveTo>
                  <a:pt x="116585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6"/>
          <p:cNvSpPr/>
          <p:nvPr/>
        </p:nvSpPr>
        <p:spPr>
          <a:xfrm>
            <a:off x="9512474" y="5084064"/>
            <a:ext cx="204203" cy="114300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7"/>
          <p:cNvSpPr/>
          <p:nvPr/>
        </p:nvSpPr>
        <p:spPr>
          <a:xfrm>
            <a:off x="9555183" y="5120182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8"/>
          <p:cNvSpPr/>
          <p:nvPr/>
        </p:nvSpPr>
        <p:spPr>
          <a:xfrm>
            <a:off x="8680370" y="3569208"/>
            <a:ext cx="475475" cy="47244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9"/>
          <p:cNvSpPr/>
          <p:nvPr/>
        </p:nvSpPr>
        <p:spPr>
          <a:xfrm>
            <a:off x="8746003" y="3611854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80"/>
          <p:cNvSpPr/>
          <p:nvPr/>
        </p:nvSpPr>
        <p:spPr>
          <a:xfrm>
            <a:off x="8746003" y="3611854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81"/>
          <p:cNvSpPr/>
          <p:nvPr/>
        </p:nvSpPr>
        <p:spPr>
          <a:xfrm>
            <a:off x="8680370" y="4015740"/>
            <a:ext cx="473951" cy="47244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2"/>
          <p:cNvSpPr/>
          <p:nvPr/>
        </p:nvSpPr>
        <p:spPr>
          <a:xfrm>
            <a:off x="8744733" y="40575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3"/>
          <p:cNvSpPr/>
          <p:nvPr/>
        </p:nvSpPr>
        <p:spPr>
          <a:xfrm>
            <a:off x="8744733" y="40575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4"/>
          <p:cNvSpPr/>
          <p:nvPr/>
        </p:nvSpPr>
        <p:spPr>
          <a:xfrm>
            <a:off x="8684941" y="4465319"/>
            <a:ext cx="473951" cy="472440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5"/>
          <p:cNvSpPr/>
          <p:nvPr/>
        </p:nvSpPr>
        <p:spPr>
          <a:xfrm>
            <a:off x="8749965" y="450756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6"/>
          <p:cNvSpPr/>
          <p:nvPr/>
        </p:nvSpPr>
        <p:spPr>
          <a:xfrm>
            <a:off x="8749965" y="450756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7"/>
          <p:cNvSpPr/>
          <p:nvPr/>
        </p:nvSpPr>
        <p:spPr>
          <a:xfrm>
            <a:off x="8683418" y="4911852"/>
            <a:ext cx="473963" cy="472440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8"/>
          <p:cNvSpPr/>
          <p:nvPr/>
        </p:nvSpPr>
        <p:spPr>
          <a:xfrm>
            <a:off x="8748695" y="495327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9"/>
          <p:cNvSpPr/>
          <p:nvPr/>
        </p:nvSpPr>
        <p:spPr>
          <a:xfrm>
            <a:off x="8748695" y="495327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90"/>
          <p:cNvSpPr/>
          <p:nvPr/>
        </p:nvSpPr>
        <p:spPr>
          <a:xfrm>
            <a:off x="8681894" y="5356860"/>
            <a:ext cx="475488" cy="472440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91"/>
          <p:cNvSpPr/>
          <p:nvPr/>
        </p:nvSpPr>
        <p:spPr>
          <a:xfrm>
            <a:off x="8747438" y="53989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2"/>
          <p:cNvSpPr/>
          <p:nvPr/>
        </p:nvSpPr>
        <p:spPr>
          <a:xfrm>
            <a:off x="8747438" y="539898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3"/>
          <p:cNvSpPr/>
          <p:nvPr/>
        </p:nvSpPr>
        <p:spPr>
          <a:xfrm>
            <a:off x="9142141" y="4014216"/>
            <a:ext cx="473951" cy="47091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4"/>
          <p:cNvSpPr/>
          <p:nvPr/>
        </p:nvSpPr>
        <p:spPr>
          <a:xfrm>
            <a:off x="9206899" y="405542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5"/>
          <p:cNvSpPr/>
          <p:nvPr/>
        </p:nvSpPr>
        <p:spPr>
          <a:xfrm>
            <a:off x="9206899" y="405542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6"/>
          <p:cNvSpPr/>
          <p:nvPr/>
        </p:nvSpPr>
        <p:spPr>
          <a:xfrm>
            <a:off x="9146714" y="4463796"/>
            <a:ext cx="473951" cy="47244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7"/>
          <p:cNvSpPr/>
          <p:nvPr/>
        </p:nvSpPr>
        <p:spPr>
          <a:xfrm>
            <a:off x="9212131" y="4505414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8"/>
          <p:cNvSpPr/>
          <p:nvPr/>
        </p:nvSpPr>
        <p:spPr>
          <a:xfrm>
            <a:off x="9212131" y="4505414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9"/>
          <p:cNvSpPr/>
          <p:nvPr/>
        </p:nvSpPr>
        <p:spPr>
          <a:xfrm>
            <a:off x="9146714" y="4908804"/>
            <a:ext cx="473951" cy="472440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400"/>
          <p:cNvSpPr/>
          <p:nvPr/>
        </p:nvSpPr>
        <p:spPr>
          <a:xfrm>
            <a:off x="9210861" y="49511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401"/>
          <p:cNvSpPr/>
          <p:nvPr/>
        </p:nvSpPr>
        <p:spPr>
          <a:xfrm>
            <a:off x="9210861" y="49511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2"/>
          <p:cNvSpPr/>
          <p:nvPr/>
        </p:nvSpPr>
        <p:spPr>
          <a:xfrm>
            <a:off x="9603914" y="4011167"/>
            <a:ext cx="473951" cy="47244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3"/>
          <p:cNvSpPr/>
          <p:nvPr/>
        </p:nvSpPr>
        <p:spPr>
          <a:xfrm>
            <a:off x="9669065" y="405328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4"/>
          <p:cNvSpPr/>
          <p:nvPr/>
        </p:nvSpPr>
        <p:spPr>
          <a:xfrm>
            <a:off x="9669065" y="405328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5"/>
          <p:cNvSpPr/>
          <p:nvPr/>
        </p:nvSpPr>
        <p:spPr>
          <a:xfrm>
            <a:off x="9610009" y="4460748"/>
            <a:ext cx="473964" cy="472439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6"/>
          <p:cNvSpPr/>
          <p:nvPr/>
        </p:nvSpPr>
        <p:spPr>
          <a:xfrm>
            <a:off x="9674297" y="450328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7"/>
          <p:cNvSpPr/>
          <p:nvPr/>
        </p:nvSpPr>
        <p:spPr>
          <a:xfrm>
            <a:off x="9674297" y="450328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8"/>
          <p:cNvSpPr/>
          <p:nvPr/>
        </p:nvSpPr>
        <p:spPr>
          <a:xfrm>
            <a:off x="9608486" y="4907279"/>
            <a:ext cx="473951" cy="472440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9"/>
          <p:cNvSpPr/>
          <p:nvPr/>
        </p:nvSpPr>
        <p:spPr>
          <a:xfrm>
            <a:off x="9673027" y="49489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10"/>
          <p:cNvSpPr/>
          <p:nvPr/>
        </p:nvSpPr>
        <p:spPr>
          <a:xfrm>
            <a:off x="9673027" y="49489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28"/>
          <p:cNvSpPr/>
          <p:nvPr/>
        </p:nvSpPr>
        <p:spPr>
          <a:xfrm>
            <a:off x="4402502" y="324368"/>
            <a:ext cx="473964" cy="472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29"/>
          <p:cNvSpPr/>
          <p:nvPr/>
        </p:nvSpPr>
        <p:spPr>
          <a:xfrm>
            <a:off x="4467830" y="3659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30"/>
          <p:cNvSpPr/>
          <p:nvPr/>
        </p:nvSpPr>
        <p:spPr>
          <a:xfrm>
            <a:off x="4467830" y="3659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31"/>
          <p:cNvSpPr/>
          <p:nvPr/>
        </p:nvSpPr>
        <p:spPr>
          <a:xfrm>
            <a:off x="4400977" y="769377"/>
            <a:ext cx="475487" cy="472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32"/>
          <p:cNvSpPr/>
          <p:nvPr/>
        </p:nvSpPr>
        <p:spPr>
          <a:xfrm>
            <a:off x="4466560" y="81170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33"/>
          <p:cNvSpPr/>
          <p:nvPr/>
        </p:nvSpPr>
        <p:spPr>
          <a:xfrm>
            <a:off x="4466560" y="81170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34"/>
          <p:cNvSpPr/>
          <p:nvPr/>
        </p:nvSpPr>
        <p:spPr>
          <a:xfrm>
            <a:off x="4400977" y="1215909"/>
            <a:ext cx="473951" cy="472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35"/>
          <p:cNvSpPr/>
          <p:nvPr/>
        </p:nvSpPr>
        <p:spPr>
          <a:xfrm>
            <a:off x="4465290" y="12574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36"/>
          <p:cNvSpPr/>
          <p:nvPr/>
        </p:nvSpPr>
        <p:spPr>
          <a:xfrm>
            <a:off x="4465290" y="125741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37"/>
          <p:cNvSpPr/>
          <p:nvPr/>
        </p:nvSpPr>
        <p:spPr>
          <a:xfrm>
            <a:off x="4399453" y="1660916"/>
            <a:ext cx="473963" cy="472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38"/>
          <p:cNvSpPr/>
          <p:nvPr/>
        </p:nvSpPr>
        <p:spPr>
          <a:xfrm>
            <a:off x="4464033" y="170313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39"/>
          <p:cNvSpPr/>
          <p:nvPr/>
        </p:nvSpPr>
        <p:spPr>
          <a:xfrm>
            <a:off x="4464033" y="170313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49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0"/>
          <p:cNvSpPr/>
          <p:nvPr/>
        </p:nvSpPr>
        <p:spPr>
          <a:xfrm>
            <a:off x="4397930" y="2107448"/>
            <a:ext cx="473963" cy="4724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1"/>
          <p:cNvSpPr/>
          <p:nvPr/>
        </p:nvSpPr>
        <p:spPr>
          <a:xfrm>
            <a:off x="4462763" y="214884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2"/>
          <p:cNvSpPr/>
          <p:nvPr/>
        </p:nvSpPr>
        <p:spPr>
          <a:xfrm>
            <a:off x="4462763" y="214884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3"/>
          <p:cNvSpPr txBox="1"/>
          <p:nvPr/>
        </p:nvSpPr>
        <p:spPr>
          <a:xfrm>
            <a:off x="3352800" y="1587612"/>
            <a:ext cx="42799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nput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46" name="object 44"/>
          <p:cNvSpPr txBox="1"/>
          <p:nvPr/>
        </p:nvSpPr>
        <p:spPr>
          <a:xfrm>
            <a:off x="7550754" y="1587612"/>
            <a:ext cx="50419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b="1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b="1" spc="-5">
                <a:solidFill>
                  <a:srgbClr val="FFFFFF"/>
                </a:solidFill>
                <a:latin typeface="Trebuchet MS"/>
                <a:cs typeface="Trebuchet MS"/>
              </a:rPr>
              <a:t>ult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47" name="object 45"/>
          <p:cNvSpPr/>
          <p:nvPr/>
        </p:nvSpPr>
        <p:spPr>
          <a:xfrm>
            <a:off x="4265341" y="453908"/>
            <a:ext cx="473963" cy="4724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6"/>
          <p:cNvSpPr/>
          <p:nvPr/>
        </p:nvSpPr>
        <p:spPr>
          <a:xfrm>
            <a:off x="4330099" y="4955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7"/>
          <p:cNvSpPr/>
          <p:nvPr/>
        </p:nvSpPr>
        <p:spPr>
          <a:xfrm>
            <a:off x="4330099" y="49552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8"/>
          <p:cNvSpPr/>
          <p:nvPr/>
        </p:nvSpPr>
        <p:spPr>
          <a:xfrm>
            <a:off x="4263818" y="898916"/>
            <a:ext cx="473951" cy="472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9"/>
          <p:cNvSpPr/>
          <p:nvPr/>
        </p:nvSpPr>
        <p:spPr>
          <a:xfrm>
            <a:off x="4328841" y="94124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50"/>
          <p:cNvSpPr/>
          <p:nvPr/>
        </p:nvSpPr>
        <p:spPr>
          <a:xfrm>
            <a:off x="4328841" y="94124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51"/>
          <p:cNvSpPr/>
          <p:nvPr/>
        </p:nvSpPr>
        <p:spPr>
          <a:xfrm>
            <a:off x="4262294" y="1345448"/>
            <a:ext cx="473964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52"/>
          <p:cNvSpPr/>
          <p:nvPr/>
        </p:nvSpPr>
        <p:spPr>
          <a:xfrm>
            <a:off x="4327572" y="138695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53"/>
          <p:cNvSpPr/>
          <p:nvPr/>
        </p:nvSpPr>
        <p:spPr>
          <a:xfrm>
            <a:off x="4327572" y="138695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54"/>
          <p:cNvSpPr/>
          <p:nvPr/>
        </p:nvSpPr>
        <p:spPr>
          <a:xfrm>
            <a:off x="4260769" y="1790457"/>
            <a:ext cx="475488" cy="4724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55"/>
          <p:cNvSpPr/>
          <p:nvPr/>
        </p:nvSpPr>
        <p:spPr>
          <a:xfrm>
            <a:off x="4326302" y="183267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56"/>
          <p:cNvSpPr/>
          <p:nvPr/>
        </p:nvSpPr>
        <p:spPr>
          <a:xfrm>
            <a:off x="4326302" y="183267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57"/>
          <p:cNvSpPr/>
          <p:nvPr/>
        </p:nvSpPr>
        <p:spPr>
          <a:xfrm>
            <a:off x="4260769" y="2236989"/>
            <a:ext cx="473964" cy="4724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58"/>
          <p:cNvSpPr/>
          <p:nvPr/>
        </p:nvSpPr>
        <p:spPr>
          <a:xfrm>
            <a:off x="4325032" y="227838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59"/>
          <p:cNvSpPr/>
          <p:nvPr/>
        </p:nvSpPr>
        <p:spPr>
          <a:xfrm>
            <a:off x="4325032" y="227838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60"/>
          <p:cNvSpPr/>
          <p:nvPr/>
        </p:nvSpPr>
        <p:spPr>
          <a:xfrm>
            <a:off x="4128182" y="583448"/>
            <a:ext cx="473964" cy="4724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61"/>
          <p:cNvSpPr/>
          <p:nvPr/>
        </p:nvSpPr>
        <p:spPr>
          <a:xfrm>
            <a:off x="4192380" y="62506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62"/>
          <p:cNvSpPr/>
          <p:nvPr/>
        </p:nvSpPr>
        <p:spPr>
          <a:xfrm>
            <a:off x="4192380" y="62506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63"/>
          <p:cNvSpPr/>
          <p:nvPr/>
        </p:nvSpPr>
        <p:spPr>
          <a:xfrm>
            <a:off x="4126658" y="1028457"/>
            <a:ext cx="473951" cy="4724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64"/>
          <p:cNvSpPr/>
          <p:nvPr/>
        </p:nvSpPr>
        <p:spPr>
          <a:xfrm>
            <a:off x="4191110" y="10707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65"/>
          <p:cNvSpPr/>
          <p:nvPr/>
        </p:nvSpPr>
        <p:spPr>
          <a:xfrm>
            <a:off x="4191110" y="107078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66"/>
          <p:cNvSpPr/>
          <p:nvPr/>
        </p:nvSpPr>
        <p:spPr>
          <a:xfrm>
            <a:off x="4125133" y="1474989"/>
            <a:ext cx="473964" cy="472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67"/>
          <p:cNvSpPr/>
          <p:nvPr/>
        </p:nvSpPr>
        <p:spPr>
          <a:xfrm>
            <a:off x="4189840" y="151649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68"/>
          <p:cNvSpPr/>
          <p:nvPr/>
        </p:nvSpPr>
        <p:spPr>
          <a:xfrm>
            <a:off x="4189840" y="151649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69"/>
          <p:cNvSpPr/>
          <p:nvPr/>
        </p:nvSpPr>
        <p:spPr>
          <a:xfrm>
            <a:off x="4123610" y="1919997"/>
            <a:ext cx="473963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70"/>
          <p:cNvSpPr/>
          <p:nvPr/>
        </p:nvSpPr>
        <p:spPr>
          <a:xfrm>
            <a:off x="4188583" y="196221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71"/>
          <p:cNvSpPr/>
          <p:nvPr/>
        </p:nvSpPr>
        <p:spPr>
          <a:xfrm>
            <a:off x="4188583" y="196221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72"/>
          <p:cNvSpPr/>
          <p:nvPr/>
        </p:nvSpPr>
        <p:spPr>
          <a:xfrm>
            <a:off x="4122086" y="2366528"/>
            <a:ext cx="473951" cy="4724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73"/>
          <p:cNvSpPr/>
          <p:nvPr/>
        </p:nvSpPr>
        <p:spPr>
          <a:xfrm>
            <a:off x="4187313" y="240792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74"/>
          <p:cNvSpPr/>
          <p:nvPr/>
        </p:nvSpPr>
        <p:spPr>
          <a:xfrm>
            <a:off x="4187313" y="240792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75"/>
          <p:cNvSpPr/>
          <p:nvPr/>
        </p:nvSpPr>
        <p:spPr>
          <a:xfrm>
            <a:off x="3989497" y="712989"/>
            <a:ext cx="473951" cy="4724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76"/>
          <p:cNvSpPr/>
          <p:nvPr/>
        </p:nvSpPr>
        <p:spPr>
          <a:xfrm>
            <a:off x="4054654" y="7546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77"/>
          <p:cNvSpPr/>
          <p:nvPr/>
        </p:nvSpPr>
        <p:spPr>
          <a:xfrm>
            <a:off x="4054654" y="75460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78"/>
          <p:cNvSpPr/>
          <p:nvPr/>
        </p:nvSpPr>
        <p:spPr>
          <a:xfrm>
            <a:off x="3987974" y="1157997"/>
            <a:ext cx="473963" cy="4724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79"/>
          <p:cNvSpPr/>
          <p:nvPr/>
        </p:nvSpPr>
        <p:spPr>
          <a:xfrm>
            <a:off x="4053386" y="120032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80"/>
          <p:cNvSpPr/>
          <p:nvPr/>
        </p:nvSpPr>
        <p:spPr>
          <a:xfrm>
            <a:off x="4053386" y="120032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81"/>
          <p:cNvSpPr/>
          <p:nvPr/>
        </p:nvSpPr>
        <p:spPr>
          <a:xfrm>
            <a:off x="3987974" y="1604528"/>
            <a:ext cx="473963" cy="472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82"/>
          <p:cNvSpPr/>
          <p:nvPr/>
        </p:nvSpPr>
        <p:spPr>
          <a:xfrm>
            <a:off x="4052121" y="16460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83"/>
          <p:cNvSpPr/>
          <p:nvPr/>
        </p:nvSpPr>
        <p:spPr>
          <a:xfrm>
            <a:off x="4052121" y="164603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84"/>
          <p:cNvSpPr/>
          <p:nvPr/>
        </p:nvSpPr>
        <p:spPr>
          <a:xfrm>
            <a:off x="3986449" y="2049536"/>
            <a:ext cx="473963" cy="472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85"/>
          <p:cNvSpPr/>
          <p:nvPr/>
        </p:nvSpPr>
        <p:spPr>
          <a:xfrm>
            <a:off x="4050854" y="20917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86"/>
          <p:cNvSpPr/>
          <p:nvPr/>
        </p:nvSpPr>
        <p:spPr>
          <a:xfrm>
            <a:off x="4050854" y="209174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87"/>
          <p:cNvSpPr/>
          <p:nvPr/>
        </p:nvSpPr>
        <p:spPr>
          <a:xfrm>
            <a:off x="3984925" y="2496068"/>
            <a:ext cx="473951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88"/>
          <p:cNvSpPr/>
          <p:nvPr/>
        </p:nvSpPr>
        <p:spPr>
          <a:xfrm>
            <a:off x="4049588" y="25374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89"/>
          <p:cNvSpPr/>
          <p:nvPr/>
        </p:nvSpPr>
        <p:spPr>
          <a:xfrm>
            <a:off x="4049588" y="25374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90"/>
          <p:cNvSpPr/>
          <p:nvPr/>
        </p:nvSpPr>
        <p:spPr>
          <a:xfrm>
            <a:off x="3855386" y="845577"/>
            <a:ext cx="467868" cy="4663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91"/>
          <p:cNvSpPr/>
          <p:nvPr/>
        </p:nvSpPr>
        <p:spPr>
          <a:xfrm>
            <a:off x="3916930" y="88414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92"/>
          <p:cNvSpPr/>
          <p:nvPr/>
        </p:nvSpPr>
        <p:spPr>
          <a:xfrm>
            <a:off x="3916930" y="88414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3810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93"/>
          <p:cNvSpPr/>
          <p:nvPr/>
        </p:nvSpPr>
        <p:spPr>
          <a:xfrm>
            <a:off x="3850813" y="1287536"/>
            <a:ext cx="473964" cy="4724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94"/>
          <p:cNvSpPr/>
          <p:nvPr/>
        </p:nvSpPr>
        <p:spPr>
          <a:xfrm>
            <a:off x="3915662" y="132986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95"/>
          <p:cNvSpPr/>
          <p:nvPr/>
        </p:nvSpPr>
        <p:spPr>
          <a:xfrm>
            <a:off x="3915662" y="132986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96"/>
          <p:cNvSpPr/>
          <p:nvPr/>
        </p:nvSpPr>
        <p:spPr>
          <a:xfrm>
            <a:off x="3849289" y="1734068"/>
            <a:ext cx="473964" cy="472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97"/>
          <p:cNvSpPr/>
          <p:nvPr/>
        </p:nvSpPr>
        <p:spPr>
          <a:xfrm>
            <a:off x="3914396" y="177557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98"/>
          <p:cNvSpPr/>
          <p:nvPr/>
        </p:nvSpPr>
        <p:spPr>
          <a:xfrm>
            <a:off x="3914396" y="177557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99"/>
          <p:cNvSpPr/>
          <p:nvPr/>
        </p:nvSpPr>
        <p:spPr>
          <a:xfrm>
            <a:off x="3847766" y="2179077"/>
            <a:ext cx="473951" cy="4724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100"/>
          <p:cNvSpPr/>
          <p:nvPr/>
        </p:nvSpPr>
        <p:spPr>
          <a:xfrm>
            <a:off x="3913130" y="222128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101"/>
          <p:cNvSpPr/>
          <p:nvPr/>
        </p:nvSpPr>
        <p:spPr>
          <a:xfrm>
            <a:off x="3913130" y="222128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102"/>
          <p:cNvSpPr/>
          <p:nvPr/>
        </p:nvSpPr>
        <p:spPr>
          <a:xfrm>
            <a:off x="3846241" y="2263141"/>
            <a:ext cx="475488" cy="47244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103"/>
          <p:cNvSpPr/>
          <p:nvPr/>
        </p:nvSpPr>
        <p:spPr>
          <a:xfrm>
            <a:off x="3911864" y="266700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104"/>
          <p:cNvSpPr/>
          <p:nvPr/>
        </p:nvSpPr>
        <p:spPr>
          <a:xfrm>
            <a:off x="3911864" y="266700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105"/>
          <p:cNvSpPr/>
          <p:nvPr/>
        </p:nvSpPr>
        <p:spPr>
          <a:xfrm>
            <a:off x="5425106" y="601736"/>
            <a:ext cx="473951" cy="4724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106"/>
          <p:cNvSpPr/>
          <p:nvPr/>
        </p:nvSpPr>
        <p:spPr>
          <a:xfrm>
            <a:off x="5490599" y="64411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107"/>
          <p:cNvSpPr/>
          <p:nvPr/>
        </p:nvSpPr>
        <p:spPr>
          <a:xfrm>
            <a:off x="5490599" y="64411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108"/>
          <p:cNvSpPr/>
          <p:nvPr/>
        </p:nvSpPr>
        <p:spPr>
          <a:xfrm>
            <a:off x="5425106" y="1048268"/>
            <a:ext cx="473951" cy="472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109"/>
          <p:cNvSpPr/>
          <p:nvPr/>
        </p:nvSpPr>
        <p:spPr>
          <a:xfrm>
            <a:off x="5489329" y="10898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110"/>
          <p:cNvSpPr/>
          <p:nvPr/>
        </p:nvSpPr>
        <p:spPr>
          <a:xfrm>
            <a:off x="5489329" y="10898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111"/>
          <p:cNvSpPr/>
          <p:nvPr/>
        </p:nvSpPr>
        <p:spPr>
          <a:xfrm>
            <a:off x="5423581" y="1493277"/>
            <a:ext cx="473963" cy="4724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112"/>
          <p:cNvSpPr/>
          <p:nvPr/>
        </p:nvSpPr>
        <p:spPr>
          <a:xfrm>
            <a:off x="5488072" y="153554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113"/>
          <p:cNvSpPr/>
          <p:nvPr/>
        </p:nvSpPr>
        <p:spPr>
          <a:xfrm>
            <a:off x="5488072" y="153554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114"/>
          <p:cNvSpPr/>
          <p:nvPr/>
        </p:nvSpPr>
        <p:spPr>
          <a:xfrm>
            <a:off x="5422058" y="1939809"/>
            <a:ext cx="473963" cy="472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115"/>
          <p:cNvSpPr/>
          <p:nvPr/>
        </p:nvSpPr>
        <p:spPr>
          <a:xfrm>
            <a:off x="5486802" y="19812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116"/>
          <p:cNvSpPr/>
          <p:nvPr/>
        </p:nvSpPr>
        <p:spPr>
          <a:xfrm>
            <a:off x="5486802" y="198126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117"/>
          <p:cNvSpPr/>
          <p:nvPr/>
        </p:nvSpPr>
        <p:spPr>
          <a:xfrm>
            <a:off x="5287946" y="731277"/>
            <a:ext cx="473951" cy="47244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118"/>
          <p:cNvSpPr/>
          <p:nvPr/>
        </p:nvSpPr>
        <p:spPr>
          <a:xfrm>
            <a:off x="5352881" y="77365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119"/>
          <p:cNvSpPr/>
          <p:nvPr/>
        </p:nvSpPr>
        <p:spPr>
          <a:xfrm>
            <a:off x="5352881" y="77365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120"/>
          <p:cNvSpPr/>
          <p:nvPr/>
        </p:nvSpPr>
        <p:spPr>
          <a:xfrm>
            <a:off x="5286421" y="1177809"/>
            <a:ext cx="473963" cy="4724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121"/>
          <p:cNvSpPr/>
          <p:nvPr/>
        </p:nvSpPr>
        <p:spPr>
          <a:xfrm>
            <a:off x="5351611" y="121937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122"/>
          <p:cNvSpPr/>
          <p:nvPr/>
        </p:nvSpPr>
        <p:spPr>
          <a:xfrm>
            <a:off x="5351611" y="121937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123"/>
          <p:cNvSpPr/>
          <p:nvPr/>
        </p:nvSpPr>
        <p:spPr>
          <a:xfrm>
            <a:off x="5284897" y="1622816"/>
            <a:ext cx="473963" cy="4724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124"/>
          <p:cNvSpPr/>
          <p:nvPr/>
        </p:nvSpPr>
        <p:spPr>
          <a:xfrm>
            <a:off x="5350341" y="166508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125"/>
          <p:cNvSpPr/>
          <p:nvPr/>
        </p:nvSpPr>
        <p:spPr>
          <a:xfrm>
            <a:off x="5350341" y="166508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126"/>
          <p:cNvSpPr/>
          <p:nvPr/>
        </p:nvSpPr>
        <p:spPr>
          <a:xfrm>
            <a:off x="5284897" y="2069348"/>
            <a:ext cx="473963" cy="4724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127"/>
          <p:cNvSpPr/>
          <p:nvPr/>
        </p:nvSpPr>
        <p:spPr>
          <a:xfrm>
            <a:off x="5349071" y="21107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128"/>
          <p:cNvSpPr/>
          <p:nvPr/>
        </p:nvSpPr>
        <p:spPr>
          <a:xfrm>
            <a:off x="5349071" y="211079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129"/>
          <p:cNvSpPr/>
          <p:nvPr/>
        </p:nvSpPr>
        <p:spPr>
          <a:xfrm>
            <a:off x="5150786" y="860816"/>
            <a:ext cx="473951" cy="47244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130"/>
          <p:cNvSpPr/>
          <p:nvPr/>
        </p:nvSpPr>
        <p:spPr>
          <a:xfrm>
            <a:off x="5215149" y="90319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131"/>
          <p:cNvSpPr/>
          <p:nvPr/>
        </p:nvSpPr>
        <p:spPr>
          <a:xfrm>
            <a:off x="5215149" y="90319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132"/>
          <p:cNvSpPr/>
          <p:nvPr/>
        </p:nvSpPr>
        <p:spPr>
          <a:xfrm>
            <a:off x="5149262" y="1307348"/>
            <a:ext cx="473963" cy="47243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133"/>
          <p:cNvSpPr/>
          <p:nvPr/>
        </p:nvSpPr>
        <p:spPr>
          <a:xfrm>
            <a:off x="5213879" y="134891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134"/>
          <p:cNvSpPr/>
          <p:nvPr/>
        </p:nvSpPr>
        <p:spPr>
          <a:xfrm>
            <a:off x="5213879" y="134891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135"/>
          <p:cNvSpPr/>
          <p:nvPr/>
        </p:nvSpPr>
        <p:spPr>
          <a:xfrm>
            <a:off x="5147737" y="1752357"/>
            <a:ext cx="473963" cy="47244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136"/>
          <p:cNvSpPr/>
          <p:nvPr/>
        </p:nvSpPr>
        <p:spPr>
          <a:xfrm>
            <a:off x="5212622" y="17946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137"/>
          <p:cNvSpPr/>
          <p:nvPr/>
        </p:nvSpPr>
        <p:spPr>
          <a:xfrm>
            <a:off x="5212622" y="179462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138"/>
          <p:cNvSpPr/>
          <p:nvPr/>
        </p:nvSpPr>
        <p:spPr>
          <a:xfrm>
            <a:off x="5146213" y="2198889"/>
            <a:ext cx="473951" cy="47244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139"/>
          <p:cNvSpPr/>
          <p:nvPr/>
        </p:nvSpPr>
        <p:spPr>
          <a:xfrm>
            <a:off x="5211352" y="224033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140"/>
          <p:cNvSpPr/>
          <p:nvPr/>
        </p:nvSpPr>
        <p:spPr>
          <a:xfrm>
            <a:off x="5211352" y="224033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141"/>
          <p:cNvSpPr/>
          <p:nvPr/>
        </p:nvSpPr>
        <p:spPr>
          <a:xfrm>
            <a:off x="5012102" y="990357"/>
            <a:ext cx="473963" cy="47244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142"/>
          <p:cNvSpPr/>
          <p:nvPr/>
        </p:nvSpPr>
        <p:spPr>
          <a:xfrm>
            <a:off x="5077430" y="10327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143"/>
          <p:cNvSpPr/>
          <p:nvPr/>
        </p:nvSpPr>
        <p:spPr>
          <a:xfrm>
            <a:off x="5077430" y="10327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144"/>
          <p:cNvSpPr/>
          <p:nvPr/>
        </p:nvSpPr>
        <p:spPr>
          <a:xfrm>
            <a:off x="5010578" y="1881897"/>
            <a:ext cx="473963" cy="4724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145"/>
          <p:cNvSpPr/>
          <p:nvPr/>
        </p:nvSpPr>
        <p:spPr>
          <a:xfrm>
            <a:off x="5074890" y="19241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146"/>
          <p:cNvSpPr/>
          <p:nvPr/>
        </p:nvSpPr>
        <p:spPr>
          <a:xfrm>
            <a:off x="5074890" y="1924162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147"/>
          <p:cNvSpPr/>
          <p:nvPr/>
        </p:nvSpPr>
        <p:spPr>
          <a:xfrm>
            <a:off x="5009053" y="2328428"/>
            <a:ext cx="473951" cy="4724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148"/>
          <p:cNvSpPr/>
          <p:nvPr/>
        </p:nvSpPr>
        <p:spPr>
          <a:xfrm>
            <a:off x="5073633" y="236987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149"/>
          <p:cNvSpPr/>
          <p:nvPr/>
        </p:nvSpPr>
        <p:spPr>
          <a:xfrm>
            <a:off x="5073620" y="2369877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234"/>
          <p:cNvSpPr/>
          <p:nvPr/>
        </p:nvSpPr>
        <p:spPr>
          <a:xfrm>
            <a:off x="4484797" y="764817"/>
            <a:ext cx="780288" cy="82599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235"/>
          <p:cNvSpPr/>
          <p:nvPr/>
        </p:nvSpPr>
        <p:spPr>
          <a:xfrm>
            <a:off x="4536690" y="796263"/>
            <a:ext cx="677545" cy="723900"/>
          </a:xfrm>
          <a:custGeom>
            <a:avLst/>
            <a:gdLst/>
            <a:ahLst/>
            <a:cxnLst/>
            <a:rect l="l" t="t" r="r" b="b"/>
            <a:pathLst>
              <a:path w="677544" h="723900">
                <a:moveTo>
                  <a:pt x="677189" y="72384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236"/>
          <p:cNvSpPr/>
          <p:nvPr/>
        </p:nvSpPr>
        <p:spPr>
          <a:xfrm>
            <a:off x="4349161" y="892821"/>
            <a:ext cx="914400" cy="69951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237"/>
          <p:cNvSpPr/>
          <p:nvPr/>
        </p:nvSpPr>
        <p:spPr>
          <a:xfrm>
            <a:off x="4398958" y="925802"/>
            <a:ext cx="815340" cy="594360"/>
          </a:xfrm>
          <a:custGeom>
            <a:avLst/>
            <a:gdLst/>
            <a:ahLst/>
            <a:cxnLst/>
            <a:rect l="l" t="t" r="r" b="b"/>
            <a:pathLst>
              <a:path w="815339" h="594360">
                <a:moveTo>
                  <a:pt x="814920" y="59430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238"/>
          <p:cNvSpPr/>
          <p:nvPr/>
        </p:nvSpPr>
        <p:spPr>
          <a:xfrm>
            <a:off x="4213525" y="1020836"/>
            <a:ext cx="1048511" cy="57302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239"/>
          <p:cNvSpPr/>
          <p:nvPr/>
        </p:nvSpPr>
        <p:spPr>
          <a:xfrm>
            <a:off x="4261239" y="1055342"/>
            <a:ext cx="953135" cy="464820"/>
          </a:xfrm>
          <a:custGeom>
            <a:avLst/>
            <a:gdLst/>
            <a:ahLst/>
            <a:cxnLst/>
            <a:rect l="l" t="t" r="r" b="b"/>
            <a:pathLst>
              <a:path w="953135" h="464820">
                <a:moveTo>
                  <a:pt x="952639" y="46476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240"/>
          <p:cNvSpPr/>
          <p:nvPr/>
        </p:nvSpPr>
        <p:spPr>
          <a:xfrm>
            <a:off x="4487846" y="1208289"/>
            <a:ext cx="774192" cy="3855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241"/>
          <p:cNvSpPr/>
          <p:nvPr/>
        </p:nvSpPr>
        <p:spPr>
          <a:xfrm>
            <a:off x="4535420" y="1241981"/>
            <a:ext cx="678815" cy="278130"/>
          </a:xfrm>
          <a:custGeom>
            <a:avLst/>
            <a:gdLst/>
            <a:ahLst/>
            <a:cxnLst/>
            <a:rect l="l" t="t" r="r" b="b"/>
            <a:pathLst>
              <a:path w="678814" h="278129">
                <a:moveTo>
                  <a:pt x="678459" y="27812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242"/>
          <p:cNvSpPr/>
          <p:nvPr/>
        </p:nvSpPr>
        <p:spPr>
          <a:xfrm>
            <a:off x="4352210" y="1336317"/>
            <a:ext cx="906780" cy="25906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243"/>
          <p:cNvSpPr/>
          <p:nvPr/>
        </p:nvSpPr>
        <p:spPr>
          <a:xfrm>
            <a:off x="4397701" y="1371522"/>
            <a:ext cx="816610" cy="148590"/>
          </a:xfrm>
          <a:custGeom>
            <a:avLst/>
            <a:gdLst/>
            <a:ahLst/>
            <a:cxnLst/>
            <a:rect l="l" t="t" r="r" b="b"/>
            <a:pathLst>
              <a:path w="816610" h="148589">
                <a:moveTo>
                  <a:pt x="816178" y="148589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244"/>
          <p:cNvSpPr/>
          <p:nvPr/>
        </p:nvSpPr>
        <p:spPr>
          <a:xfrm>
            <a:off x="4216574" y="1465845"/>
            <a:ext cx="1040891" cy="1295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245"/>
          <p:cNvSpPr/>
          <p:nvPr/>
        </p:nvSpPr>
        <p:spPr>
          <a:xfrm>
            <a:off x="4259969" y="1501062"/>
            <a:ext cx="954405" cy="19050"/>
          </a:xfrm>
          <a:custGeom>
            <a:avLst/>
            <a:gdLst/>
            <a:ahLst/>
            <a:cxnLst/>
            <a:rect l="l" t="t" r="r" b="b"/>
            <a:pathLst>
              <a:path w="954405" h="19050">
                <a:moveTo>
                  <a:pt x="953909" y="19050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246"/>
          <p:cNvSpPr/>
          <p:nvPr/>
        </p:nvSpPr>
        <p:spPr>
          <a:xfrm>
            <a:off x="4487846" y="1485657"/>
            <a:ext cx="771131" cy="2773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247"/>
          <p:cNvSpPr/>
          <p:nvPr/>
        </p:nvSpPr>
        <p:spPr>
          <a:xfrm>
            <a:off x="4534150" y="1520112"/>
            <a:ext cx="680085" cy="167640"/>
          </a:xfrm>
          <a:custGeom>
            <a:avLst/>
            <a:gdLst/>
            <a:ahLst/>
            <a:cxnLst/>
            <a:rect l="l" t="t" r="r" b="b"/>
            <a:pathLst>
              <a:path w="680085" h="167639">
                <a:moveTo>
                  <a:pt x="679729" y="0"/>
                </a:moveTo>
                <a:lnTo>
                  <a:pt x="0" y="16758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248"/>
          <p:cNvSpPr/>
          <p:nvPr/>
        </p:nvSpPr>
        <p:spPr>
          <a:xfrm>
            <a:off x="4349161" y="1485657"/>
            <a:ext cx="911351" cy="4069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249"/>
          <p:cNvSpPr/>
          <p:nvPr/>
        </p:nvSpPr>
        <p:spPr>
          <a:xfrm>
            <a:off x="4396431" y="1520112"/>
            <a:ext cx="817880" cy="297180"/>
          </a:xfrm>
          <a:custGeom>
            <a:avLst/>
            <a:gdLst/>
            <a:ahLst/>
            <a:cxnLst/>
            <a:rect l="l" t="t" r="r" b="b"/>
            <a:pathLst>
              <a:path w="817880" h="297179">
                <a:moveTo>
                  <a:pt x="817448" y="0"/>
                </a:moveTo>
                <a:lnTo>
                  <a:pt x="0" y="29712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250"/>
          <p:cNvSpPr/>
          <p:nvPr/>
        </p:nvSpPr>
        <p:spPr>
          <a:xfrm>
            <a:off x="4210477" y="1485657"/>
            <a:ext cx="1051560" cy="53492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251"/>
          <p:cNvSpPr/>
          <p:nvPr/>
        </p:nvSpPr>
        <p:spPr>
          <a:xfrm>
            <a:off x="4258712" y="1520112"/>
            <a:ext cx="955675" cy="426720"/>
          </a:xfrm>
          <a:custGeom>
            <a:avLst/>
            <a:gdLst/>
            <a:ahLst/>
            <a:cxnLst/>
            <a:rect l="l" t="t" r="r" b="b"/>
            <a:pathLst>
              <a:path w="955675" h="426720">
                <a:moveTo>
                  <a:pt x="955166" y="0"/>
                </a:moveTo>
                <a:lnTo>
                  <a:pt x="0" y="42666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252"/>
          <p:cNvSpPr/>
          <p:nvPr/>
        </p:nvSpPr>
        <p:spPr>
          <a:xfrm>
            <a:off x="5010578" y="1436889"/>
            <a:ext cx="475488" cy="4724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253"/>
          <p:cNvSpPr/>
          <p:nvPr/>
        </p:nvSpPr>
        <p:spPr>
          <a:xfrm>
            <a:off x="5076160" y="147845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254"/>
          <p:cNvSpPr/>
          <p:nvPr/>
        </p:nvSpPr>
        <p:spPr>
          <a:xfrm>
            <a:off x="5076160" y="147845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5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255"/>
          <p:cNvSpPr/>
          <p:nvPr/>
        </p:nvSpPr>
        <p:spPr>
          <a:xfrm>
            <a:off x="5644562" y="914157"/>
            <a:ext cx="534924" cy="65379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256"/>
          <p:cNvSpPr/>
          <p:nvPr/>
        </p:nvSpPr>
        <p:spPr>
          <a:xfrm>
            <a:off x="5697190" y="944852"/>
            <a:ext cx="429259" cy="552450"/>
          </a:xfrm>
          <a:custGeom>
            <a:avLst/>
            <a:gdLst/>
            <a:ahLst/>
            <a:cxnLst/>
            <a:rect l="l" t="t" r="r" b="b"/>
            <a:pathLst>
              <a:path w="429260" h="552450">
                <a:moveTo>
                  <a:pt x="428840" y="55239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257"/>
          <p:cNvSpPr/>
          <p:nvPr/>
        </p:nvSpPr>
        <p:spPr>
          <a:xfrm>
            <a:off x="5508925" y="1042172"/>
            <a:ext cx="667512" cy="5273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258"/>
          <p:cNvSpPr/>
          <p:nvPr/>
        </p:nvSpPr>
        <p:spPr>
          <a:xfrm>
            <a:off x="5559471" y="1074392"/>
            <a:ext cx="567055" cy="422909"/>
          </a:xfrm>
          <a:custGeom>
            <a:avLst/>
            <a:gdLst/>
            <a:ahLst/>
            <a:cxnLst/>
            <a:rect l="l" t="t" r="r" b="b"/>
            <a:pathLst>
              <a:path w="567054" h="422910">
                <a:moveTo>
                  <a:pt x="566559" y="42285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259"/>
          <p:cNvSpPr/>
          <p:nvPr/>
        </p:nvSpPr>
        <p:spPr>
          <a:xfrm>
            <a:off x="5374813" y="1170189"/>
            <a:ext cx="798563" cy="4008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260"/>
          <p:cNvSpPr/>
          <p:nvPr/>
        </p:nvSpPr>
        <p:spPr>
          <a:xfrm>
            <a:off x="5421753" y="1203932"/>
            <a:ext cx="704850" cy="293370"/>
          </a:xfrm>
          <a:custGeom>
            <a:avLst/>
            <a:gdLst/>
            <a:ahLst/>
            <a:cxnLst/>
            <a:rect l="l" t="t" r="r" b="b"/>
            <a:pathLst>
              <a:path w="704850" h="293370">
                <a:moveTo>
                  <a:pt x="704278" y="293319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261"/>
          <p:cNvSpPr/>
          <p:nvPr/>
        </p:nvSpPr>
        <p:spPr>
          <a:xfrm>
            <a:off x="5650658" y="1356116"/>
            <a:ext cx="521208" cy="21640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262"/>
          <p:cNvSpPr/>
          <p:nvPr/>
        </p:nvSpPr>
        <p:spPr>
          <a:xfrm>
            <a:off x="5695933" y="1390572"/>
            <a:ext cx="430530" cy="106680"/>
          </a:xfrm>
          <a:custGeom>
            <a:avLst/>
            <a:gdLst/>
            <a:ahLst/>
            <a:cxnLst/>
            <a:rect l="l" t="t" r="r" b="b"/>
            <a:pathLst>
              <a:path w="430529" h="106679">
                <a:moveTo>
                  <a:pt x="430098" y="106680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263"/>
          <p:cNvSpPr/>
          <p:nvPr/>
        </p:nvSpPr>
        <p:spPr>
          <a:xfrm>
            <a:off x="5515021" y="1461272"/>
            <a:ext cx="653796" cy="13411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264"/>
          <p:cNvSpPr/>
          <p:nvPr/>
        </p:nvSpPr>
        <p:spPr>
          <a:xfrm>
            <a:off x="5558202" y="1497252"/>
            <a:ext cx="568325" cy="22860"/>
          </a:xfrm>
          <a:custGeom>
            <a:avLst/>
            <a:gdLst/>
            <a:ahLst/>
            <a:cxnLst/>
            <a:rect l="l" t="t" r="r" b="b"/>
            <a:pathLst>
              <a:path w="568325" h="22860">
                <a:moveTo>
                  <a:pt x="567829" y="0"/>
                </a:moveTo>
                <a:lnTo>
                  <a:pt x="0" y="2285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265"/>
          <p:cNvSpPr/>
          <p:nvPr/>
        </p:nvSpPr>
        <p:spPr>
          <a:xfrm>
            <a:off x="5374813" y="1462797"/>
            <a:ext cx="797051" cy="26212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266"/>
          <p:cNvSpPr/>
          <p:nvPr/>
        </p:nvSpPr>
        <p:spPr>
          <a:xfrm>
            <a:off x="5420483" y="1497252"/>
            <a:ext cx="706120" cy="152400"/>
          </a:xfrm>
          <a:custGeom>
            <a:avLst/>
            <a:gdLst/>
            <a:ahLst/>
            <a:cxnLst/>
            <a:rect l="l" t="t" r="r" b="b"/>
            <a:pathLst>
              <a:path w="706120" h="152400">
                <a:moveTo>
                  <a:pt x="705548" y="0"/>
                </a:moveTo>
                <a:lnTo>
                  <a:pt x="0" y="15239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267"/>
          <p:cNvSpPr/>
          <p:nvPr/>
        </p:nvSpPr>
        <p:spPr>
          <a:xfrm>
            <a:off x="5644562" y="1464321"/>
            <a:ext cx="531876" cy="44500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268"/>
          <p:cNvSpPr/>
          <p:nvPr/>
        </p:nvSpPr>
        <p:spPr>
          <a:xfrm>
            <a:off x="5694663" y="1497252"/>
            <a:ext cx="431800" cy="339090"/>
          </a:xfrm>
          <a:custGeom>
            <a:avLst/>
            <a:gdLst/>
            <a:ahLst/>
            <a:cxnLst/>
            <a:rect l="l" t="t" r="r" b="b"/>
            <a:pathLst>
              <a:path w="431800" h="339089">
                <a:moveTo>
                  <a:pt x="431368" y="0"/>
                </a:moveTo>
                <a:lnTo>
                  <a:pt x="0" y="33903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269"/>
          <p:cNvSpPr/>
          <p:nvPr/>
        </p:nvSpPr>
        <p:spPr>
          <a:xfrm>
            <a:off x="5505878" y="1464333"/>
            <a:ext cx="670559" cy="57453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270"/>
          <p:cNvSpPr/>
          <p:nvPr/>
        </p:nvSpPr>
        <p:spPr>
          <a:xfrm>
            <a:off x="5556944" y="1497252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569087" y="0"/>
                </a:moveTo>
                <a:lnTo>
                  <a:pt x="0" y="46857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271"/>
          <p:cNvSpPr/>
          <p:nvPr/>
        </p:nvSpPr>
        <p:spPr>
          <a:xfrm>
            <a:off x="5368718" y="1464321"/>
            <a:ext cx="807719" cy="7040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272"/>
          <p:cNvSpPr/>
          <p:nvPr/>
        </p:nvSpPr>
        <p:spPr>
          <a:xfrm>
            <a:off x="5419213" y="1497252"/>
            <a:ext cx="707390" cy="598170"/>
          </a:xfrm>
          <a:custGeom>
            <a:avLst/>
            <a:gdLst/>
            <a:ahLst/>
            <a:cxnLst/>
            <a:rect l="l" t="t" r="r" b="b"/>
            <a:pathLst>
              <a:path w="707389" h="598170">
                <a:moveTo>
                  <a:pt x="706818" y="0"/>
                </a:moveTo>
                <a:lnTo>
                  <a:pt x="0" y="598119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332"/>
          <p:cNvSpPr/>
          <p:nvPr/>
        </p:nvSpPr>
        <p:spPr>
          <a:xfrm>
            <a:off x="6360549" y="720609"/>
            <a:ext cx="227075" cy="53644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333"/>
          <p:cNvSpPr/>
          <p:nvPr/>
        </p:nvSpPr>
        <p:spPr>
          <a:xfrm>
            <a:off x="6415400" y="746999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39" h="443864">
                <a:moveTo>
                  <a:pt x="116586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334"/>
          <p:cNvSpPr/>
          <p:nvPr/>
        </p:nvSpPr>
        <p:spPr>
          <a:xfrm>
            <a:off x="6371217" y="1154948"/>
            <a:ext cx="204203" cy="11277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335"/>
          <p:cNvSpPr/>
          <p:nvPr/>
        </p:nvSpPr>
        <p:spPr>
          <a:xfrm>
            <a:off x="6414143" y="1190572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336"/>
          <p:cNvSpPr/>
          <p:nvPr/>
        </p:nvSpPr>
        <p:spPr>
          <a:xfrm>
            <a:off x="6365120" y="1164092"/>
            <a:ext cx="222503" cy="54406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337"/>
          <p:cNvSpPr/>
          <p:nvPr/>
        </p:nvSpPr>
        <p:spPr>
          <a:xfrm>
            <a:off x="6419362" y="1190572"/>
            <a:ext cx="113030" cy="452120"/>
          </a:xfrm>
          <a:custGeom>
            <a:avLst/>
            <a:gdLst/>
            <a:ahLst/>
            <a:cxnLst/>
            <a:rect l="l" t="t" r="r" b="b"/>
            <a:pathLst>
              <a:path w="113029" h="452120">
                <a:moveTo>
                  <a:pt x="112623" y="0"/>
                </a:moveTo>
                <a:lnTo>
                  <a:pt x="0" y="45213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338"/>
          <p:cNvSpPr/>
          <p:nvPr/>
        </p:nvSpPr>
        <p:spPr>
          <a:xfrm>
            <a:off x="6362073" y="1165616"/>
            <a:ext cx="225551" cy="98755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339"/>
          <p:cNvSpPr/>
          <p:nvPr/>
        </p:nvSpPr>
        <p:spPr>
          <a:xfrm>
            <a:off x="6418105" y="1190572"/>
            <a:ext cx="114300" cy="897890"/>
          </a:xfrm>
          <a:custGeom>
            <a:avLst/>
            <a:gdLst/>
            <a:ahLst/>
            <a:cxnLst/>
            <a:rect l="l" t="t" r="r" b="b"/>
            <a:pathLst>
              <a:path w="114300" h="897889">
                <a:moveTo>
                  <a:pt x="113880" y="0"/>
                </a:moveTo>
                <a:lnTo>
                  <a:pt x="0" y="897851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340"/>
          <p:cNvSpPr/>
          <p:nvPr/>
        </p:nvSpPr>
        <p:spPr>
          <a:xfrm>
            <a:off x="6362073" y="1167141"/>
            <a:ext cx="225551" cy="143103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341"/>
          <p:cNvSpPr/>
          <p:nvPr/>
        </p:nvSpPr>
        <p:spPr>
          <a:xfrm>
            <a:off x="6416835" y="1190572"/>
            <a:ext cx="115570" cy="1343660"/>
          </a:xfrm>
          <a:custGeom>
            <a:avLst/>
            <a:gdLst/>
            <a:ahLst/>
            <a:cxnLst/>
            <a:rect l="l" t="t" r="r" b="b"/>
            <a:pathLst>
              <a:path w="115570" h="1343660">
                <a:moveTo>
                  <a:pt x="115150" y="0"/>
                </a:moveTo>
                <a:lnTo>
                  <a:pt x="0" y="1343558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342"/>
          <p:cNvSpPr/>
          <p:nvPr/>
        </p:nvSpPr>
        <p:spPr>
          <a:xfrm>
            <a:off x="6360549" y="722133"/>
            <a:ext cx="231648" cy="982980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343"/>
          <p:cNvSpPr/>
          <p:nvPr/>
        </p:nvSpPr>
        <p:spPr>
          <a:xfrm>
            <a:off x="6415413" y="746986"/>
            <a:ext cx="121920" cy="894080"/>
          </a:xfrm>
          <a:custGeom>
            <a:avLst/>
            <a:gdLst/>
            <a:ahLst/>
            <a:cxnLst/>
            <a:rect l="l" t="t" r="r" b="b"/>
            <a:pathLst>
              <a:path w="121920" h="894079">
                <a:moveTo>
                  <a:pt x="121805" y="893571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344"/>
          <p:cNvSpPr/>
          <p:nvPr/>
        </p:nvSpPr>
        <p:spPr>
          <a:xfrm>
            <a:off x="6359025" y="1167141"/>
            <a:ext cx="233172" cy="539495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345"/>
          <p:cNvSpPr/>
          <p:nvPr/>
        </p:nvSpPr>
        <p:spPr>
          <a:xfrm>
            <a:off x="6414143" y="1192706"/>
            <a:ext cx="123189" cy="448309"/>
          </a:xfrm>
          <a:custGeom>
            <a:avLst/>
            <a:gdLst/>
            <a:ahLst/>
            <a:cxnLst/>
            <a:rect l="l" t="t" r="r" b="b"/>
            <a:pathLst>
              <a:path w="123189" h="448310">
                <a:moveTo>
                  <a:pt x="123075" y="44785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346"/>
          <p:cNvSpPr/>
          <p:nvPr/>
        </p:nvSpPr>
        <p:spPr>
          <a:xfrm>
            <a:off x="6375788" y="1604528"/>
            <a:ext cx="204203" cy="114300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347"/>
          <p:cNvSpPr/>
          <p:nvPr/>
        </p:nvSpPr>
        <p:spPr>
          <a:xfrm>
            <a:off x="6419375" y="1640558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348"/>
          <p:cNvSpPr/>
          <p:nvPr/>
        </p:nvSpPr>
        <p:spPr>
          <a:xfrm>
            <a:off x="6363596" y="1615197"/>
            <a:ext cx="228600" cy="5394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349"/>
          <p:cNvSpPr/>
          <p:nvPr/>
        </p:nvSpPr>
        <p:spPr>
          <a:xfrm>
            <a:off x="6418105" y="1640558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350"/>
          <p:cNvSpPr/>
          <p:nvPr/>
        </p:nvSpPr>
        <p:spPr>
          <a:xfrm>
            <a:off x="6362073" y="1616721"/>
            <a:ext cx="230124" cy="98145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351"/>
          <p:cNvSpPr/>
          <p:nvPr/>
        </p:nvSpPr>
        <p:spPr>
          <a:xfrm>
            <a:off x="6416835" y="1640558"/>
            <a:ext cx="120650" cy="894080"/>
          </a:xfrm>
          <a:custGeom>
            <a:avLst/>
            <a:gdLst/>
            <a:ahLst/>
            <a:cxnLst/>
            <a:rect l="l" t="t" r="r" b="b"/>
            <a:pathLst>
              <a:path w="120650" h="894079">
                <a:moveTo>
                  <a:pt x="120383" y="0"/>
                </a:moveTo>
                <a:lnTo>
                  <a:pt x="0" y="893571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352"/>
          <p:cNvSpPr/>
          <p:nvPr/>
        </p:nvSpPr>
        <p:spPr>
          <a:xfrm>
            <a:off x="6360549" y="723657"/>
            <a:ext cx="230124" cy="142646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353"/>
          <p:cNvSpPr/>
          <p:nvPr/>
        </p:nvSpPr>
        <p:spPr>
          <a:xfrm>
            <a:off x="6415413" y="746999"/>
            <a:ext cx="120650" cy="1339850"/>
          </a:xfrm>
          <a:custGeom>
            <a:avLst/>
            <a:gdLst/>
            <a:ahLst/>
            <a:cxnLst/>
            <a:rect l="l" t="t" r="r" b="b"/>
            <a:pathLst>
              <a:path w="120650" h="1339850">
                <a:moveTo>
                  <a:pt x="120535" y="1339278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354"/>
          <p:cNvSpPr/>
          <p:nvPr/>
        </p:nvSpPr>
        <p:spPr>
          <a:xfrm>
            <a:off x="6365120" y="1616721"/>
            <a:ext cx="225551" cy="53492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355"/>
          <p:cNvSpPr/>
          <p:nvPr/>
        </p:nvSpPr>
        <p:spPr>
          <a:xfrm>
            <a:off x="6419362" y="1642705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39" h="443864">
                <a:moveTo>
                  <a:pt x="116586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356"/>
          <p:cNvSpPr/>
          <p:nvPr/>
        </p:nvSpPr>
        <p:spPr>
          <a:xfrm>
            <a:off x="6375788" y="2051060"/>
            <a:ext cx="202679" cy="112775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357"/>
          <p:cNvSpPr/>
          <p:nvPr/>
        </p:nvSpPr>
        <p:spPr>
          <a:xfrm>
            <a:off x="6418105" y="2086278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10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358"/>
          <p:cNvSpPr/>
          <p:nvPr/>
        </p:nvSpPr>
        <p:spPr>
          <a:xfrm>
            <a:off x="6362073" y="2060204"/>
            <a:ext cx="228587" cy="539495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359"/>
          <p:cNvSpPr/>
          <p:nvPr/>
        </p:nvSpPr>
        <p:spPr>
          <a:xfrm>
            <a:off x="6416835" y="2086278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360"/>
          <p:cNvSpPr/>
          <p:nvPr/>
        </p:nvSpPr>
        <p:spPr>
          <a:xfrm>
            <a:off x="6832989" y="1153437"/>
            <a:ext cx="204203" cy="112763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361"/>
          <p:cNvSpPr/>
          <p:nvPr/>
        </p:nvSpPr>
        <p:spPr>
          <a:xfrm>
            <a:off x="6876295" y="1188426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0" y="2146"/>
                </a:moveTo>
                <a:lnTo>
                  <a:pt x="117843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362"/>
          <p:cNvSpPr/>
          <p:nvPr/>
        </p:nvSpPr>
        <p:spPr>
          <a:xfrm>
            <a:off x="6826892" y="1162568"/>
            <a:ext cx="222503" cy="54406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363"/>
          <p:cNvSpPr/>
          <p:nvPr/>
        </p:nvSpPr>
        <p:spPr>
          <a:xfrm>
            <a:off x="6881528" y="1188426"/>
            <a:ext cx="113030" cy="452120"/>
          </a:xfrm>
          <a:custGeom>
            <a:avLst/>
            <a:gdLst/>
            <a:ahLst/>
            <a:cxnLst/>
            <a:rect l="l" t="t" r="r" b="b"/>
            <a:pathLst>
              <a:path w="113029" h="452120">
                <a:moveTo>
                  <a:pt x="112623" y="0"/>
                </a:moveTo>
                <a:lnTo>
                  <a:pt x="0" y="45213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364"/>
          <p:cNvSpPr/>
          <p:nvPr/>
        </p:nvSpPr>
        <p:spPr>
          <a:xfrm>
            <a:off x="6825356" y="1164092"/>
            <a:ext cx="224027" cy="986028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365"/>
          <p:cNvSpPr/>
          <p:nvPr/>
        </p:nvSpPr>
        <p:spPr>
          <a:xfrm>
            <a:off x="6880270" y="1188426"/>
            <a:ext cx="114300" cy="897890"/>
          </a:xfrm>
          <a:custGeom>
            <a:avLst/>
            <a:gdLst/>
            <a:ahLst/>
            <a:cxnLst/>
            <a:rect l="l" t="t" r="r" b="b"/>
            <a:pathLst>
              <a:path w="114300" h="897889">
                <a:moveTo>
                  <a:pt x="113880" y="0"/>
                </a:moveTo>
                <a:lnTo>
                  <a:pt x="0" y="897851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366"/>
          <p:cNvSpPr/>
          <p:nvPr/>
        </p:nvSpPr>
        <p:spPr>
          <a:xfrm>
            <a:off x="6820796" y="1164092"/>
            <a:ext cx="233159" cy="541019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367"/>
          <p:cNvSpPr/>
          <p:nvPr/>
        </p:nvSpPr>
        <p:spPr>
          <a:xfrm>
            <a:off x="6876309" y="1190572"/>
            <a:ext cx="123189" cy="448309"/>
          </a:xfrm>
          <a:custGeom>
            <a:avLst/>
            <a:gdLst/>
            <a:ahLst/>
            <a:cxnLst/>
            <a:rect l="l" t="t" r="r" b="b"/>
            <a:pathLst>
              <a:path w="123190" h="448310">
                <a:moveTo>
                  <a:pt x="123075" y="44785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368"/>
          <p:cNvSpPr/>
          <p:nvPr/>
        </p:nvSpPr>
        <p:spPr>
          <a:xfrm>
            <a:off x="6839084" y="1603004"/>
            <a:ext cx="202692" cy="11277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369"/>
          <p:cNvSpPr/>
          <p:nvPr/>
        </p:nvSpPr>
        <p:spPr>
          <a:xfrm>
            <a:off x="6881541" y="1638425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370"/>
          <p:cNvSpPr/>
          <p:nvPr/>
        </p:nvSpPr>
        <p:spPr>
          <a:xfrm>
            <a:off x="6825368" y="1612148"/>
            <a:ext cx="228587" cy="53949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371"/>
          <p:cNvSpPr/>
          <p:nvPr/>
        </p:nvSpPr>
        <p:spPr>
          <a:xfrm>
            <a:off x="6880270" y="1638425"/>
            <a:ext cx="119380" cy="448309"/>
          </a:xfrm>
          <a:custGeom>
            <a:avLst/>
            <a:gdLst/>
            <a:ahLst/>
            <a:cxnLst/>
            <a:rect l="l" t="t" r="r" b="b"/>
            <a:pathLst>
              <a:path w="119379" h="448310">
                <a:moveTo>
                  <a:pt x="119113" y="0"/>
                </a:moveTo>
                <a:lnTo>
                  <a:pt x="0" y="447852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372"/>
          <p:cNvSpPr/>
          <p:nvPr/>
        </p:nvSpPr>
        <p:spPr>
          <a:xfrm>
            <a:off x="6820796" y="1165616"/>
            <a:ext cx="233159" cy="982980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373"/>
          <p:cNvSpPr/>
          <p:nvPr/>
        </p:nvSpPr>
        <p:spPr>
          <a:xfrm>
            <a:off x="6876309" y="1190559"/>
            <a:ext cx="121920" cy="894080"/>
          </a:xfrm>
          <a:custGeom>
            <a:avLst/>
            <a:gdLst/>
            <a:ahLst/>
            <a:cxnLst/>
            <a:rect l="l" t="t" r="r" b="b"/>
            <a:pathLst>
              <a:path w="121920" h="894079">
                <a:moveTo>
                  <a:pt x="121805" y="893572"/>
                </a:moveTo>
                <a:lnTo>
                  <a:pt x="0" y="0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374"/>
          <p:cNvSpPr/>
          <p:nvPr/>
        </p:nvSpPr>
        <p:spPr>
          <a:xfrm>
            <a:off x="6826892" y="1615197"/>
            <a:ext cx="225551" cy="534923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375"/>
          <p:cNvSpPr/>
          <p:nvPr/>
        </p:nvSpPr>
        <p:spPr>
          <a:xfrm>
            <a:off x="6881528" y="1640558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40" h="443864">
                <a:moveTo>
                  <a:pt x="116585" y="443572"/>
                </a:moveTo>
                <a:lnTo>
                  <a:pt x="0" y="0"/>
                </a:lnTo>
              </a:path>
            </a:pathLst>
          </a:custGeom>
          <a:ln w="253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376"/>
          <p:cNvSpPr/>
          <p:nvPr/>
        </p:nvSpPr>
        <p:spPr>
          <a:xfrm>
            <a:off x="6837561" y="2048013"/>
            <a:ext cx="204203" cy="114300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377"/>
          <p:cNvSpPr/>
          <p:nvPr/>
        </p:nvSpPr>
        <p:spPr>
          <a:xfrm>
            <a:off x="6880270" y="2084131"/>
            <a:ext cx="118110" cy="2540"/>
          </a:xfrm>
          <a:custGeom>
            <a:avLst/>
            <a:gdLst/>
            <a:ahLst/>
            <a:cxnLst/>
            <a:rect l="l" t="t" r="r" b="b"/>
            <a:pathLst>
              <a:path w="118109" h="2539">
                <a:moveTo>
                  <a:pt x="117843" y="0"/>
                </a:moveTo>
                <a:lnTo>
                  <a:pt x="0" y="2146"/>
                </a:lnTo>
              </a:path>
            </a:pathLst>
          </a:custGeom>
          <a:ln w="254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378"/>
          <p:cNvSpPr/>
          <p:nvPr/>
        </p:nvSpPr>
        <p:spPr>
          <a:xfrm>
            <a:off x="6005457" y="533157"/>
            <a:ext cx="475475" cy="472440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379"/>
          <p:cNvSpPr/>
          <p:nvPr/>
        </p:nvSpPr>
        <p:spPr>
          <a:xfrm>
            <a:off x="6071090" y="5758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380"/>
          <p:cNvSpPr/>
          <p:nvPr/>
        </p:nvSpPr>
        <p:spPr>
          <a:xfrm>
            <a:off x="6071090" y="57580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381"/>
          <p:cNvSpPr/>
          <p:nvPr/>
        </p:nvSpPr>
        <p:spPr>
          <a:xfrm>
            <a:off x="6005457" y="979689"/>
            <a:ext cx="473951" cy="47244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382"/>
          <p:cNvSpPr/>
          <p:nvPr/>
        </p:nvSpPr>
        <p:spPr>
          <a:xfrm>
            <a:off x="6069820" y="102151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383"/>
          <p:cNvSpPr/>
          <p:nvPr/>
        </p:nvSpPr>
        <p:spPr>
          <a:xfrm>
            <a:off x="6069820" y="102151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384"/>
          <p:cNvSpPr/>
          <p:nvPr/>
        </p:nvSpPr>
        <p:spPr>
          <a:xfrm>
            <a:off x="6010028" y="1429268"/>
            <a:ext cx="473951" cy="472440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385"/>
          <p:cNvSpPr/>
          <p:nvPr/>
        </p:nvSpPr>
        <p:spPr>
          <a:xfrm>
            <a:off x="6075052" y="147150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386"/>
          <p:cNvSpPr/>
          <p:nvPr/>
        </p:nvSpPr>
        <p:spPr>
          <a:xfrm>
            <a:off x="6075052" y="147150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6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387"/>
          <p:cNvSpPr/>
          <p:nvPr/>
        </p:nvSpPr>
        <p:spPr>
          <a:xfrm>
            <a:off x="6008505" y="1875801"/>
            <a:ext cx="473963" cy="472440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388"/>
          <p:cNvSpPr/>
          <p:nvPr/>
        </p:nvSpPr>
        <p:spPr>
          <a:xfrm>
            <a:off x="6073782" y="19172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6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389"/>
          <p:cNvSpPr/>
          <p:nvPr/>
        </p:nvSpPr>
        <p:spPr>
          <a:xfrm>
            <a:off x="6073782" y="1917228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391"/>
          <p:cNvSpPr/>
          <p:nvPr/>
        </p:nvSpPr>
        <p:spPr>
          <a:xfrm>
            <a:off x="6072525" y="23629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392"/>
          <p:cNvSpPr/>
          <p:nvPr/>
        </p:nvSpPr>
        <p:spPr>
          <a:xfrm>
            <a:off x="6072525" y="236293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393"/>
          <p:cNvSpPr/>
          <p:nvPr/>
        </p:nvSpPr>
        <p:spPr>
          <a:xfrm>
            <a:off x="6467228" y="978165"/>
            <a:ext cx="473951" cy="47091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394"/>
          <p:cNvSpPr/>
          <p:nvPr/>
        </p:nvSpPr>
        <p:spPr>
          <a:xfrm>
            <a:off x="6531986" y="10193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395"/>
          <p:cNvSpPr/>
          <p:nvPr/>
        </p:nvSpPr>
        <p:spPr>
          <a:xfrm>
            <a:off x="6531986" y="1019376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396"/>
          <p:cNvSpPr/>
          <p:nvPr/>
        </p:nvSpPr>
        <p:spPr>
          <a:xfrm>
            <a:off x="6471801" y="1427745"/>
            <a:ext cx="473951" cy="472440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397"/>
          <p:cNvSpPr/>
          <p:nvPr/>
        </p:nvSpPr>
        <p:spPr>
          <a:xfrm>
            <a:off x="6537218" y="146936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398"/>
          <p:cNvSpPr/>
          <p:nvPr/>
        </p:nvSpPr>
        <p:spPr>
          <a:xfrm>
            <a:off x="6537218" y="1469363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399"/>
          <p:cNvSpPr/>
          <p:nvPr/>
        </p:nvSpPr>
        <p:spPr>
          <a:xfrm>
            <a:off x="6471801" y="1872753"/>
            <a:ext cx="473951" cy="472440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400"/>
          <p:cNvSpPr/>
          <p:nvPr/>
        </p:nvSpPr>
        <p:spPr>
          <a:xfrm>
            <a:off x="6535948" y="191508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4" y="336276"/>
                </a:lnTo>
                <a:lnTo>
                  <a:pt x="259046" y="319019"/>
                </a:lnTo>
                <a:lnTo>
                  <a:pt x="293887" y="292250"/>
                </a:lnTo>
                <a:lnTo>
                  <a:pt x="320805" y="257603"/>
                </a:lnTo>
                <a:lnTo>
                  <a:pt x="338160" y="216707"/>
                </a:lnTo>
                <a:lnTo>
                  <a:pt x="344309" y="171195"/>
                </a:lnTo>
                <a:lnTo>
                  <a:pt x="338160" y="125684"/>
                </a:lnTo>
                <a:lnTo>
                  <a:pt x="320805" y="84788"/>
                </a:lnTo>
                <a:lnTo>
                  <a:pt x="293887" y="50141"/>
                </a:lnTo>
                <a:lnTo>
                  <a:pt x="259046" y="23372"/>
                </a:lnTo>
                <a:lnTo>
                  <a:pt x="217924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401"/>
          <p:cNvSpPr/>
          <p:nvPr/>
        </p:nvSpPr>
        <p:spPr>
          <a:xfrm>
            <a:off x="6535948" y="1915081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4" y="6115"/>
                </a:lnTo>
                <a:lnTo>
                  <a:pt x="259046" y="23372"/>
                </a:lnTo>
                <a:lnTo>
                  <a:pt x="293887" y="50141"/>
                </a:lnTo>
                <a:lnTo>
                  <a:pt x="320805" y="84788"/>
                </a:lnTo>
                <a:lnTo>
                  <a:pt x="338160" y="125684"/>
                </a:lnTo>
                <a:lnTo>
                  <a:pt x="344309" y="171195"/>
                </a:lnTo>
                <a:lnTo>
                  <a:pt x="338160" y="216707"/>
                </a:lnTo>
                <a:lnTo>
                  <a:pt x="320805" y="257603"/>
                </a:lnTo>
                <a:lnTo>
                  <a:pt x="293887" y="292250"/>
                </a:lnTo>
                <a:lnTo>
                  <a:pt x="259046" y="319019"/>
                </a:lnTo>
                <a:lnTo>
                  <a:pt x="217924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402"/>
          <p:cNvSpPr/>
          <p:nvPr/>
        </p:nvSpPr>
        <p:spPr>
          <a:xfrm>
            <a:off x="6929001" y="975116"/>
            <a:ext cx="473951" cy="472440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403"/>
          <p:cNvSpPr/>
          <p:nvPr/>
        </p:nvSpPr>
        <p:spPr>
          <a:xfrm>
            <a:off x="6994152" y="101723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404"/>
          <p:cNvSpPr/>
          <p:nvPr/>
        </p:nvSpPr>
        <p:spPr>
          <a:xfrm>
            <a:off x="6994152" y="1017230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405"/>
          <p:cNvSpPr/>
          <p:nvPr/>
        </p:nvSpPr>
        <p:spPr>
          <a:xfrm>
            <a:off x="6935096" y="1424697"/>
            <a:ext cx="473964" cy="472439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406"/>
          <p:cNvSpPr/>
          <p:nvPr/>
        </p:nvSpPr>
        <p:spPr>
          <a:xfrm>
            <a:off x="6999384" y="146722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5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1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5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407"/>
          <p:cNvSpPr/>
          <p:nvPr/>
        </p:nvSpPr>
        <p:spPr>
          <a:xfrm>
            <a:off x="6999384" y="1467229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5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5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1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5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408"/>
          <p:cNvSpPr/>
          <p:nvPr/>
        </p:nvSpPr>
        <p:spPr>
          <a:xfrm>
            <a:off x="6933573" y="1871228"/>
            <a:ext cx="473951" cy="472440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409"/>
          <p:cNvSpPr/>
          <p:nvPr/>
        </p:nvSpPr>
        <p:spPr>
          <a:xfrm>
            <a:off x="6998114" y="191293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172161" y="0"/>
                </a:moveTo>
                <a:lnTo>
                  <a:pt x="126392" y="6115"/>
                </a:lnTo>
                <a:lnTo>
                  <a:pt x="85266" y="23372"/>
                </a:lnTo>
                <a:lnTo>
                  <a:pt x="50423" y="50141"/>
                </a:lnTo>
                <a:lnTo>
                  <a:pt x="23504" y="84788"/>
                </a:lnTo>
                <a:lnTo>
                  <a:pt x="6149" y="125684"/>
                </a:lnTo>
                <a:lnTo>
                  <a:pt x="0" y="171196"/>
                </a:lnTo>
                <a:lnTo>
                  <a:pt x="6149" y="216707"/>
                </a:lnTo>
                <a:lnTo>
                  <a:pt x="23504" y="257603"/>
                </a:lnTo>
                <a:lnTo>
                  <a:pt x="50423" y="292250"/>
                </a:lnTo>
                <a:lnTo>
                  <a:pt x="85266" y="319019"/>
                </a:lnTo>
                <a:lnTo>
                  <a:pt x="126392" y="336276"/>
                </a:lnTo>
                <a:lnTo>
                  <a:pt x="172161" y="342392"/>
                </a:lnTo>
                <a:lnTo>
                  <a:pt x="217925" y="336276"/>
                </a:lnTo>
                <a:lnTo>
                  <a:pt x="259049" y="319019"/>
                </a:lnTo>
                <a:lnTo>
                  <a:pt x="293893" y="292250"/>
                </a:lnTo>
                <a:lnTo>
                  <a:pt x="320815" y="257603"/>
                </a:lnTo>
                <a:lnTo>
                  <a:pt x="338171" y="216707"/>
                </a:lnTo>
                <a:lnTo>
                  <a:pt x="344322" y="171196"/>
                </a:lnTo>
                <a:lnTo>
                  <a:pt x="338171" y="125684"/>
                </a:lnTo>
                <a:lnTo>
                  <a:pt x="320815" y="84788"/>
                </a:lnTo>
                <a:lnTo>
                  <a:pt x="293893" y="50141"/>
                </a:lnTo>
                <a:lnTo>
                  <a:pt x="259049" y="23372"/>
                </a:lnTo>
                <a:lnTo>
                  <a:pt x="217925" y="6115"/>
                </a:lnTo>
                <a:lnTo>
                  <a:pt x="1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410"/>
          <p:cNvSpPr/>
          <p:nvPr/>
        </p:nvSpPr>
        <p:spPr>
          <a:xfrm>
            <a:off x="6998114" y="1912935"/>
            <a:ext cx="344805" cy="342900"/>
          </a:xfrm>
          <a:custGeom>
            <a:avLst/>
            <a:gdLst/>
            <a:ahLst/>
            <a:cxnLst/>
            <a:rect l="l" t="t" r="r" b="b"/>
            <a:pathLst>
              <a:path w="344804" h="342900">
                <a:moveTo>
                  <a:pt x="0" y="171196"/>
                </a:moveTo>
                <a:lnTo>
                  <a:pt x="6149" y="125684"/>
                </a:lnTo>
                <a:lnTo>
                  <a:pt x="23504" y="84788"/>
                </a:lnTo>
                <a:lnTo>
                  <a:pt x="50423" y="50141"/>
                </a:lnTo>
                <a:lnTo>
                  <a:pt x="85266" y="23372"/>
                </a:lnTo>
                <a:lnTo>
                  <a:pt x="126392" y="6115"/>
                </a:lnTo>
                <a:lnTo>
                  <a:pt x="172161" y="0"/>
                </a:lnTo>
                <a:lnTo>
                  <a:pt x="217925" y="6115"/>
                </a:lnTo>
                <a:lnTo>
                  <a:pt x="259049" y="23372"/>
                </a:lnTo>
                <a:lnTo>
                  <a:pt x="293893" y="50141"/>
                </a:lnTo>
                <a:lnTo>
                  <a:pt x="320815" y="84788"/>
                </a:lnTo>
                <a:lnTo>
                  <a:pt x="338171" y="125684"/>
                </a:lnTo>
                <a:lnTo>
                  <a:pt x="344322" y="171196"/>
                </a:lnTo>
                <a:lnTo>
                  <a:pt x="338171" y="216707"/>
                </a:lnTo>
                <a:lnTo>
                  <a:pt x="320815" y="257603"/>
                </a:lnTo>
                <a:lnTo>
                  <a:pt x="293893" y="292250"/>
                </a:lnTo>
                <a:lnTo>
                  <a:pt x="259049" y="319019"/>
                </a:lnTo>
                <a:lnTo>
                  <a:pt x="217925" y="336276"/>
                </a:lnTo>
                <a:lnTo>
                  <a:pt x="172161" y="342392"/>
                </a:lnTo>
                <a:lnTo>
                  <a:pt x="126392" y="336276"/>
                </a:lnTo>
                <a:lnTo>
                  <a:pt x="85266" y="319019"/>
                </a:lnTo>
                <a:lnTo>
                  <a:pt x="50423" y="292250"/>
                </a:lnTo>
                <a:lnTo>
                  <a:pt x="23504" y="257603"/>
                </a:lnTo>
                <a:lnTo>
                  <a:pt x="6149" y="216707"/>
                </a:lnTo>
                <a:lnTo>
                  <a:pt x="0" y="171196"/>
                </a:lnTo>
                <a:close/>
              </a:path>
            </a:pathLst>
          </a:custGeom>
          <a:ln w="44450">
            <a:solidFill>
              <a:srgbClr val="83B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ikdörtgen 2"/>
          <p:cNvSpPr/>
          <p:nvPr/>
        </p:nvSpPr>
        <p:spPr>
          <a:xfrm>
            <a:off x="228600" y="1372969"/>
            <a:ext cx="2509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pc="-5" dirty="0" err="1">
                <a:solidFill>
                  <a:schemeClr val="bg1"/>
                </a:solidFill>
                <a:latin typeface="Trebuchet MS" panose="020B0603020202020204" pitchFamily="34" charset="0"/>
              </a:rPr>
              <a:t>Non-deep</a:t>
            </a:r>
            <a:r>
              <a:rPr lang="tr-TR" spc="-5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tr-TR" spc="-5" dirty="0" err="1">
                <a:solidFill>
                  <a:schemeClr val="bg1"/>
                </a:solidFill>
                <a:latin typeface="Trebuchet MS" panose="020B0603020202020204" pitchFamily="34" charset="0"/>
              </a:rPr>
              <a:t>feedforward</a:t>
            </a:r>
            <a:endParaRPr lang="tr-TR" spc="-5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tr-TR" spc="-5" dirty="0" err="1">
                <a:solidFill>
                  <a:schemeClr val="bg1"/>
                </a:solidFill>
                <a:latin typeface="Trebuchet MS" panose="020B0603020202020204" pitchFamily="34" charset="0"/>
              </a:rPr>
              <a:t>neural</a:t>
            </a:r>
            <a:r>
              <a:rPr lang="tr-TR" spc="-5" dirty="0">
                <a:solidFill>
                  <a:schemeClr val="bg1"/>
                </a:solidFill>
                <a:latin typeface="Trebuchet MS" panose="020B0603020202020204" pitchFamily="34" charset="0"/>
              </a:rPr>
              <a:t> network</a:t>
            </a:r>
            <a:endParaRPr lang="tr-TR" dirty="0"/>
          </a:p>
        </p:txBody>
      </p:sp>
      <p:sp>
        <p:nvSpPr>
          <p:cNvPr id="813" name="Dikdörtgen 812"/>
          <p:cNvSpPr/>
          <p:nvPr/>
        </p:nvSpPr>
        <p:spPr>
          <a:xfrm>
            <a:off x="314043" y="4533900"/>
            <a:ext cx="2338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pc="-5">
                <a:solidFill>
                  <a:schemeClr val="bg1"/>
                </a:solidFill>
                <a:latin typeface="Trebuchet MS" panose="020B0603020202020204" pitchFamily="34" charset="0"/>
              </a:rPr>
              <a:t>Deep neural network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6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4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3" dur="2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2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8" dur="2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7"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6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9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2" dur="2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5" dur="2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8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1" dur="2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4" dur="2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7" dur="2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0"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3" dur="2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6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2"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5" dur="2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1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4"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2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0"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3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6"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9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5" dur="2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8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4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0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3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6" dur="2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9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2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8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1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2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7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0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3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6" dur="2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9"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2" dur="2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5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8" dur="2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1" dur="2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4" dur="2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2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2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3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6" dur="2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9"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2" dur="2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5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8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1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4"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2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0" dur="2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3" dur="2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6" dur="2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9" dur="2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2" dur="2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5" dur="2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8" dur="2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1" dur="2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4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0" dur="2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3"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6" dur="2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9" dur="2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2" dur="2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5" dur="2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8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1" dur="2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4" dur="2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7" dur="2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0" dur="2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3"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6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9" dur="2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2" dur="2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5" dur="2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8" dur="2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1" dur="2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4" dur="2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7"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0" dur="2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3" dur="2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6" dur="2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9" dur="2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2" dur="2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5" dur="2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8" dur="2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1" dur="2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4" dur="2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7" dur="2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0" dur="2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3" dur="2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6" dur="2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9"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2" dur="2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5" dur="2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8" dur="2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1" dur="2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4" dur="2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7" dur="2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0" dur="2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3" dur="2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6" dur="2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9" dur="2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2" dur="2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5" dur="2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8" dur="2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1" dur="2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4" dur="2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7" dur="2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0" dur="2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3" dur="2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6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9"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2" dur="2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5" dur="2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8" dur="2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1" dur="2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4" dur="2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7" dur="2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0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3" dur="2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6" dur="2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9" dur="2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2" dur="2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5" dur="2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8" dur="2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1" dur="2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4" dur="2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7" dur="2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0" dur="2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3" dur="2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6" dur="2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9" dur="2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2" dur="2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5" dur="2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8" dur="2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1" dur="2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4" dur="2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7" dur="2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0" dur="2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3" dur="2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6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9" dur="2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2" dur="2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5" dur="2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8" dur="2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1" dur="2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4" dur="2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7" dur="2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0" dur="2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3" dur="2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6" dur="2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9" dur="2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4" dur="2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9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4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9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6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5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1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3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6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1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3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6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5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8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1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4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9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6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9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2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5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8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1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4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0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3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6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9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2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5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8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1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4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3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6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9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2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5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8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1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3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9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1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4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7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0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3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6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9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2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5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1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4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0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3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6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9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2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5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8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1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4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0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6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9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2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5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8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1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4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7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0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3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9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5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8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1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4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7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3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6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9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5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8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1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4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7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0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3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6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2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5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1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4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7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0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3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6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9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5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8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1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4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7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0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3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6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9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2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5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8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1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4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7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0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3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6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9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2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5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8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1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4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7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0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3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6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9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2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5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8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1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4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7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0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3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6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9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2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5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8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1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4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7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0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3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6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9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2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5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8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1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4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7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0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3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6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9"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2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5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8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1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4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0"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3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6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9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5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8"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1"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4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7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0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3" dur="2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6"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9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2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5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8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1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4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7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0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3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6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9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2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5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8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1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4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7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0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6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9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2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5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8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1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4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7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3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6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9"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82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85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88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1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4"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7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0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3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6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9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2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5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8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1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4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/>
      <p:bldP spid="446" grpId="0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734" grpId="0" animBg="1"/>
      <p:bldP spid="735" grpId="0" animBg="1"/>
      <p:bldP spid="736" grpId="0" animBg="1"/>
      <p:bldP spid="737" grpId="0" animBg="1"/>
      <p:bldP spid="738" grpId="0" animBg="1"/>
      <p:bldP spid="739" grpId="0" animBg="1"/>
      <p:bldP spid="740" grpId="0" animBg="1"/>
      <p:bldP spid="741" grpId="0" animBg="1"/>
      <p:bldP spid="742" grpId="0" animBg="1"/>
      <p:bldP spid="743" grpId="0" animBg="1"/>
      <p:bldP spid="744" grpId="0" animBg="1"/>
      <p:bldP spid="745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2" grpId="0" animBg="1"/>
      <p:bldP spid="763" grpId="0" animBg="1"/>
      <p:bldP spid="764" grpId="0" animBg="1"/>
      <p:bldP spid="765" grpId="0" animBg="1"/>
      <p:bldP spid="766" grpId="0" animBg="1"/>
      <p:bldP spid="767" grpId="0" animBg="1"/>
      <p:bldP spid="768" grpId="0" animBg="1"/>
      <p:bldP spid="769" grpId="0" animBg="1"/>
      <p:bldP spid="770" grpId="0" animBg="1"/>
      <p:bldP spid="771" grpId="0" animBg="1"/>
      <p:bldP spid="772" grpId="0" animBg="1"/>
      <p:bldP spid="773" grpId="0" animBg="1"/>
      <p:bldP spid="774" grpId="0" animBg="1"/>
      <p:bldP spid="775" grpId="0" animBg="1"/>
      <p:bldP spid="776" grpId="0" animBg="1"/>
      <p:bldP spid="777" grpId="0" animBg="1"/>
      <p:bldP spid="778" grpId="0" animBg="1"/>
      <p:bldP spid="779" grpId="0" animBg="1"/>
      <p:bldP spid="780" grpId="0" animBg="1"/>
      <p:bldP spid="781" grpId="0" animBg="1"/>
      <p:bldP spid="782" grpId="0" animBg="1"/>
      <p:bldP spid="783" grpId="0" animBg="1"/>
      <p:bldP spid="784" grpId="0" animBg="1"/>
      <p:bldP spid="785" grpId="0" animBg="1"/>
      <p:bldP spid="786" grpId="0" animBg="1"/>
      <p:bldP spid="787" grpId="0" animBg="1"/>
      <p:bldP spid="788" grpId="0" animBg="1"/>
      <p:bldP spid="789" grpId="0" animBg="1"/>
      <p:bldP spid="790" grpId="0" animBg="1"/>
      <p:bldP spid="791" grpId="0" animBg="1"/>
      <p:bldP spid="793" grpId="0" animBg="1"/>
      <p:bldP spid="794" grpId="0" animBg="1"/>
      <p:bldP spid="795" grpId="0" animBg="1"/>
      <p:bldP spid="796" grpId="0" animBg="1"/>
      <p:bldP spid="797" grpId="0" animBg="1"/>
      <p:bldP spid="798" grpId="0" animBg="1"/>
      <p:bldP spid="799" grpId="0" animBg="1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3" grpId="0"/>
      <p:bldP spid="8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2973" y="141604"/>
            <a:ext cx="670687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</a:rPr>
              <a:t>DEEP </a:t>
            </a:r>
            <a:r>
              <a:rPr sz="4000" spc="-5" dirty="0">
                <a:solidFill>
                  <a:srgbClr val="FFFFFF"/>
                </a:solidFill>
              </a:rPr>
              <a:t>LEARNING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ADVANTAGES</a:t>
            </a:r>
            <a:endParaRPr sz="4000" dirty="0"/>
          </a:p>
        </p:txBody>
      </p:sp>
      <p:sp>
        <p:nvSpPr>
          <p:cNvPr id="7" name="object 7"/>
          <p:cNvSpPr/>
          <p:nvPr/>
        </p:nvSpPr>
        <p:spPr>
          <a:xfrm>
            <a:off x="4791455" y="3803903"/>
            <a:ext cx="2673096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9168" y="3803903"/>
            <a:ext cx="496824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9471" y="3893439"/>
            <a:ext cx="22942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A7A8A7"/>
                </a:solidFill>
                <a:latin typeface="Trebuchet MS"/>
                <a:cs typeface="Trebuchet MS"/>
              </a:rPr>
              <a:t>Linear</a:t>
            </a:r>
            <a:r>
              <a:rPr sz="2400" b="1" spc="-85" dirty="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classifier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6571" y="4425696"/>
            <a:ext cx="1929383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571" y="4425696"/>
            <a:ext cx="496824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244" y="3493008"/>
            <a:ext cx="3803904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764" y="3493008"/>
            <a:ext cx="496824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6693" y="3582060"/>
            <a:ext cx="34239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Support </a:t>
            </a:r>
            <a:r>
              <a:rPr sz="2400" b="1" spc="-30" dirty="0">
                <a:solidFill>
                  <a:srgbClr val="A7A8A7"/>
                </a:solidFill>
                <a:latin typeface="Trebuchet MS"/>
                <a:cs typeface="Trebuchet MS"/>
              </a:rPr>
              <a:t>Vector</a:t>
            </a:r>
            <a:r>
              <a:rPr sz="2400" b="1" spc="-45" dirty="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A7A8A7"/>
                </a:solidFill>
                <a:latin typeface="Trebuchet MS"/>
                <a:cs typeface="Trebuchet MS"/>
              </a:rPr>
              <a:t>Machine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32547" y="3464064"/>
            <a:ext cx="1653527" cy="67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0704" y="3464064"/>
            <a:ext cx="496811" cy="679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10144" y="3554450"/>
            <a:ext cx="12744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Bayesian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2711" y="5009400"/>
            <a:ext cx="2449055" cy="679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6396" y="5009400"/>
            <a:ext cx="496811" cy="679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0930" y="4298767"/>
            <a:ext cx="2069464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1955">
              <a:lnSpc>
                <a:spcPct val="159300"/>
              </a:lnSpc>
            </a:pP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Regression  Decision</a:t>
            </a:r>
            <a:r>
              <a:rPr sz="2400" b="1" spc="-114" dirty="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A7A8A7"/>
                </a:solidFill>
                <a:latin typeface="Trebuchet MS"/>
                <a:cs typeface="Trebuchet MS"/>
              </a:rPr>
              <a:t>Trees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76516" y="4786884"/>
            <a:ext cx="2860535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31680" y="4786884"/>
            <a:ext cx="496811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54506" y="4875983"/>
            <a:ext cx="2480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Association</a:t>
            </a:r>
            <a:r>
              <a:rPr sz="2400" b="1" spc="-65" dirty="0">
                <a:solidFill>
                  <a:srgbClr val="A7A8A7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Rules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9597" y="3314700"/>
            <a:ext cx="9561830" cy="0"/>
          </a:xfrm>
          <a:custGeom>
            <a:avLst/>
            <a:gdLst/>
            <a:ahLst/>
            <a:cxnLst/>
            <a:rect l="l" t="t" r="r" b="b"/>
            <a:pathLst>
              <a:path w="9561830">
                <a:moveTo>
                  <a:pt x="0" y="0"/>
                </a:moveTo>
                <a:lnTo>
                  <a:pt x="9561220" y="0"/>
                </a:lnTo>
              </a:path>
            </a:pathLst>
          </a:custGeom>
          <a:ln w="15875">
            <a:solidFill>
              <a:srgbClr val="B4B5B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14843" y="4123944"/>
            <a:ext cx="1840979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50452" y="4123944"/>
            <a:ext cx="496811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92999" y="4213631"/>
            <a:ext cx="14617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7A8A7"/>
                </a:solidFill>
                <a:latin typeface="Trebuchet MS"/>
                <a:cs typeface="Trebuchet MS"/>
              </a:rPr>
              <a:t>Clustering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13449" y="4431032"/>
            <a:ext cx="2360930" cy="631825"/>
          </a:xfrm>
          <a:custGeom>
            <a:avLst/>
            <a:gdLst/>
            <a:ahLst/>
            <a:cxnLst/>
            <a:rect l="l" t="t" r="r" b="b"/>
            <a:pathLst>
              <a:path w="2360929" h="631825">
                <a:moveTo>
                  <a:pt x="0" y="631761"/>
                </a:moveTo>
                <a:lnTo>
                  <a:pt x="19259" y="585166"/>
                </a:lnTo>
                <a:lnTo>
                  <a:pt x="39320" y="539566"/>
                </a:lnTo>
                <a:lnTo>
                  <a:pt x="60537" y="495401"/>
                </a:lnTo>
                <a:lnTo>
                  <a:pt x="83264" y="453111"/>
                </a:lnTo>
                <a:lnTo>
                  <a:pt x="107856" y="413136"/>
                </a:lnTo>
                <a:lnTo>
                  <a:pt x="134667" y="375916"/>
                </a:lnTo>
                <a:lnTo>
                  <a:pt x="164051" y="341893"/>
                </a:lnTo>
                <a:lnTo>
                  <a:pt x="196363" y="311505"/>
                </a:lnTo>
                <a:lnTo>
                  <a:pt x="231957" y="285193"/>
                </a:lnTo>
                <a:lnTo>
                  <a:pt x="271187" y="263397"/>
                </a:lnTo>
                <a:lnTo>
                  <a:pt x="314409" y="246557"/>
                </a:lnTo>
                <a:lnTo>
                  <a:pt x="361975" y="235115"/>
                </a:lnTo>
                <a:lnTo>
                  <a:pt x="396635" y="231554"/>
                </a:lnTo>
                <a:lnTo>
                  <a:pt x="434311" y="232006"/>
                </a:lnTo>
                <a:lnTo>
                  <a:pt x="474715" y="236064"/>
                </a:lnTo>
                <a:lnTo>
                  <a:pt x="517556" y="243321"/>
                </a:lnTo>
                <a:lnTo>
                  <a:pt x="562546" y="253372"/>
                </a:lnTo>
                <a:lnTo>
                  <a:pt x="609396" y="265811"/>
                </a:lnTo>
                <a:lnTo>
                  <a:pt x="657815" y="280230"/>
                </a:lnTo>
                <a:lnTo>
                  <a:pt x="707516" y="296225"/>
                </a:lnTo>
                <a:lnTo>
                  <a:pt x="758208" y="313388"/>
                </a:lnTo>
                <a:lnTo>
                  <a:pt x="809602" y="331314"/>
                </a:lnTo>
                <a:lnTo>
                  <a:pt x="861410" y="349596"/>
                </a:lnTo>
                <a:lnTo>
                  <a:pt x="913342" y="367829"/>
                </a:lnTo>
                <a:lnTo>
                  <a:pt x="965108" y="385605"/>
                </a:lnTo>
                <a:lnTo>
                  <a:pt x="1016420" y="402520"/>
                </a:lnTo>
                <a:lnTo>
                  <a:pt x="1066988" y="418166"/>
                </a:lnTo>
                <a:lnTo>
                  <a:pt x="1116523" y="432138"/>
                </a:lnTo>
                <a:lnTo>
                  <a:pt x="1164736" y="444029"/>
                </a:lnTo>
                <a:lnTo>
                  <a:pt x="1211338" y="453433"/>
                </a:lnTo>
                <a:lnTo>
                  <a:pt x="1256038" y="459944"/>
                </a:lnTo>
                <a:lnTo>
                  <a:pt x="1298549" y="463156"/>
                </a:lnTo>
                <a:lnTo>
                  <a:pt x="1353381" y="463696"/>
                </a:lnTo>
                <a:lnTo>
                  <a:pt x="1407625" y="461651"/>
                </a:lnTo>
                <a:lnTo>
                  <a:pt x="1461184" y="457225"/>
                </a:lnTo>
                <a:lnTo>
                  <a:pt x="1513959" y="450620"/>
                </a:lnTo>
                <a:lnTo>
                  <a:pt x="1565854" y="442039"/>
                </a:lnTo>
                <a:lnTo>
                  <a:pt x="1616768" y="431683"/>
                </a:lnTo>
                <a:lnTo>
                  <a:pt x="1666606" y="419757"/>
                </a:lnTo>
                <a:lnTo>
                  <a:pt x="1715268" y="406463"/>
                </a:lnTo>
                <a:lnTo>
                  <a:pt x="1762657" y="392004"/>
                </a:lnTo>
                <a:lnTo>
                  <a:pt x="1808675" y="376581"/>
                </a:lnTo>
                <a:lnTo>
                  <a:pt x="1853224" y="360399"/>
                </a:lnTo>
                <a:lnTo>
                  <a:pt x="1896205" y="343660"/>
                </a:lnTo>
                <a:lnTo>
                  <a:pt x="1937521" y="326566"/>
                </a:lnTo>
                <a:lnTo>
                  <a:pt x="1977074" y="309320"/>
                </a:lnTo>
                <a:lnTo>
                  <a:pt x="2014766" y="292125"/>
                </a:lnTo>
                <a:lnTo>
                  <a:pt x="2065779" y="266166"/>
                </a:lnTo>
                <a:lnTo>
                  <a:pt x="2112607" y="238041"/>
                </a:lnTo>
                <a:lnTo>
                  <a:pt x="2155698" y="207981"/>
                </a:lnTo>
                <a:lnTo>
                  <a:pt x="2195499" y="176220"/>
                </a:lnTo>
                <a:lnTo>
                  <a:pt x="2232459" y="142988"/>
                </a:lnTo>
                <a:lnTo>
                  <a:pt x="2267025" y="108519"/>
                </a:lnTo>
                <a:lnTo>
                  <a:pt x="2299646" y="73043"/>
                </a:lnTo>
                <a:lnTo>
                  <a:pt x="2330768" y="36792"/>
                </a:lnTo>
                <a:lnTo>
                  <a:pt x="2360841" y="0"/>
                </a:lnTo>
              </a:path>
            </a:pathLst>
          </a:custGeom>
          <a:ln w="25400">
            <a:solidFill>
              <a:srgbClr val="C3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671" y="4381093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77190" y="0"/>
                </a:moveTo>
                <a:lnTo>
                  <a:pt x="0" y="36055"/>
                </a:lnTo>
                <a:lnTo>
                  <a:pt x="59715" y="83388"/>
                </a:lnTo>
                <a:lnTo>
                  <a:pt x="77190" y="0"/>
                </a:lnTo>
                <a:close/>
              </a:path>
            </a:pathLst>
          </a:custGeom>
          <a:solidFill>
            <a:srgbClr val="C3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2578" y="5037333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19" h="85089">
                <a:moveTo>
                  <a:pt x="0" y="0"/>
                </a:moveTo>
                <a:lnTo>
                  <a:pt x="7200" y="84886"/>
                </a:lnTo>
                <a:lnTo>
                  <a:pt x="70789" y="28193"/>
                </a:lnTo>
                <a:lnTo>
                  <a:pt x="0" y="0"/>
                </a:lnTo>
                <a:close/>
              </a:path>
            </a:pathLst>
          </a:custGeom>
          <a:solidFill>
            <a:srgbClr val="C3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3634" y="4659072"/>
            <a:ext cx="2360930" cy="631825"/>
          </a:xfrm>
          <a:custGeom>
            <a:avLst/>
            <a:gdLst/>
            <a:ahLst/>
            <a:cxnLst/>
            <a:rect l="l" t="t" r="r" b="b"/>
            <a:pathLst>
              <a:path w="2360929" h="631825">
                <a:moveTo>
                  <a:pt x="0" y="631761"/>
                </a:moveTo>
                <a:lnTo>
                  <a:pt x="19259" y="585166"/>
                </a:lnTo>
                <a:lnTo>
                  <a:pt x="39320" y="539566"/>
                </a:lnTo>
                <a:lnTo>
                  <a:pt x="60537" y="495401"/>
                </a:lnTo>
                <a:lnTo>
                  <a:pt x="83264" y="453111"/>
                </a:lnTo>
                <a:lnTo>
                  <a:pt x="107856" y="413136"/>
                </a:lnTo>
                <a:lnTo>
                  <a:pt x="134667" y="375916"/>
                </a:lnTo>
                <a:lnTo>
                  <a:pt x="164051" y="341893"/>
                </a:lnTo>
                <a:lnTo>
                  <a:pt x="196363" y="311505"/>
                </a:lnTo>
                <a:lnTo>
                  <a:pt x="231957" y="285193"/>
                </a:lnTo>
                <a:lnTo>
                  <a:pt x="271187" y="263397"/>
                </a:lnTo>
                <a:lnTo>
                  <a:pt x="314409" y="246557"/>
                </a:lnTo>
                <a:lnTo>
                  <a:pt x="361975" y="235115"/>
                </a:lnTo>
                <a:lnTo>
                  <a:pt x="396635" y="231554"/>
                </a:lnTo>
                <a:lnTo>
                  <a:pt x="434311" y="232006"/>
                </a:lnTo>
                <a:lnTo>
                  <a:pt x="474715" y="236064"/>
                </a:lnTo>
                <a:lnTo>
                  <a:pt x="517556" y="243321"/>
                </a:lnTo>
                <a:lnTo>
                  <a:pt x="562546" y="253372"/>
                </a:lnTo>
                <a:lnTo>
                  <a:pt x="609396" y="265811"/>
                </a:lnTo>
                <a:lnTo>
                  <a:pt x="657815" y="280230"/>
                </a:lnTo>
                <a:lnTo>
                  <a:pt x="707516" y="296225"/>
                </a:lnTo>
                <a:lnTo>
                  <a:pt x="758208" y="313388"/>
                </a:lnTo>
                <a:lnTo>
                  <a:pt x="809602" y="331314"/>
                </a:lnTo>
                <a:lnTo>
                  <a:pt x="861410" y="349596"/>
                </a:lnTo>
                <a:lnTo>
                  <a:pt x="913342" y="367829"/>
                </a:lnTo>
                <a:lnTo>
                  <a:pt x="965108" y="385605"/>
                </a:lnTo>
                <a:lnTo>
                  <a:pt x="1016420" y="402520"/>
                </a:lnTo>
                <a:lnTo>
                  <a:pt x="1066988" y="418166"/>
                </a:lnTo>
                <a:lnTo>
                  <a:pt x="1116523" y="432138"/>
                </a:lnTo>
                <a:lnTo>
                  <a:pt x="1164736" y="444029"/>
                </a:lnTo>
                <a:lnTo>
                  <a:pt x="1211338" y="453433"/>
                </a:lnTo>
                <a:lnTo>
                  <a:pt x="1256038" y="459944"/>
                </a:lnTo>
                <a:lnTo>
                  <a:pt x="1298549" y="463156"/>
                </a:lnTo>
                <a:lnTo>
                  <a:pt x="1353381" y="463696"/>
                </a:lnTo>
                <a:lnTo>
                  <a:pt x="1407625" y="461651"/>
                </a:lnTo>
                <a:lnTo>
                  <a:pt x="1461184" y="457225"/>
                </a:lnTo>
                <a:lnTo>
                  <a:pt x="1513959" y="450620"/>
                </a:lnTo>
                <a:lnTo>
                  <a:pt x="1565854" y="442039"/>
                </a:lnTo>
                <a:lnTo>
                  <a:pt x="1616768" y="431683"/>
                </a:lnTo>
                <a:lnTo>
                  <a:pt x="1666606" y="419757"/>
                </a:lnTo>
                <a:lnTo>
                  <a:pt x="1715268" y="406463"/>
                </a:lnTo>
                <a:lnTo>
                  <a:pt x="1762657" y="392004"/>
                </a:lnTo>
                <a:lnTo>
                  <a:pt x="1808675" y="376581"/>
                </a:lnTo>
                <a:lnTo>
                  <a:pt x="1853224" y="360399"/>
                </a:lnTo>
                <a:lnTo>
                  <a:pt x="1896205" y="343660"/>
                </a:lnTo>
                <a:lnTo>
                  <a:pt x="1937521" y="326566"/>
                </a:lnTo>
                <a:lnTo>
                  <a:pt x="1977074" y="309320"/>
                </a:lnTo>
                <a:lnTo>
                  <a:pt x="2014766" y="292125"/>
                </a:lnTo>
                <a:lnTo>
                  <a:pt x="2065779" y="266166"/>
                </a:lnTo>
                <a:lnTo>
                  <a:pt x="2112607" y="238041"/>
                </a:lnTo>
                <a:lnTo>
                  <a:pt x="2155698" y="207981"/>
                </a:lnTo>
                <a:lnTo>
                  <a:pt x="2195499" y="176220"/>
                </a:lnTo>
                <a:lnTo>
                  <a:pt x="2232459" y="142988"/>
                </a:lnTo>
                <a:lnTo>
                  <a:pt x="2267025" y="108519"/>
                </a:lnTo>
                <a:lnTo>
                  <a:pt x="2299646" y="73043"/>
                </a:lnTo>
                <a:lnTo>
                  <a:pt x="2330768" y="36792"/>
                </a:lnTo>
                <a:lnTo>
                  <a:pt x="2360841" y="0"/>
                </a:lnTo>
              </a:path>
            </a:pathLst>
          </a:custGeom>
          <a:ln w="25400">
            <a:solidFill>
              <a:srgbClr val="C3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6856" y="4609134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77190" y="0"/>
                </a:moveTo>
                <a:lnTo>
                  <a:pt x="0" y="36055"/>
                </a:lnTo>
                <a:lnTo>
                  <a:pt x="59715" y="83388"/>
                </a:lnTo>
                <a:lnTo>
                  <a:pt x="77190" y="0"/>
                </a:lnTo>
                <a:close/>
              </a:path>
            </a:pathLst>
          </a:custGeom>
          <a:solidFill>
            <a:srgbClr val="C3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2763" y="5265371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19" h="85089">
                <a:moveTo>
                  <a:pt x="0" y="0"/>
                </a:moveTo>
                <a:lnTo>
                  <a:pt x="7200" y="84886"/>
                </a:lnTo>
                <a:lnTo>
                  <a:pt x="70789" y="28193"/>
                </a:lnTo>
                <a:lnTo>
                  <a:pt x="0" y="0"/>
                </a:lnTo>
                <a:close/>
              </a:path>
            </a:pathLst>
          </a:custGeom>
          <a:solidFill>
            <a:srgbClr val="C3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9964" y="486029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9779" y="483717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46228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9964" y="472315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9779" y="4723155"/>
            <a:ext cx="220979" cy="228600"/>
          </a:xfrm>
          <a:custGeom>
            <a:avLst/>
            <a:gdLst/>
            <a:ahLst/>
            <a:cxnLst/>
            <a:rect l="l" t="t" r="r" b="b"/>
            <a:pathLst>
              <a:path w="220980" h="228600">
                <a:moveTo>
                  <a:pt x="0" y="90906"/>
                </a:moveTo>
                <a:lnTo>
                  <a:pt x="90906" y="90906"/>
                </a:lnTo>
                <a:lnTo>
                  <a:pt x="90906" y="0"/>
                </a:lnTo>
                <a:lnTo>
                  <a:pt x="129463" y="0"/>
                </a:lnTo>
                <a:lnTo>
                  <a:pt x="129463" y="90906"/>
                </a:lnTo>
                <a:lnTo>
                  <a:pt x="220370" y="90906"/>
                </a:lnTo>
                <a:lnTo>
                  <a:pt x="220370" y="137134"/>
                </a:lnTo>
                <a:lnTo>
                  <a:pt x="129463" y="137134"/>
                </a:lnTo>
                <a:lnTo>
                  <a:pt x="129463" y="228041"/>
                </a:lnTo>
                <a:lnTo>
                  <a:pt x="90906" y="228041"/>
                </a:lnTo>
                <a:lnTo>
                  <a:pt x="90906" y="137134"/>
                </a:lnTo>
                <a:lnTo>
                  <a:pt x="0" y="137134"/>
                </a:lnTo>
                <a:lnTo>
                  <a:pt x="0" y="90906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921598" y="4205300"/>
          <a:ext cx="22036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639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38557">
                      <a:solidFill>
                        <a:srgbClr val="A33637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01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705978" y="4689259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95793" y="466614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46228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5978" y="455212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95805" y="4552124"/>
            <a:ext cx="220979" cy="228600"/>
          </a:xfrm>
          <a:custGeom>
            <a:avLst/>
            <a:gdLst/>
            <a:ahLst/>
            <a:cxnLst/>
            <a:rect l="l" t="t" r="r" b="b"/>
            <a:pathLst>
              <a:path w="220980" h="228600">
                <a:moveTo>
                  <a:pt x="0" y="90906"/>
                </a:moveTo>
                <a:lnTo>
                  <a:pt x="90906" y="90906"/>
                </a:lnTo>
                <a:lnTo>
                  <a:pt x="90906" y="0"/>
                </a:lnTo>
                <a:lnTo>
                  <a:pt x="129463" y="0"/>
                </a:lnTo>
                <a:lnTo>
                  <a:pt x="129463" y="90906"/>
                </a:lnTo>
                <a:lnTo>
                  <a:pt x="220370" y="90906"/>
                </a:lnTo>
                <a:lnTo>
                  <a:pt x="220370" y="137134"/>
                </a:lnTo>
                <a:lnTo>
                  <a:pt x="129463" y="137134"/>
                </a:lnTo>
                <a:lnTo>
                  <a:pt x="129463" y="228041"/>
                </a:lnTo>
                <a:lnTo>
                  <a:pt x="90906" y="228041"/>
                </a:lnTo>
                <a:lnTo>
                  <a:pt x="90906" y="137134"/>
                </a:lnTo>
                <a:lnTo>
                  <a:pt x="0" y="137134"/>
                </a:lnTo>
                <a:lnTo>
                  <a:pt x="0" y="90906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1454" y="4632248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1268" y="4609134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46228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1454" y="4495114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6"/>
                </a:lnTo>
              </a:path>
            </a:pathLst>
          </a:custGeom>
          <a:ln w="38557">
            <a:solidFill>
              <a:srgbClr val="A33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71268" y="4495114"/>
            <a:ext cx="220979" cy="228600"/>
          </a:xfrm>
          <a:custGeom>
            <a:avLst/>
            <a:gdLst/>
            <a:ahLst/>
            <a:cxnLst/>
            <a:rect l="l" t="t" r="r" b="b"/>
            <a:pathLst>
              <a:path w="220980" h="228600">
                <a:moveTo>
                  <a:pt x="0" y="90906"/>
                </a:moveTo>
                <a:lnTo>
                  <a:pt x="90906" y="90906"/>
                </a:lnTo>
                <a:lnTo>
                  <a:pt x="90906" y="0"/>
                </a:lnTo>
                <a:lnTo>
                  <a:pt x="129463" y="0"/>
                </a:lnTo>
                <a:lnTo>
                  <a:pt x="129463" y="90906"/>
                </a:lnTo>
                <a:lnTo>
                  <a:pt x="220370" y="90906"/>
                </a:lnTo>
                <a:lnTo>
                  <a:pt x="220370" y="137134"/>
                </a:lnTo>
                <a:lnTo>
                  <a:pt x="129463" y="137134"/>
                </a:lnTo>
                <a:lnTo>
                  <a:pt x="129463" y="228041"/>
                </a:lnTo>
                <a:lnTo>
                  <a:pt x="90906" y="228041"/>
                </a:lnTo>
                <a:lnTo>
                  <a:pt x="90906" y="137134"/>
                </a:lnTo>
                <a:lnTo>
                  <a:pt x="0" y="137134"/>
                </a:lnTo>
                <a:lnTo>
                  <a:pt x="0" y="90906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527617" y="4718393"/>
          <a:ext cx="22036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27617" y="4319320"/>
          <a:ext cx="22036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1320330" y="5264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0330" y="5236248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9818" y="504621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9818" y="5017706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75435" y="492269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75435" y="4894186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39834" y="53217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9834" y="5293245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20188" y="549278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0188" y="5464276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3491" y="486568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3491" y="4837176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79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8543" y="4545052"/>
            <a:ext cx="2360930" cy="631825"/>
          </a:xfrm>
          <a:custGeom>
            <a:avLst/>
            <a:gdLst/>
            <a:ahLst/>
            <a:cxnLst/>
            <a:rect l="l" t="t" r="r" b="b"/>
            <a:pathLst>
              <a:path w="2360929" h="631825">
                <a:moveTo>
                  <a:pt x="0" y="631761"/>
                </a:moveTo>
                <a:lnTo>
                  <a:pt x="19259" y="585166"/>
                </a:lnTo>
                <a:lnTo>
                  <a:pt x="39320" y="539566"/>
                </a:lnTo>
                <a:lnTo>
                  <a:pt x="60537" y="495401"/>
                </a:lnTo>
                <a:lnTo>
                  <a:pt x="83264" y="453111"/>
                </a:lnTo>
                <a:lnTo>
                  <a:pt x="107856" y="413136"/>
                </a:lnTo>
                <a:lnTo>
                  <a:pt x="134667" y="375916"/>
                </a:lnTo>
                <a:lnTo>
                  <a:pt x="164051" y="341893"/>
                </a:lnTo>
                <a:lnTo>
                  <a:pt x="196363" y="311505"/>
                </a:lnTo>
                <a:lnTo>
                  <a:pt x="231957" y="285193"/>
                </a:lnTo>
                <a:lnTo>
                  <a:pt x="271187" y="263397"/>
                </a:lnTo>
                <a:lnTo>
                  <a:pt x="314409" y="246557"/>
                </a:lnTo>
                <a:lnTo>
                  <a:pt x="361975" y="235115"/>
                </a:lnTo>
                <a:lnTo>
                  <a:pt x="396635" y="231554"/>
                </a:lnTo>
                <a:lnTo>
                  <a:pt x="434311" y="232006"/>
                </a:lnTo>
                <a:lnTo>
                  <a:pt x="474715" y="236064"/>
                </a:lnTo>
                <a:lnTo>
                  <a:pt x="517556" y="243321"/>
                </a:lnTo>
                <a:lnTo>
                  <a:pt x="562546" y="253372"/>
                </a:lnTo>
                <a:lnTo>
                  <a:pt x="609396" y="265811"/>
                </a:lnTo>
                <a:lnTo>
                  <a:pt x="657815" y="280230"/>
                </a:lnTo>
                <a:lnTo>
                  <a:pt x="707516" y="296225"/>
                </a:lnTo>
                <a:lnTo>
                  <a:pt x="758208" y="313388"/>
                </a:lnTo>
                <a:lnTo>
                  <a:pt x="809602" y="331314"/>
                </a:lnTo>
                <a:lnTo>
                  <a:pt x="861410" y="349596"/>
                </a:lnTo>
                <a:lnTo>
                  <a:pt x="913342" y="367829"/>
                </a:lnTo>
                <a:lnTo>
                  <a:pt x="965108" y="385605"/>
                </a:lnTo>
                <a:lnTo>
                  <a:pt x="1016420" y="402520"/>
                </a:lnTo>
                <a:lnTo>
                  <a:pt x="1066988" y="418166"/>
                </a:lnTo>
                <a:lnTo>
                  <a:pt x="1116523" y="432138"/>
                </a:lnTo>
                <a:lnTo>
                  <a:pt x="1164736" y="444029"/>
                </a:lnTo>
                <a:lnTo>
                  <a:pt x="1211338" y="453433"/>
                </a:lnTo>
                <a:lnTo>
                  <a:pt x="1256038" y="459944"/>
                </a:lnTo>
                <a:lnTo>
                  <a:pt x="1298549" y="463156"/>
                </a:lnTo>
                <a:lnTo>
                  <a:pt x="1353381" y="463696"/>
                </a:lnTo>
                <a:lnTo>
                  <a:pt x="1407625" y="461651"/>
                </a:lnTo>
                <a:lnTo>
                  <a:pt x="1461184" y="457225"/>
                </a:lnTo>
                <a:lnTo>
                  <a:pt x="1513959" y="450620"/>
                </a:lnTo>
                <a:lnTo>
                  <a:pt x="1565854" y="442039"/>
                </a:lnTo>
                <a:lnTo>
                  <a:pt x="1616768" y="431683"/>
                </a:lnTo>
                <a:lnTo>
                  <a:pt x="1666606" y="419757"/>
                </a:lnTo>
                <a:lnTo>
                  <a:pt x="1715268" y="406463"/>
                </a:lnTo>
                <a:lnTo>
                  <a:pt x="1762657" y="392004"/>
                </a:lnTo>
                <a:lnTo>
                  <a:pt x="1808675" y="376581"/>
                </a:lnTo>
                <a:lnTo>
                  <a:pt x="1853224" y="360399"/>
                </a:lnTo>
                <a:lnTo>
                  <a:pt x="1896205" y="343660"/>
                </a:lnTo>
                <a:lnTo>
                  <a:pt x="1937521" y="326566"/>
                </a:lnTo>
                <a:lnTo>
                  <a:pt x="1977074" y="309320"/>
                </a:lnTo>
                <a:lnTo>
                  <a:pt x="2014766" y="292125"/>
                </a:lnTo>
                <a:lnTo>
                  <a:pt x="2065779" y="266166"/>
                </a:lnTo>
                <a:lnTo>
                  <a:pt x="2112607" y="238041"/>
                </a:lnTo>
                <a:lnTo>
                  <a:pt x="2155698" y="207981"/>
                </a:lnTo>
                <a:lnTo>
                  <a:pt x="2195499" y="176220"/>
                </a:lnTo>
                <a:lnTo>
                  <a:pt x="2232459" y="142988"/>
                </a:lnTo>
                <a:lnTo>
                  <a:pt x="2267025" y="108519"/>
                </a:lnTo>
                <a:lnTo>
                  <a:pt x="2299646" y="73043"/>
                </a:lnTo>
                <a:lnTo>
                  <a:pt x="2330768" y="36792"/>
                </a:lnTo>
                <a:lnTo>
                  <a:pt x="2360841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91763" y="4495114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77190" y="0"/>
                </a:moveTo>
                <a:lnTo>
                  <a:pt x="0" y="36055"/>
                </a:lnTo>
                <a:lnTo>
                  <a:pt x="59715" y="83388"/>
                </a:lnTo>
                <a:lnTo>
                  <a:pt x="77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7672" y="5151351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19" h="85089">
                <a:moveTo>
                  <a:pt x="0" y="0"/>
                </a:moveTo>
                <a:lnTo>
                  <a:pt x="7200" y="84886"/>
                </a:lnTo>
                <a:lnTo>
                  <a:pt x="70789" y="281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260481" y="4319320"/>
          <a:ext cx="22037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20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252154" y="4433341"/>
          <a:ext cx="22036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639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38557">
                      <a:solidFill>
                        <a:srgbClr val="A33637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46227">
                      <a:solidFill>
                        <a:srgbClr val="A3363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01">
                <a:tc>
                  <a:txBody>
                    <a:bodyPr/>
                    <a:lstStyle/>
                    <a:p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38557">
                      <a:solidFill>
                        <a:srgbClr val="A33637"/>
                      </a:solidFill>
                      <a:prstDash val="solid"/>
                    </a:lnR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557">
                      <a:solidFill>
                        <a:srgbClr val="A33637"/>
                      </a:solidFill>
                      <a:prstDash val="solid"/>
                    </a:lnL>
                    <a:lnT w="46227">
                      <a:solidFill>
                        <a:srgbClr val="A33637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2312009" y="53217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2009" y="5293245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61083" y="543577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1083" y="5407266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805" y="515073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370" y="0"/>
                </a:lnTo>
              </a:path>
            </a:pathLst>
          </a:custGeom>
          <a:ln w="57010">
            <a:solidFill>
              <a:srgbClr val="3E6A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95805" y="5122227"/>
            <a:ext cx="220979" cy="57150"/>
          </a:xfrm>
          <a:custGeom>
            <a:avLst/>
            <a:gdLst/>
            <a:ahLst/>
            <a:cxnLst/>
            <a:rect l="l" t="t" r="r" b="b"/>
            <a:pathLst>
              <a:path w="220980" h="57150">
                <a:moveTo>
                  <a:pt x="0" y="0"/>
                </a:moveTo>
                <a:lnTo>
                  <a:pt x="220370" y="0"/>
                </a:lnTo>
                <a:lnTo>
                  <a:pt x="220370" y="57010"/>
                </a:lnTo>
                <a:lnTo>
                  <a:pt x="0" y="57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3311" y="1149096"/>
            <a:ext cx="2459736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07664" y="1149096"/>
            <a:ext cx="496824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530399" y="952500"/>
            <a:ext cx="8506651" cy="226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9935"/>
                </a:solidFill>
                <a:latin typeface="Trebuchet MS"/>
                <a:cs typeface="Trebuchet MS"/>
              </a:rPr>
              <a:t>Deep</a:t>
            </a:r>
            <a:r>
              <a:rPr sz="2400" b="1" spc="-120" dirty="0">
                <a:solidFill>
                  <a:srgbClr val="40993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9935"/>
                </a:solidFill>
                <a:latin typeface="Trebuchet MS"/>
                <a:cs typeface="Trebuchet MS"/>
              </a:rPr>
              <a:t>Learning</a:t>
            </a:r>
            <a:endParaRPr sz="2400" dirty="0">
              <a:latin typeface="Trebuchet MS"/>
              <a:cs typeface="Trebuchet MS"/>
            </a:endParaRPr>
          </a:p>
          <a:p>
            <a:pPr marL="979169" indent="-286385">
              <a:lnSpc>
                <a:spcPct val="150000"/>
              </a:lnSpc>
              <a:spcBef>
                <a:spcPts val="415"/>
              </a:spcBef>
              <a:buFont typeface="Wingdings"/>
              <a:buChar char=""/>
              <a:tabLst>
                <a:tab pos="979169" algn="l"/>
                <a:tab pos="979805" algn="l"/>
              </a:tabLst>
            </a:pP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Parallel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algorithms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, </a:t>
            </a: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multiple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tasks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 at </a:t>
            </a: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same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 time.</a:t>
            </a:r>
            <a:endParaRPr sz="2000" dirty="0">
              <a:latin typeface="Trebuchet MS"/>
              <a:cs typeface="Trebuchet MS"/>
            </a:endParaRPr>
          </a:p>
          <a:p>
            <a:pPr marL="979169" indent="-286385">
              <a:lnSpc>
                <a:spcPct val="150000"/>
              </a:lnSpc>
              <a:buFont typeface="Wingdings"/>
              <a:buChar char=""/>
              <a:tabLst>
                <a:tab pos="979169" algn="l"/>
                <a:tab pos="979805" algn="l"/>
              </a:tabLst>
            </a:pP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S</a:t>
            </a:r>
            <a:r>
              <a:rPr sz="2000" dirty="0" err="1">
                <a:solidFill>
                  <a:srgbClr val="C0C0C0"/>
                </a:solidFill>
                <a:latin typeface="Trebuchet MS"/>
                <a:cs typeface="Trebuchet MS"/>
              </a:rPr>
              <a:t>ame</a:t>
            </a:r>
            <a:r>
              <a:rPr sz="2000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approach 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is </a:t>
            </a:r>
            <a:r>
              <a:rPr lang="tr-TR" sz="2000" spc="-5" dirty="0" err="1">
                <a:solidFill>
                  <a:srgbClr val="C0C0C0"/>
                </a:solidFill>
                <a:latin typeface="Trebuchet MS"/>
                <a:cs typeface="Trebuchet MS"/>
              </a:rPr>
              <a:t>available</a:t>
            </a:r>
            <a:r>
              <a:rPr lang="tr-TR" sz="2000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different</a:t>
            </a:r>
            <a:r>
              <a:rPr sz="2000" spc="60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problems.</a:t>
            </a:r>
            <a:endParaRPr sz="2000" dirty="0">
              <a:latin typeface="Trebuchet MS"/>
              <a:cs typeface="Trebuchet MS"/>
            </a:endParaRPr>
          </a:p>
          <a:p>
            <a:pPr marL="979169" indent="-286385">
              <a:lnSpc>
                <a:spcPct val="150000"/>
              </a:lnSpc>
              <a:buFont typeface="Wingdings"/>
              <a:buChar char=""/>
              <a:tabLst>
                <a:tab pos="979169" algn="l"/>
                <a:tab pos="979805" algn="l"/>
              </a:tabLst>
            </a:pP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Fault</a:t>
            </a:r>
            <a:r>
              <a:rPr sz="2000" spc="-50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0C0C0"/>
                </a:solidFill>
                <a:latin typeface="Trebuchet MS"/>
                <a:cs typeface="Trebuchet MS"/>
              </a:rPr>
              <a:t>tolerant.</a:t>
            </a:r>
            <a:endParaRPr sz="2000" dirty="0">
              <a:latin typeface="Trebuchet MS"/>
              <a:cs typeface="Trebuchet MS"/>
            </a:endParaRPr>
          </a:p>
          <a:p>
            <a:pPr marL="979169" indent="-286385">
              <a:lnSpc>
                <a:spcPct val="150000"/>
              </a:lnSpc>
              <a:buFont typeface="Wingdings"/>
              <a:buChar char=""/>
              <a:tabLst>
                <a:tab pos="979169" algn="l"/>
                <a:tab pos="979805" algn="l"/>
              </a:tabLst>
            </a:pP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Scales</a:t>
            </a:r>
            <a:r>
              <a:rPr sz="2000" spc="-9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0C0C0"/>
                </a:solidFill>
                <a:latin typeface="Trebuchet MS"/>
                <a:cs typeface="Trebuchet MS"/>
              </a:rPr>
              <a:t>well.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31731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fld id="{81D60167-4931-47E6-BA6A-407CBD079E47}" type="slidenum">
              <a:rPr sz="2000"/>
              <a:t>7</a:t>
            </a:fld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  <p:bldP spid="23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9091" y="748296"/>
            <a:ext cx="496824" cy="67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1505" y="197827"/>
            <a:ext cx="8109788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ct val="100000"/>
              </a:lnSpc>
            </a:pPr>
            <a:r>
              <a:rPr lang="tr-TR">
                <a:solidFill>
                  <a:srgbClr val="FFFFFF"/>
                </a:solidFill>
              </a:rPr>
              <a:t>DEEP LEARNING USE CASES</a:t>
            </a:r>
            <a:br>
              <a:rPr lang="tr-TR">
                <a:solidFill>
                  <a:srgbClr val="FFFFFF"/>
                </a:solidFill>
              </a:rPr>
            </a:b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800600" y="1999208"/>
            <a:ext cx="23622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z="1800" spc="-10" dirty="0">
                <a:solidFill>
                  <a:srgbClr val="C0C0C0"/>
                </a:solidFill>
                <a:latin typeface="Trebuchet MS"/>
                <a:cs typeface="Trebuchet MS"/>
              </a:rPr>
              <a:t>Voice </a:t>
            </a:r>
            <a:r>
              <a:rPr lang="tr-TR" sz="1800" spc="-10" dirty="0" err="1">
                <a:solidFill>
                  <a:srgbClr val="C0C0C0"/>
                </a:solidFill>
                <a:latin typeface="Trebuchet MS"/>
                <a:cs typeface="Trebuchet MS"/>
              </a:rPr>
              <a:t>recognition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10" dirty="0">
                <a:solidFill>
                  <a:srgbClr val="C0C0C0"/>
                </a:solidFill>
                <a:latin typeface="Trebuchet MS"/>
                <a:cs typeface="Trebuchet MS"/>
              </a:rPr>
              <a:t>V</a:t>
            </a:r>
            <a:r>
              <a:rPr lang="tr-TR" sz="1800" spc="-10" dirty="0">
                <a:solidFill>
                  <a:srgbClr val="C0C0C0"/>
                </a:solidFill>
                <a:latin typeface="Trebuchet MS"/>
                <a:cs typeface="Trebuchet MS"/>
              </a:rPr>
              <a:t>oice </a:t>
            </a:r>
            <a:r>
              <a:rPr lang="tr-TR" sz="1800" spc="-10" dirty="0" err="1">
                <a:solidFill>
                  <a:srgbClr val="C0C0C0"/>
                </a:solidFill>
                <a:latin typeface="Trebuchet MS"/>
                <a:cs typeface="Trebuchet MS"/>
              </a:rPr>
              <a:t>search</a:t>
            </a:r>
            <a:endParaRPr sz="15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15" dirty="0" err="1">
                <a:solidFill>
                  <a:srgbClr val="C0C0C0"/>
                </a:solidFill>
                <a:latin typeface="Trebuchet MS"/>
                <a:cs typeface="Trebuchet MS"/>
              </a:rPr>
              <a:t>S</a:t>
            </a:r>
            <a:r>
              <a:rPr lang="tr-TR" sz="1800" spc="-15" dirty="0" err="1">
                <a:solidFill>
                  <a:srgbClr val="C0C0C0"/>
                </a:solidFill>
                <a:latin typeface="Trebuchet MS"/>
                <a:cs typeface="Trebuchet MS"/>
              </a:rPr>
              <a:t>entiment</a:t>
            </a:r>
            <a:r>
              <a:rPr lang="tr-TR" sz="1800" spc="-1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1800" spc="-15" dirty="0" err="1">
                <a:solidFill>
                  <a:srgbClr val="C0C0C0"/>
                </a:solidFill>
                <a:latin typeface="Trebuchet MS"/>
                <a:cs typeface="Trebuchet MS"/>
              </a:rPr>
              <a:t>analysis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z="1800" spc="-25" dirty="0" err="1">
                <a:solidFill>
                  <a:srgbClr val="C0C0C0"/>
                </a:solidFill>
                <a:latin typeface="Trebuchet MS"/>
                <a:cs typeface="Trebuchet MS"/>
              </a:rPr>
              <a:t>Flaw</a:t>
            </a:r>
            <a:r>
              <a:rPr lang="tr-TR" sz="1800" spc="-2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1800" spc="-25" dirty="0" err="1">
                <a:solidFill>
                  <a:srgbClr val="C0C0C0"/>
                </a:solidFill>
                <a:latin typeface="Trebuchet MS"/>
                <a:cs typeface="Trebuchet MS"/>
              </a:rPr>
              <a:t>detection</a:t>
            </a:r>
            <a:r>
              <a:rPr sz="1800" spc="-5" dirty="0">
                <a:solidFill>
                  <a:srgbClr val="C0C0C0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5" dirty="0" err="1">
                <a:solidFill>
                  <a:srgbClr val="C0C0C0"/>
                </a:solidFill>
                <a:latin typeface="Trebuchet MS"/>
                <a:cs typeface="Trebuchet MS"/>
              </a:rPr>
              <a:t>F</a:t>
            </a:r>
            <a:r>
              <a:rPr lang="tr-TR" sz="1800" spc="-5" dirty="0" err="1">
                <a:solidFill>
                  <a:srgbClr val="C0C0C0"/>
                </a:solidFill>
                <a:latin typeface="Trebuchet MS"/>
                <a:cs typeface="Trebuchet MS"/>
              </a:rPr>
              <a:t>raud</a:t>
            </a:r>
            <a:r>
              <a:rPr lang="tr-TR" sz="1800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1800" spc="-5" dirty="0" err="1">
                <a:solidFill>
                  <a:srgbClr val="C0C0C0"/>
                </a:solidFill>
                <a:latin typeface="Trebuchet MS"/>
                <a:cs typeface="Trebuchet MS"/>
              </a:rPr>
              <a:t>detection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00300"/>
            <a:ext cx="2523571" cy="1360749"/>
          </a:xfrm>
          <a:prstGeom prst="rect">
            <a:avLst/>
          </a:prstGeom>
        </p:spPr>
      </p:pic>
      <p:sp>
        <p:nvSpPr>
          <p:cNvPr id="13" name="object 6"/>
          <p:cNvSpPr/>
          <p:nvPr/>
        </p:nvSpPr>
        <p:spPr>
          <a:xfrm>
            <a:off x="1143000" y="1097784"/>
            <a:ext cx="1447800" cy="479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tr-TR" sz="3200" spc="-5" dirty="0">
                <a:solidFill>
                  <a:srgbClr val="76B900"/>
                </a:solidFill>
                <a:latin typeface="Trebuchet MS"/>
                <a:cs typeface="Trebuchet MS"/>
              </a:rPr>
              <a:t>SOUND</a:t>
            </a:r>
            <a:endParaRPr sz="3200" dirty="0"/>
          </a:p>
        </p:txBody>
      </p:sp>
      <p:sp>
        <p:nvSpPr>
          <p:cNvPr id="14" name="object 10"/>
          <p:cNvSpPr txBox="1"/>
          <p:nvPr/>
        </p:nvSpPr>
        <p:spPr>
          <a:xfrm>
            <a:off x="8077200" y="1999208"/>
            <a:ext cx="2660053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z="1800" spc="-10" dirty="0">
                <a:solidFill>
                  <a:srgbClr val="C0C0C0"/>
                </a:solidFill>
                <a:latin typeface="Trebuchet MS"/>
                <a:cs typeface="Trebuchet MS"/>
              </a:rPr>
              <a:t>Automotive, Security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10" dirty="0" err="1">
                <a:solidFill>
                  <a:srgbClr val="C0C0C0"/>
                </a:solidFill>
                <a:latin typeface="Trebuchet MS"/>
                <a:cs typeface="Times New Roman"/>
              </a:rPr>
              <a:t>Handset</a:t>
            </a:r>
            <a:r>
              <a:rPr lang="tr-TR" spc="-10" dirty="0">
                <a:solidFill>
                  <a:srgbClr val="C0C0C0"/>
                </a:solidFill>
                <a:latin typeface="Trebuchet MS"/>
                <a:cs typeface="Times New Roman"/>
              </a:rPr>
              <a:t> </a:t>
            </a:r>
            <a:r>
              <a:rPr lang="tr-TR" spc="-10" dirty="0" err="1">
                <a:solidFill>
                  <a:srgbClr val="C0C0C0"/>
                </a:solidFill>
                <a:latin typeface="Trebuchet MS"/>
                <a:cs typeface="Times New Roman"/>
              </a:rPr>
              <a:t>maker</a:t>
            </a:r>
            <a:r>
              <a:rPr lang="tr-TR" spc="-10" dirty="0">
                <a:solidFill>
                  <a:srgbClr val="C0C0C0"/>
                </a:solidFill>
                <a:latin typeface="Trebuchet MS"/>
                <a:cs typeface="Times New Roman"/>
              </a:rPr>
              <a:t>, </a:t>
            </a:r>
            <a:r>
              <a:rPr lang="tr-TR" spc="-10" dirty="0" err="1">
                <a:solidFill>
                  <a:srgbClr val="C0C0C0"/>
                </a:solidFill>
                <a:latin typeface="Trebuchet MS"/>
                <a:cs typeface="Times New Roman"/>
              </a:rPr>
              <a:t>Telecoms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z="1800" spc="-25" dirty="0">
                <a:solidFill>
                  <a:srgbClr val="C0C0C0"/>
                </a:solidFill>
                <a:latin typeface="Trebuchet MS"/>
                <a:cs typeface="Trebuchet MS"/>
              </a:rPr>
              <a:t>CRM</a:t>
            </a: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25" dirty="0">
                <a:solidFill>
                  <a:srgbClr val="C0C0C0"/>
                </a:solidFill>
                <a:latin typeface="Trebuchet MS"/>
                <a:cs typeface="Trebuchet MS"/>
              </a:rPr>
              <a:t>Automotive, </a:t>
            </a:r>
            <a:r>
              <a:rPr lang="tr-TR" spc="-25" dirty="0" err="1">
                <a:solidFill>
                  <a:srgbClr val="C0C0C0"/>
                </a:solidFill>
                <a:latin typeface="Trebuchet MS"/>
                <a:cs typeface="Trebuchet MS"/>
              </a:rPr>
              <a:t>Aviation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5" dirty="0">
                <a:solidFill>
                  <a:srgbClr val="C0C0C0"/>
                </a:solidFill>
                <a:latin typeface="Trebuchet MS"/>
                <a:cs typeface="Trebuchet MS"/>
              </a:rPr>
              <a:t>Finance, </a:t>
            </a:r>
            <a:r>
              <a:rPr lang="tr-TR" spc="-5" dirty="0" err="1">
                <a:solidFill>
                  <a:srgbClr val="C0C0C0"/>
                </a:solidFill>
                <a:latin typeface="Trebuchet MS"/>
                <a:cs typeface="Trebuchet MS"/>
              </a:rPr>
              <a:t>Credit</a:t>
            </a:r>
            <a:r>
              <a:rPr lang="tr-TR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pc="-5" dirty="0" err="1">
                <a:solidFill>
                  <a:srgbClr val="C0C0C0"/>
                </a:solidFill>
                <a:latin typeface="Trebuchet MS"/>
                <a:cs typeface="Trebuchet MS"/>
              </a:rPr>
              <a:t>cars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7467600" y="2855628"/>
            <a:ext cx="304800" cy="36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10" dirty="0">
                <a:solidFill>
                  <a:srgbClr val="C0C0C0"/>
                </a:solidFill>
                <a:latin typeface="Trebuchet MS"/>
                <a:cs typeface="Trebuchet MS"/>
              </a:rPr>
              <a:t>IN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419088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r>
              <a:rPr lang="tr-TR" sz="2000"/>
              <a:t>11</a:t>
            </a:r>
            <a:endParaRPr sz="2000"/>
          </a:p>
        </p:txBody>
      </p:sp>
      <p:sp>
        <p:nvSpPr>
          <p:cNvPr id="20" name="object 21"/>
          <p:cNvSpPr/>
          <p:nvPr/>
        </p:nvSpPr>
        <p:spPr>
          <a:xfrm>
            <a:off x="1723471" y="2400300"/>
            <a:ext cx="2619929" cy="1360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29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uiExpand="1" build="allAtOnce" animBg="1"/>
      <p:bldP spid="14" grpId="0"/>
      <p:bldP spid="15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" cy="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9091" y="748296"/>
            <a:ext cx="496824" cy="67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1505" y="197827"/>
            <a:ext cx="8109788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ct val="100000"/>
              </a:lnSpc>
            </a:pPr>
            <a:r>
              <a:rPr lang="tr-TR">
                <a:solidFill>
                  <a:srgbClr val="FFFFFF"/>
                </a:solidFill>
              </a:rPr>
              <a:t>DEEP LEARNING USE CASES</a:t>
            </a:r>
            <a:br>
              <a:rPr lang="tr-TR">
                <a:solidFill>
                  <a:srgbClr val="FFFFFF"/>
                </a:solidFill>
              </a:rPr>
            </a:b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800600" y="1999208"/>
            <a:ext cx="28194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z="1800" spc="-10" dirty="0" err="1">
                <a:solidFill>
                  <a:srgbClr val="C0C0C0"/>
                </a:solidFill>
                <a:latin typeface="Trebuchet MS"/>
                <a:cs typeface="Trebuchet MS"/>
              </a:rPr>
              <a:t>Log</a:t>
            </a:r>
            <a:r>
              <a:rPr lang="tr-TR" sz="1800" spc="-10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z="1800" spc="-10" dirty="0" err="1">
                <a:solidFill>
                  <a:srgbClr val="C0C0C0"/>
                </a:solidFill>
                <a:latin typeface="Trebuchet MS"/>
                <a:cs typeface="Trebuchet MS"/>
              </a:rPr>
              <a:t>analysis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10" dirty="0" err="1">
                <a:solidFill>
                  <a:srgbClr val="C0C0C0"/>
                </a:solidFill>
                <a:latin typeface="Trebuchet MS"/>
                <a:cs typeface="Trebuchet MS"/>
              </a:rPr>
              <a:t>Recommendation</a:t>
            </a:r>
            <a:r>
              <a:rPr lang="tr-TR" spc="-10" dirty="0">
                <a:solidFill>
                  <a:srgbClr val="C0C0C0"/>
                </a:solidFill>
                <a:latin typeface="Trebuchet MS"/>
                <a:cs typeface="Trebuchet MS"/>
              </a:rPr>
              <a:t> engine</a:t>
            </a:r>
            <a:endParaRPr sz="15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15" dirty="0">
                <a:solidFill>
                  <a:srgbClr val="C0C0C0"/>
                </a:solidFill>
                <a:latin typeface="Trebuchet MS"/>
                <a:cs typeface="Trebuchet MS"/>
              </a:rPr>
              <a:t>Risk </a:t>
            </a:r>
            <a:r>
              <a:rPr lang="tr-TR" spc="-15" dirty="0" err="1">
                <a:solidFill>
                  <a:srgbClr val="C0C0C0"/>
                </a:solidFill>
                <a:latin typeface="Trebuchet MS"/>
                <a:cs typeface="Trebuchet MS"/>
              </a:rPr>
              <a:t>detection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z="1800" spc="-25" dirty="0">
                <a:solidFill>
                  <a:srgbClr val="C0C0C0"/>
                </a:solidFill>
                <a:latin typeface="Trebuchet MS"/>
                <a:cs typeface="Trebuchet MS"/>
              </a:rPr>
              <a:t>Sensor data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tr-TR" spc="-5" dirty="0" err="1">
                <a:solidFill>
                  <a:srgbClr val="C0C0C0"/>
                </a:solidFill>
                <a:latin typeface="Trebuchet MS"/>
                <a:cs typeface="Trebuchet MS"/>
              </a:rPr>
              <a:t>Economic</a:t>
            </a:r>
            <a:r>
              <a:rPr lang="tr-TR" spc="-5" dirty="0">
                <a:solidFill>
                  <a:srgbClr val="C0C0C0"/>
                </a:solidFill>
                <a:latin typeface="Trebuchet MS"/>
                <a:cs typeface="Trebuchet MS"/>
              </a:rPr>
              <a:t> </a:t>
            </a:r>
            <a:r>
              <a:rPr lang="tr-TR" spc="-5" dirty="0" err="1">
                <a:solidFill>
                  <a:srgbClr val="C0C0C0"/>
                </a:solidFill>
                <a:latin typeface="Trebuchet MS"/>
                <a:cs typeface="Trebuchet MS"/>
              </a:rPr>
              <a:t>analytics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944112" y="5862930"/>
            <a:ext cx="41908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60"/>
              </a:lnSpc>
            </a:pPr>
            <a:fld id="{81D60167-4931-47E6-BA6A-407CBD079E47}" type="slidenum">
              <a:rPr sz="2000"/>
              <a:t>9</a:t>
            </a:fld>
            <a:endParaRPr sz="200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9572"/>
            <a:ext cx="4104606" cy="1536764"/>
          </a:xfrm>
          <a:prstGeom prst="rect">
            <a:avLst/>
          </a:prstGeom>
        </p:spPr>
      </p:pic>
      <p:sp>
        <p:nvSpPr>
          <p:cNvPr id="13" name="object 6"/>
          <p:cNvSpPr/>
          <p:nvPr/>
        </p:nvSpPr>
        <p:spPr>
          <a:xfrm>
            <a:off x="1143000" y="1097784"/>
            <a:ext cx="2362200" cy="479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tr-TR" sz="3200" spc="-5" dirty="0">
                <a:solidFill>
                  <a:srgbClr val="76B900"/>
                </a:solidFill>
                <a:latin typeface="Trebuchet MS"/>
                <a:cs typeface="Trebuchet MS"/>
              </a:rPr>
              <a:t>TIME SERIES</a:t>
            </a:r>
            <a:endParaRPr sz="3200" dirty="0"/>
          </a:p>
        </p:txBody>
      </p:sp>
      <p:sp>
        <p:nvSpPr>
          <p:cNvPr id="14" name="object 10"/>
          <p:cNvSpPr txBox="1"/>
          <p:nvPr/>
        </p:nvSpPr>
        <p:spPr>
          <a:xfrm>
            <a:off x="8077200" y="1999208"/>
            <a:ext cx="28194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z="1800" spc="-10">
                <a:solidFill>
                  <a:srgbClr val="C0C0C0"/>
                </a:solidFill>
                <a:latin typeface="Trebuchet MS"/>
                <a:cs typeface="Trebuchet MS"/>
              </a:rPr>
              <a:t>Data Centers, Security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10">
                <a:solidFill>
                  <a:srgbClr val="C0C0C0"/>
                </a:solidFill>
                <a:latin typeface="Trebuchet MS"/>
                <a:cs typeface="Times New Roman"/>
              </a:rPr>
              <a:t>E-Commerce, Social media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z="1800" spc="-25">
                <a:solidFill>
                  <a:srgbClr val="C0C0C0"/>
                </a:solidFill>
                <a:latin typeface="Trebuchet MS"/>
                <a:cs typeface="Trebuchet MS"/>
              </a:rPr>
              <a:t>Finance</a:t>
            </a: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25">
                <a:solidFill>
                  <a:srgbClr val="C0C0C0"/>
                </a:solidFill>
                <a:latin typeface="Trebuchet MS"/>
                <a:cs typeface="Trebuchet MS"/>
              </a:rPr>
              <a:t>IoT, Smart Home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5">
                <a:solidFill>
                  <a:srgbClr val="C0C0C0"/>
                </a:solidFill>
                <a:latin typeface="Trebuchet MS"/>
                <a:cs typeface="Trebuchet MS"/>
              </a:rPr>
              <a:t>Accounting, Governments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7467600" y="2855628"/>
            <a:ext cx="304800" cy="36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tr-TR" spc="-10">
                <a:solidFill>
                  <a:srgbClr val="C0C0C0"/>
                </a:solidFill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6431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399</Words>
  <Application>Microsoft Office PowerPoint</Application>
  <PresentationFormat>Özel</PresentationFormat>
  <Paragraphs>170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Office Theme</vt:lpstr>
      <vt:lpstr>DEEP LEARNING  FOR CLASSIFICATION</vt:lpstr>
      <vt:lpstr>1 What is Deep Learning?  </vt:lpstr>
      <vt:lpstr>DATA SCIENCE LANDSCAPE</vt:lpstr>
      <vt:lpstr>WHAT IS DEEP LEARNING?</vt:lpstr>
      <vt:lpstr>WHAT MAKES DEEP LEARNING DEEP?</vt:lpstr>
      <vt:lpstr>PowerPoint Sunusu</vt:lpstr>
      <vt:lpstr>DEEP LEARNING ADVANTAGES</vt:lpstr>
      <vt:lpstr>DEEP LEARNING USE CASES </vt:lpstr>
      <vt:lpstr>DEEP LEARNING USE CASES </vt:lpstr>
      <vt:lpstr>WHY IS DEEP LEARNING POPULAR?</vt:lpstr>
      <vt:lpstr>DEEP LEARNING FOR CLASSIFICATION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Classification</dc:title>
  <dc:creator>Rıdvan SÖYÜ</dc:creator>
  <cp:lastModifiedBy>Rıdvan SÖYÜ</cp:lastModifiedBy>
  <cp:revision>191</cp:revision>
  <dcterms:created xsi:type="dcterms:W3CDTF">2017-05-21T23:48:10Z</dcterms:created>
  <dcterms:modified xsi:type="dcterms:W3CDTF">2020-03-10T18:42:50Z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2015-06-25T00:00:00Z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2017-05-21T00:00:00Z</vt:filetime>
  </property>
</Properties>
</file>