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09dd7ee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09dd7ee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09dd7ee8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09dd7ee8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9dd7ee8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09dd7ee8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09dd7ee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09dd7ee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09dd7ee8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09dd7ee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09dd7ee8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09dd7ee8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09dd7ee8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09dd7ee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09dd7ee8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09dd7ee8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09dd7ee8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09dd7ee8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8975" y="34650"/>
            <a:ext cx="8520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Docker</a:t>
            </a:r>
            <a:endParaRPr b="1" sz="28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288" y="933575"/>
            <a:ext cx="6925423" cy="40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68975" y="34650"/>
            <a:ext cx="8520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Docker</a:t>
            </a:r>
            <a:endParaRPr b="1" sz="28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13" y="863200"/>
            <a:ext cx="7202934" cy="40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8975" y="34650"/>
            <a:ext cx="8520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Docker</a:t>
            </a:r>
            <a:endParaRPr b="1" sz="28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38" y="869075"/>
            <a:ext cx="7202934" cy="40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68975" y="34650"/>
            <a:ext cx="8520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Docker</a:t>
            </a:r>
            <a:endParaRPr b="1" sz="28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13" y="910125"/>
            <a:ext cx="7202934" cy="40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68975" y="34650"/>
            <a:ext cx="8520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Docker</a:t>
            </a:r>
            <a:endParaRPr b="1" sz="28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13" y="945325"/>
            <a:ext cx="7202934" cy="40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68975" y="34650"/>
            <a:ext cx="8520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Docker</a:t>
            </a:r>
            <a:endParaRPr b="1" sz="28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937" y="1130150"/>
            <a:ext cx="5524826" cy="366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68975" y="34650"/>
            <a:ext cx="8520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Docker</a:t>
            </a:r>
            <a:endParaRPr b="1" sz="28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13" y="787050"/>
            <a:ext cx="7202934" cy="40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68975" y="34650"/>
            <a:ext cx="8520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Docker</a:t>
            </a:r>
            <a:endParaRPr b="1" sz="28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38" y="833900"/>
            <a:ext cx="7202934" cy="40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68975" y="34650"/>
            <a:ext cx="8520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Docker</a:t>
            </a:r>
            <a:endParaRPr b="1" sz="28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13" y="945325"/>
            <a:ext cx="7202934" cy="40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68975" y="34650"/>
            <a:ext cx="8520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Docker</a:t>
            </a:r>
            <a:endParaRPr b="1" sz="28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25" y="968775"/>
            <a:ext cx="7503911" cy="405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