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6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35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0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03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23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44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0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9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9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B485C-486F-4E21-91C2-BE3E95A18D59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91CF437-F387-4638-82FA-4EA5A010BB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7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F258-8DB9-4BA4-A613-FABCCB692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756" y="207962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Presentasi</a:t>
            </a:r>
            <a:r>
              <a:rPr lang="en-US" sz="4000" b="1" dirty="0">
                <a:latin typeface="Arial Rounded MT Bold" panose="020F0704030504030204" pitchFamily="34" charset="0"/>
              </a:rPr>
              <a:t> Kajian </a:t>
            </a:r>
            <a:r>
              <a:rPr lang="en-US" sz="4000" b="1" dirty="0" err="1">
                <a:latin typeface="Arial Rounded MT Bold" panose="020F0704030504030204" pitchFamily="34" charset="0"/>
              </a:rPr>
              <a:t>Makalah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3A591-4992-4141-8355-9D7F0B1CE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390" y="3814071"/>
            <a:ext cx="10548731" cy="2599979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rial Rounded MT Bold" panose="020F0704030504030204" pitchFamily="34" charset="0"/>
              </a:rPr>
              <a:t>Oleh,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dirty="0" err="1">
                <a:latin typeface="Arial Rounded MT Bold" panose="020F0704030504030204" pitchFamily="34" charset="0"/>
              </a:rPr>
              <a:t>Fulan</a:t>
            </a:r>
            <a:r>
              <a:rPr lang="en-US" sz="3200" dirty="0">
                <a:latin typeface="Arial Rounded MT Bold" panose="020F0704030504030204" pitchFamily="34" charset="0"/>
              </a:rPr>
              <a:t> dan </a:t>
            </a:r>
            <a:r>
              <a:rPr lang="en-US" sz="3200" dirty="0" err="1">
                <a:latin typeface="Arial Rounded MT Bold" panose="020F0704030504030204" pitchFamily="34" charset="0"/>
              </a:rPr>
              <a:t>Fulana</a:t>
            </a:r>
            <a:endParaRPr lang="en-US" sz="3200" dirty="0">
              <a:latin typeface="Arial Rounded MT Bold" panose="020F0704030504030204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rial Rounded MT Bold" panose="020F0704030504030204" pitchFamily="34" charset="0"/>
              </a:rPr>
              <a:t>Magister Teknik </a:t>
            </a:r>
            <a:r>
              <a:rPr lang="en-US" sz="3200" dirty="0" err="1">
                <a:latin typeface="Arial Rounded MT Bold" panose="020F0704030504030204" pitchFamily="34" charset="0"/>
              </a:rPr>
              <a:t>Informatika</a:t>
            </a:r>
            <a:r>
              <a:rPr lang="en-US" sz="3200" dirty="0">
                <a:latin typeface="Arial Rounded MT Bold" panose="020F0704030504030204" pitchFamily="34" charset="0"/>
              </a:rPr>
              <a:t>-UNPAM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Arial Rounded MT Bold" panose="020F0704030504030204" pitchFamily="34" charset="0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91066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6C4C-C409-4F0A-AFAC-94D8005B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Latar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Belakang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A698-154E-445C-87C4-E11ECA55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err="1"/>
              <a:t>Kenapa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Tersebut</a:t>
            </a:r>
            <a:r>
              <a:rPr lang="en-US" b="1" dirty="0"/>
              <a:t> </a:t>
            </a:r>
            <a:r>
              <a:rPr lang="en-US" b="1" dirty="0" err="1"/>
              <a:t>Dilakukan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  <a:p>
            <a:pPr marL="514350" indent="-514350">
              <a:buAutoNum type="arabicPeriod"/>
            </a:pPr>
            <a:r>
              <a:rPr lang="en-US" b="1" dirty="0" err="1"/>
              <a:t>Manfaat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174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D7E2-26A9-4130-A052-60335A5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Studi</a:t>
            </a:r>
            <a:r>
              <a:rPr lang="en-US" dirty="0">
                <a:latin typeface="Arial Rounded MT Bold" panose="020F0704030504030204" pitchFamily="34" charset="0"/>
              </a:rPr>
              <a:t>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3FBC-6E22-4A74-B77C-85136817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Litbang</a:t>
            </a:r>
            <a:r>
              <a:rPr lang="en-US" dirty="0"/>
              <a:t> </a:t>
            </a:r>
            <a:r>
              <a:rPr lang="en-US" dirty="0" err="1"/>
              <a:t>Litbang</a:t>
            </a:r>
            <a:r>
              <a:rPr lang="en-US" dirty="0"/>
              <a:t> </a:t>
            </a:r>
            <a:r>
              <a:rPr lang="en-US" dirty="0" err="1"/>
              <a:t>Sejenis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Hal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Ada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9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7915-7433-4F30-83EE-7B70CDA2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 Rounded MT Bold" panose="020F0704030504030204" pitchFamily="34" charset="0"/>
              </a:rPr>
              <a:t>Metodologi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1918-50B8-4F0C-85F2-F546D97E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Yang Telah </a:t>
            </a:r>
            <a:r>
              <a:rPr lang="en-US" dirty="0" err="1"/>
              <a:t>diakukan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Litbang</a:t>
            </a:r>
            <a:r>
              <a:rPr lang="en-US" dirty="0"/>
              <a:t> </a:t>
            </a:r>
            <a:r>
              <a:rPr lang="en-US" dirty="0" err="1"/>
              <a:t>tersebut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Flow Chart </a:t>
            </a:r>
            <a:r>
              <a:rPr lang="en-US" dirty="0" err="1"/>
              <a:t>Penelitian</a:t>
            </a:r>
            <a:r>
              <a:rPr lang="en-US" dirty="0"/>
              <a:t> (START – AKHIR)</a:t>
            </a:r>
          </a:p>
          <a:p>
            <a:pPr marL="514350" indent="-514350">
              <a:buAutoNum type="arabicPeriod"/>
            </a:pPr>
            <a:r>
              <a:rPr lang="en-US" dirty="0" err="1"/>
              <a:t>Peralatan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2AEB-1228-4A10-A7CD-B151D109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Hasil dan </a:t>
            </a:r>
            <a:r>
              <a:rPr lang="en-US" dirty="0" err="1">
                <a:latin typeface="Arial Rounded MT Bold" panose="020F0704030504030204" pitchFamily="34" charset="0"/>
              </a:rPr>
              <a:t>Pembahasan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7F7B-8E1D-4DC6-82C6-855848B8C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Adakah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Hasil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orang Lain</a:t>
            </a:r>
          </a:p>
          <a:p>
            <a:pPr marL="514350" indent="-514350">
              <a:buAutoNum type="arabicPeriod"/>
            </a:pP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52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EE4-1FE6-4063-B781-90B5F65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8A61-782B-4C65-8F4E-EE5AA308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Kesimpulan</a:t>
            </a:r>
          </a:p>
          <a:p>
            <a:pPr marL="514350" indent="-514350">
              <a:buAutoNum type="arabicPeriod"/>
            </a:pPr>
            <a:r>
              <a:rPr lang="en-US" dirty="0"/>
              <a:t>Saran</a:t>
            </a:r>
          </a:p>
        </p:txBody>
      </p:sp>
    </p:spTree>
    <p:extLst>
      <p:ext uri="{BB962C8B-B14F-4D97-AF65-F5344CB8AC3E}">
        <p14:creationId xmlns:p14="http://schemas.microsoft.com/office/powerpoint/2010/main" val="402025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EBBD-F57B-4D32-A63D-42F9D2C7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Daftar </a:t>
            </a:r>
            <a:r>
              <a:rPr lang="en-US" dirty="0" err="1">
                <a:latin typeface="Arial Rounded MT Bold" panose="020F0704030504030204" pitchFamily="34" charset="0"/>
              </a:rPr>
              <a:t>Acuan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2128-911B-457F-9107-08BBEF708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D1C5-B5BB-4E7F-A3B4-E1E9A3D8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C7A1-AC35-47C2-BF42-48C57C23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/>
              <a:t>TERIMAKASIH-THANK YOU</a:t>
            </a:r>
          </a:p>
        </p:txBody>
      </p:sp>
    </p:spTree>
    <p:extLst>
      <p:ext uri="{BB962C8B-B14F-4D97-AF65-F5344CB8AC3E}">
        <p14:creationId xmlns:p14="http://schemas.microsoft.com/office/powerpoint/2010/main" val="1364322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83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Gill Sans MT</vt:lpstr>
      <vt:lpstr>Gallery</vt:lpstr>
      <vt:lpstr>Presentasi Kajian Makalah</vt:lpstr>
      <vt:lpstr>Latar Belakang</vt:lpstr>
      <vt:lpstr>Studi Literature</vt:lpstr>
      <vt:lpstr>Metodologi</vt:lpstr>
      <vt:lpstr>Hasil dan Pembahasan</vt:lpstr>
      <vt:lpstr>Kesimpulan</vt:lpstr>
      <vt:lpstr>Daftar Acuan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Kajian Makalah</dc:title>
  <dc:creator>User</dc:creator>
  <cp:lastModifiedBy>User</cp:lastModifiedBy>
  <cp:revision>6</cp:revision>
  <dcterms:created xsi:type="dcterms:W3CDTF">2023-05-24T13:05:38Z</dcterms:created>
  <dcterms:modified xsi:type="dcterms:W3CDTF">2023-05-31T10:11:57Z</dcterms:modified>
</cp:coreProperties>
</file>