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5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eague Spartan" panose="020B0604020202020204" charset="0"/>
      <p:regular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  <p:embeddedFont>
      <p:font typeface="Source Sans Pro Bold" panose="020B0703030403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7451" autoAdjust="0"/>
  </p:normalViewPr>
  <p:slideViewPr>
    <p:cSldViewPr>
      <p:cViewPr varScale="1">
        <p:scale>
          <a:sx n="21" d="100"/>
          <a:sy n="21" d="100"/>
        </p:scale>
        <p:origin x="9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C77D3-F132-427E-80D8-B5C2419AF420}" type="doc">
      <dgm:prSet loTypeId="urn:microsoft.com/office/officeart/2005/8/layout/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8D4A34E-253E-4F6E-913C-5BA42DB38EFC}">
      <dgm:prSet phldrT="[Text]"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Identifikasi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 err="1">
              <a:solidFill>
                <a:srgbClr val="FF0000"/>
              </a:solidFill>
            </a:rPr>
            <a:t>Masalah</a:t>
          </a:r>
          <a:endParaRPr lang="en-US" dirty="0">
            <a:solidFill>
              <a:srgbClr val="FF0000"/>
            </a:solidFill>
          </a:endParaRPr>
        </a:p>
      </dgm:t>
    </dgm:pt>
    <dgm:pt modelId="{BA841A04-C03E-4B79-9836-F1EB758880C0}" type="parTrans" cxnId="{D4F92787-9933-4DC2-B033-46D9AB3FC393}">
      <dgm:prSet/>
      <dgm:spPr/>
      <dgm:t>
        <a:bodyPr/>
        <a:lstStyle/>
        <a:p>
          <a:endParaRPr lang="en-US"/>
        </a:p>
      </dgm:t>
    </dgm:pt>
    <dgm:pt modelId="{72E758A1-DF01-4FEE-AD89-C746BA36654A}" type="sibTrans" cxnId="{D4F92787-9933-4DC2-B033-46D9AB3FC393}">
      <dgm:prSet/>
      <dgm:spPr/>
      <dgm:t>
        <a:bodyPr/>
        <a:lstStyle/>
        <a:p>
          <a:endParaRPr lang="en-US"/>
        </a:p>
      </dgm:t>
    </dgm:pt>
    <dgm:pt modelId="{1255ECA3-14B6-4E6D-92FC-E25F8E8344B7}">
      <dgm:prSet phldrT="[Text]"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Pengumpulan</a:t>
          </a:r>
          <a:r>
            <a:rPr lang="en-US" dirty="0">
              <a:solidFill>
                <a:srgbClr val="FF0000"/>
              </a:solidFill>
            </a:rPr>
            <a:t> Data</a:t>
          </a:r>
        </a:p>
      </dgm:t>
    </dgm:pt>
    <dgm:pt modelId="{B1525BA0-9D81-4C86-820B-8E58EC44FFFA}" type="parTrans" cxnId="{74582812-B8A5-4B67-A455-6D1D45E44E9C}">
      <dgm:prSet/>
      <dgm:spPr/>
      <dgm:t>
        <a:bodyPr/>
        <a:lstStyle/>
        <a:p>
          <a:endParaRPr lang="en-US"/>
        </a:p>
      </dgm:t>
    </dgm:pt>
    <dgm:pt modelId="{1874E5C3-0720-4EEB-A41D-767C018262E8}" type="sibTrans" cxnId="{74582812-B8A5-4B67-A455-6D1D45E44E9C}">
      <dgm:prSet/>
      <dgm:spPr/>
      <dgm:t>
        <a:bodyPr/>
        <a:lstStyle/>
        <a:p>
          <a:endParaRPr lang="en-US"/>
        </a:p>
      </dgm:t>
    </dgm:pt>
    <dgm:pt modelId="{8576EFB1-8DC2-414E-B67E-8CA97E4B6E7F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Preprocessing</a:t>
          </a:r>
        </a:p>
      </dgm:t>
    </dgm:pt>
    <dgm:pt modelId="{3B47EAC6-B470-49E8-984A-246CFC256202}" type="parTrans" cxnId="{A014B1C7-C890-4A92-9A7B-DA7D0EA093F9}">
      <dgm:prSet/>
      <dgm:spPr/>
      <dgm:t>
        <a:bodyPr/>
        <a:lstStyle/>
        <a:p>
          <a:endParaRPr lang="en-US"/>
        </a:p>
      </dgm:t>
    </dgm:pt>
    <dgm:pt modelId="{E3A8C6A1-78C0-4FBF-A3B9-4B5504638638}" type="sibTrans" cxnId="{A014B1C7-C890-4A92-9A7B-DA7D0EA093F9}">
      <dgm:prSet/>
      <dgm:spPr/>
      <dgm:t>
        <a:bodyPr/>
        <a:lstStyle/>
        <a:p>
          <a:endParaRPr lang="en-US"/>
        </a:p>
      </dgm:t>
    </dgm:pt>
    <dgm:pt modelId="{C92DB795-9496-4E34-B400-F3B53A1A63CC}">
      <dgm:prSet phldrT="[Text]"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Penerapan</a:t>
          </a:r>
          <a:r>
            <a:rPr lang="en-US" dirty="0">
              <a:solidFill>
                <a:srgbClr val="FF0000"/>
              </a:solidFill>
            </a:rPr>
            <a:t> CTM &amp; </a:t>
          </a:r>
          <a:r>
            <a:rPr lang="en-US" dirty="0" err="1">
              <a:solidFill>
                <a:srgbClr val="FF0000"/>
              </a:solidFill>
            </a:rPr>
            <a:t>BERTopic</a:t>
          </a:r>
          <a:endParaRPr lang="en-US" dirty="0">
            <a:solidFill>
              <a:srgbClr val="FF0000"/>
            </a:solidFill>
          </a:endParaRPr>
        </a:p>
      </dgm:t>
    </dgm:pt>
    <dgm:pt modelId="{FE71ECA8-7F2B-4A29-9E6F-5F03BB08E741}" type="parTrans" cxnId="{B521E316-2540-4C73-81F0-DBF450838FAF}">
      <dgm:prSet/>
      <dgm:spPr/>
      <dgm:t>
        <a:bodyPr/>
        <a:lstStyle/>
        <a:p>
          <a:endParaRPr lang="en-US"/>
        </a:p>
      </dgm:t>
    </dgm:pt>
    <dgm:pt modelId="{546881EE-70D2-404F-AA54-E6A74537010C}" type="sibTrans" cxnId="{B521E316-2540-4C73-81F0-DBF450838FAF}">
      <dgm:prSet/>
      <dgm:spPr/>
      <dgm:t>
        <a:bodyPr/>
        <a:lstStyle/>
        <a:p>
          <a:endParaRPr lang="en-US"/>
        </a:p>
      </dgm:t>
    </dgm:pt>
    <dgm:pt modelId="{ED48E6B3-E095-4864-A083-403030B22AC4}">
      <dgm:prSet phldrT="[Text]"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Evaluasi</a:t>
          </a:r>
          <a:endParaRPr lang="en-US" dirty="0">
            <a:solidFill>
              <a:srgbClr val="FF0000"/>
            </a:solidFill>
          </a:endParaRPr>
        </a:p>
      </dgm:t>
    </dgm:pt>
    <dgm:pt modelId="{4C9D31CF-A17C-4A45-9FC1-0194721246F7}" type="parTrans" cxnId="{56D7845F-9AB7-44D7-B68E-31BF64A1F760}">
      <dgm:prSet/>
      <dgm:spPr/>
      <dgm:t>
        <a:bodyPr/>
        <a:lstStyle/>
        <a:p>
          <a:endParaRPr lang="en-US"/>
        </a:p>
      </dgm:t>
    </dgm:pt>
    <dgm:pt modelId="{29DA8255-9318-4EB7-A50A-ACF4592AA9EC}" type="sibTrans" cxnId="{56D7845F-9AB7-44D7-B68E-31BF64A1F760}">
      <dgm:prSet/>
      <dgm:spPr/>
      <dgm:t>
        <a:bodyPr/>
        <a:lstStyle/>
        <a:p>
          <a:endParaRPr lang="en-US"/>
        </a:p>
      </dgm:t>
    </dgm:pt>
    <dgm:pt modelId="{E60068FE-0ACE-45FD-AC01-2A8AE15E0BDE}">
      <dgm:prSet phldrT="[Text]"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Interpretasi</a:t>
          </a:r>
          <a:r>
            <a:rPr lang="en-US" dirty="0">
              <a:solidFill>
                <a:srgbClr val="FF0000"/>
              </a:solidFill>
            </a:rPr>
            <a:t> Hasil</a:t>
          </a:r>
        </a:p>
      </dgm:t>
    </dgm:pt>
    <dgm:pt modelId="{25B567BD-D229-444C-B218-9E88FDEDC6EA}" type="parTrans" cxnId="{57834210-4E14-4F38-8A41-E006157D123F}">
      <dgm:prSet/>
      <dgm:spPr/>
      <dgm:t>
        <a:bodyPr/>
        <a:lstStyle/>
        <a:p>
          <a:endParaRPr lang="en-US"/>
        </a:p>
      </dgm:t>
    </dgm:pt>
    <dgm:pt modelId="{58439491-9093-478E-8C7A-6FD3436CDA1F}" type="sibTrans" cxnId="{57834210-4E14-4F38-8A41-E006157D123F}">
      <dgm:prSet/>
      <dgm:spPr/>
      <dgm:t>
        <a:bodyPr/>
        <a:lstStyle/>
        <a:p>
          <a:endParaRPr lang="en-US"/>
        </a:p>
      </dgm:t>
    </dgm:pt>
    <dgm:pt modelId="{F4AC5DCD-2D93-4431-8AD5-BB05CFE26D5D}" type="pres">
      <dgm:prSet presAssocID="{4F4C77D3-F132-427E-80D8-B5C2419AF420}" presName="diagram" presStyleCnt="0">
        <dgm:presLayoutVars>
          <dgm:dir/>
          <dgm:resizeHandles val="exact"/>
        </dgm:presLayoutVars>
      </dgm:prSet>
      <dgm:spPr/>
    </dgm:pt>
    <dgm:pt modelId="{0C14F5CD-671D-4B96-9643-D1F347F8DB75}" type="pres">
      <dgm:prSet presAssocID="{B8D4A34E-253E-4F6E-913C-5BA42DB38EFC}" presName="node" presStyleLbl="node1" presStyleIdx="0" presStyleCnt="6">
        <dgm:presLayoutVars>
          <dgm:bulletEnabled val="1"/>
        </dgm:presLayoutVars>
      </dgm:prSet>
      <dgm:spPr/>
    </dgm:pt>
    <dgm:pt modelId="{BBB0C9A1-16CF-49B8-A0D6-A01E9FA2EC68}" type="pres">
      <dgm:prSet presAssocID="{72E758A1-DF01-4FEE-AD89-C746BA36654A}" presName="sibTrans" presStyleLbl="sibTrans2D1" presStyleIdx="0" presStyleCnt="5"/>
      <dgm:spPr/>
    </dgm:pt>
    <dgm:pt modelId="{F34E324C-18D2-445F-AE3F-E3FB1E837C7A}" type="pres">
      <dgm:prSet presAssocID="{72E758A1-DF01-4FEE-AD89-C746BA36654A}" presName="connectorText" presStyleLbl="sibTrans2D1" presStyleIdx="0" presStyleCnt="5"/>
      <dgm:spPr/>
    </dgm:pt>
    <dgm:pt modelId="{C3145CBB-C7B1-491D-A32A-DAE36DDBF1A6}" type="pres">
      <dgm:prSet presAssocID="{1255ECA3-14B6-4E6D-92FC-E25F8E8344B7}" presName="node" presStyleLbl="node1" presStyleIdx="1" presStyleCnt="6">
        <dgm:presLayoutVars>
          <dgm:bulletEnabled val="1"/>
        </dgm:presLayoutVars>
      </dgm:prSet>
      <dgm:spPr/>
    </dgm:pt>
    <dgm:pt modelId="{9A92124B-6F55-420D-BE89-C3B0D44A0F14}" type="pres">
      <dgm:prSet presAssocID="{1874E5C3-0720-4EEB-A41D-767C018262E8}" presName="sibTrans" presStyleLbl="sibTrans2D1" presStyleIdx="1" presStyleCnt="5"/>
      <dgm:spPr/>
    </dgm:pt>
    <dgm:pt modelId="{6E8680EB-ED44-404D-9130-4730B839EA1E}" type="pres">
      <dgm:prSet presAssocID="{1874E5C3-0720-4EEB-A41D-767C018262E8}" presName="connectorText" presStyleLbl="sibTrans2D1" presStyleIdx="1" presStyleCnt="5"/>
      <dgm:spPr/>
    </dgm:pt>
    <dgm:pt modelId="{1EB86006-2F37-4650-82FE-91E52D7B5E31}" type="pres">
      <dgm:prSet presAssocID="{8576EFB1-8DC2-414E-B67E-8CA97E4B6E7F}" presName="node" presStyleLbl="node1" presStyleIdx="2" presStyleCnt="6">
        <dgm:presLayoutVars>
          <dgm:bulletEnabled val="1"/>
        </dgm:presLayoutVars>
      </dgm:prSet>
      <dgm:spPr/>
    </dgm:pt>
    <dgm:pt modelId="{E21CEB20-EA70-4A45-8221-67D7A7A4313D}" type="pres">
      <dgm:prSet presAssocID="{E3A8C6A1-78C0-4FBF-A3B9-4B5504638638}" presName="sibTrans" presStyleLbl="sibTrans2D1" presStyleIdx="2" presStyleCnt="5"/>
      <dgm:spPr/>
    </dgm:pt>
    <dgm:pt modelId="{D6C55631-F2DD-4373-994A-98A3FA48DAF9}" type="pres">
      <dgm:prSet presAssocID="{E3A8C6A1-78C0-4FBF-A3B9-4B5504638638}" presName="connectorText" presStyleLbl="sibTrans2D1" presStyleIdx="2" presStyleCnt="5"/>
      <dgm:spPr/>
    </dgm:pt>
    <dgm:pt modelId="{56A79D8E-8330-498F-8C05-6C46F4B1DCDB}" type="pres">
      <dgm:prSet presAssocID="{C92DB795-9496-4E34-B400-F3B53A1A63CC}" presName="node" presStyleLbl="node1" presStyleIdx="3" presStyleCnt="6">
        <dgm:presLayoutVars>
          <dgm:bulletEnabled val="1"/>
        </dgm:presLayoutVars>
      </dgm:prSet>
      <dgm:spPr/>
    </dgm:pt>
    <dgm:pt modelId="{3B24DDC8-EC52-4299-8BD2-7A2AFBB3805D}" type="pres">
      <dgm:prSet presAssocID="{546881EE-70D2-404F-AA54-E6A74537010C}" presName="sibTrans" presStyleLbl="sibTrans2D1" presStyleIdx="3" presStyleCnt="5"/>
      <dgm:spPr/>
    </dgm:pt>
    <dgm:pt modelId="{73F141DF-2910-4907-829B-BFAFED63B7D9}" type="pres">
      <dgm:prSet presAssocID="{546881EE-70D2-404F-AA54-E6A74537010C}" presName="connectorText" presStyleLbl="sibTrans2D1" presStyleIdx="3" presStyleCnt="5"/>
      <dgm:spPr/>
    </dgm:pt>
    <dgm:pt modelId="{600B3D28-0A75-4F85-90FB-C66459DD49E8}" type="pres">
      <dgm:prSet presAssocID="{ED48E6B3-E095-4864-A083-403030B22AC4}" presName="node" presStyleLbl="node1" presStyleIdx="4" presStyleCnt="6">
        <dgm:presLayoutVars>
          <dgm:bulletEnabled val="1"/>
        </dgm:presLayoutVars>
      </dgm:prSet>
      <dgm:spPr/>
    </dgm:pt>
    <dgm:pt modelId="{7F36B540-8124-45BC-8DFF-BA0106370F2C}" type="pres">
      <dgm:prSet presAssocID="{29DA8255-9318-4EB7-A50A-ACF4592AA9EC}" presName="sibTrans" presStyleLbl="sibTrans2D1" presStyleIdx="4" presStyleCnt="5"/>
      <dgm:spPr/>
    </dgm:pt>
    <dgm:pt modelId="{C2D758C7-E7AB-4448-AED9-102BF17C45E4}" type="pres">
      <dgm:prSet presAssocID="{29DA8255-9318-4EB7-A50A-ACF4592AA9EC}" presName="connectorText" presStyleLbl="sibTrans2D1" presStyleIdx="4" presStyleCnt="5"/>
      <dgm:spPr/>
    </dgm:pt>
    <dgm:pt modelId="{9DBE2C22-880A-449D-8F61-06EE4A48CD3A}" type="pres">
      <dgm:prSet presAssocID="{E60068FE-0ACE-45FD-AC01-2A8AE15E0BDE}" presName="node" presStyleLbl="node1" presStyleIdx="5" presStyleCnt="6">
        <dgm:presLayoutVars>
          <dgm:bulletEnabled val="1"/>
        </dgm:presLayoutVars>
      </dgm:prSet>
      <dgm:spPr/>
    </dgm:pt>
  </dgm:ptLst>
  <dgm:cxnLst>
    <dgm:cxn modelId="{4AEC4306-6390-474F-84D2-3E558E620B6D}" type="presOf" srcId="{29DA8255-9318-4EB7-A50A-ACF4592AA9EC}" destId="{7F36B540-8124-45BC-8DFF-BA0106370F2C}" srcOrd="0" destOrd="0" presId="urn:microsoft.com/office/officeart/2005/8/layout/process5"/>
    <dgm:cxn modelId="{57834210-4E14-4F38-8A41-E006157D123F}" srcId="{4F4C77D3-F132-427E-80D8-B5C2419AF420}" destId="{E60068FE-0ACE-45FD-AC01-2A8AE15E0BDE}" srcOrd="5" destOrd="0" parTransId="{25B567BD-D229-444C-B218-9E88FDEDC6EA}" sibTransId="{58439491-9093-478E-8C7A-6FD3436CDA1F}"/>
    <dgm:cxn modelId="{74582812-B8A5-4B67-A455-6D1D45E44E9C}" srcId="{4F4C77D3-F132-427E-80D8-B5C2419AF420}" destId="{1255ECA3-14B6-4E6D-92FC-E25F8E8344B7}" srcOrd="1" destOrd="0" parTransId="{B1525BA0-9D81-4C86-820B-8E58EC44FFFA}" sibTransId="{1874E5C3-0720-4EEB-A41D-767C018262E8}"/>
    <dgm:cxn modelId="{B521E316-2540-4C73-81F0-DBF450838FAF}" srcId="{4F4C77D3-F132-427E-80D8-B5C2419AF420}" destId="{C92DB795-9496-4E34-B400-F3B53A1A63CC}" srcOrd="3" destOrd="0" parTransId="{FE71ECA8-7F2B-4A29-9E6F-5F03BB08E741}" sibTransId="{546881EE-70D2-404F-AA54-E6A74537010C}"/>
    <dgm:cxn modelId="{D44D312E-B868-48A9-B579-5974C064B4BA}" type="presOf" srcId="{E3A8C6A1-78C0-4FBF-A3B9-4B5504638638}" destId="{E21CEB20-EA70-4A45-8221-67D7A7A4313D}" srcOrd="0" destOrd="0" presId="urn:microsoft.com/office/officeart/2005/8/layout/process5"/>
    <dgm:cxn modelId="{A439923C-E0C3-4B73-8B4F-E89BE097C61D}" type="presOf" srcId="{1874E5C3-0720-4EEB-A41D-767C018262E8}" destId="{6E8680EB-ED44-404D-9130-4730B839EA1E}" srcOrd="1" destOrd="0" presId="urn:microsoft.com/office/officeart/2005/8/layout/process5"/>
    <dgm:cxn modelId="{56D7845F-9AB7-44D7-B68E-31BF64A1F760}" srcId="{4F4C77D3-F132-427E-80D8-B5C2419AF420}" destId="{ED48E6B3-E095-4864-A083-403030B22AC4}" srcOrd="4" destOrd="0" parTransId="{4C9D31CF-A17C-4A45-9FC1-0194721246F7}" sibTransId="{29DA8255-9318-4EB7-A50A-ACF4592AA9EC}"/>
    <dgm:cxn modelId="{34AEE741-3700-474F-BCFC-6118551DA960}" type="presOf" srcId="{546881EE-70D2-404F-AA54-E6A74537010C}" destId="{3B24DDC8-EC52-4299-8BD2-7A2AFBB3805D}" srcOrd="0" destOrd="0" presId="urn:microsoft.com/office/officeart/2005/8/layout/process5"/>
    <dgm:cxn modelId="{8D9E3145-2332-476B-A6C7-FE80B90CF40B}" type="presOf" srcId="{C92DB795-9496-4E34-B400-F3B53A1A63CC}" destId="{56A79D8E-8330-498F-8C05-6C46F4B1DCDB}" srcOrd="0" destOrd="0" presId="urn:microsoft.com/office/officeart/2005/8/layout/process5"/>
    <dgm:cxn modelId="{F7FD1946-6E07-4730-9AE3-B025AD32F1C5}" type="presOf" srcId="{4F4C77D3-F132-427E-80D8-B5C2419AF420}" destId="{F4AC5DCD-2D93-4431-8AD5-BB05CFE26D5D}" srcOrd="0" destOrd="0" presId="urn:microsoft.com/office/officeart/2005/8/layout/process5"/>
    <dgm:cxn modelId="{E8FB6168-45D7-44B2-88C2-05E88BB91789}" type="presOf" srcId="{1874E5C3-0720-4EEB-A41D-767C018262E8}" destId="{9A92124B-6F55-420D-BE89-C3B0D44A0F14}" srcOrd="0" destOrd="0" presId="urn:microsoft.com/office/officeart/2005/8/layout/process5"/>
    <dgm:cxn modelId="{A4C21274-C98C-45EE-8CE7-F51E93CB2839}" type="presOf" srcId="{E60068FE-0ACE-45FD-AC01-2A8AE15E0BDE}" destId="{9DBE2C22-880A-449D-8F61-06EE4A48CD3A}" srcOrd="0" destOrd="0" presId="urn:microsoft.com/office/officeart/2005/8/layout/process5"/>
    <dgm:cxn modelId="{C1DF0558-AFC3-4219-812E-5021E40A8A33}" type="presOf" srcId="{ED48E6B3-E095-4864-A083-403030B22AC4}" destId="{600B3D28-0A75-4F85-90FB-C66459DD49E8}" srcOrd="0" destOrd="0" presId="urn:microsoft.com/office/officeart/2005/8/layout/process5"/>
    <dgm:cxn modelId="{D4F92787-9933-4DC2-B033-46D9AB3FC393}" srcId="{4F4C77D3-F132-427E-80D8-B5C2419AF420}" destId="{B8D4A34E-253E-4F6E-913C-5BA42DB38EFC}" srcOrd="0" destOrd="0" parTransId="{BA841A04-C03E-4B79-9836-F1EB758880C0}" sibTransId="{72E758A1-DF01-4FEE-AD89-C746BA36654A}"/>
    <dgm:cxn modelId="{F918DB99-19B7-4CAE-A3D1-B327A9ACCEC4}" type="presOf" srcId="{B8D4A34E-253E-4F6E-913C-5BA42DB38EFC}" destId="{0C14F5CD-671D-4B96-9643-D1F347F8DB75}" srcOrd="0" destOrd="0" presId="urn:microsoft.com/office/officeart/2005/8/layout/process5"/>
    <dgm:cxn modelId="{D9BED4A0-39FB-40C8-9666-6417551159E7}" type="presOf" srcId="{8576EFB1-8DC2-414E-B67E-8CA97E4B6E7F}" destId="{1EB86006-2F37-4650-82FE-91E52D7B5E31}" srcOrd="0" destOrd="0" presId="urn:microsoft.com/office/officeart/2005/8/layout/process5"/>
    <dgm:cxn modelId="{0E7A88A4-BBD4-4891-9FB1-58F1635FEDBF}" type="presOf" srcId="{1255ECA3-14B6-4E6D-92FC-E25F8E8344B7}" destId="{C3145CBB-C7B1-491D-A32A-DAE36DDBF1A6}" srcOrd="0" destOrd="0" presId="urn:microsoft.com/office/officeart/2005/8/layout/process5"/>
    <dgm:cxn modelId="{AA2556AE-B3AF-472C-AD11-FC974521262E}" type="presOf" srcId="{E3A8C6A1-78C0-4FBF-A3B9-4B5504638638}" destId="{D6C55631-F2DD-4373-994A-98A3FA48DAF9}" srcOrd="1" destOrd="0" presId="urn:microsoft.com/office/officeart/2005/8/layout/process5"/>
    <dgm:cxn modelId="{F10EBCB4-293C-4DB8-9FC7-F74DA93E27E8}" type="presOf" srcId="{72E758A1-DF01-4FEE-AD89-C746BA36654A}" destId="{BBB0C9A1-16CF-49B8-A0D6-A01E9FA2EC68}" srcOrd="0" destOrd="0" presId="urn:microsoft.com/office/officeart/2005/8/layout/process5"/>
    <dgm:cxn modelId="{3C24FFBA-FBC5-4979-9EDA-F7C594E60D3B}" type="presOf" srcId="{546881EE-70D2-404F-AA54-E6A74537010C}" destId="{73F141DF-2910-4907-829B-BFAFED63B7D9}" srcOrd="1" destOrd="0" presId="urn:microsoft.com/office/officeart/2005/8/layout/process5"/>
    <dgm:cxn modelId="{A014B1C7-C890-4A92-9A7B-DA7D0EA093F9}" srcId="{4F4C77D3-F132-427E-80D8-B5C2419AF420}" destId="{8576EFB1-8DC2-414E-B67E-8CA97E4B6E7F}" srcOrd="2" destOrd="0" parTransId="{3B47EAC6-B470-49E8-984A-246CFC256202}" sibTransId="{E3A8C6A1-78C0-4FBF-A3B9-4B5504638638}"/>
    <dgm:cxn modelId="{BD4C00E6-E88B-42D7-9765-B7354A0524FF}" type="presOf" srcId="{29DA8255-9318-4EB7-A50A-ACF4592AA9EC}" destId="{C2D758C7-E7AB-4448-AED9-102BF17C45E4}" srcOrd="1" destOrd="0" presId="urn:microsoft.com/office/officeart/2005/8/layout/process5"/>
    <dgm:cxn modelId="{927127FB-B56F-4CDA-B477-62D3D92DF854}" type="presOf" srcId="{72E758A1-DF01-4FEE-AD89-C746BA36654A}" destId="{F34E324C-18D2-445F-AE3F-E3FB1E837C7A}" srcOrd="1" destOrd="0" presId="urn:microsoft.com/office/officeart/2005/8/layout/process5"/>
    <dgm:cxn modelId="{BDDE5E7D-A040-4222-A4A7-0A551C4EA35C}" type="presParOf" srcId="{F4AC5DCD-2D93-4431-8AD5-BB05CFE26D5D}" destId="{0C14F5CD-671D-4B96-9643-D1F347F8DB75}" srcOrd="0" destOrd="0" presId="urn:microsoft.com/office/officeart/2005/8/layout/process5"/>
    <dgm:cxn modelId="{61FE93CA-3206-4654-97B4-4BDFDEC39521}" type="presParOf" srcId="{F4AC5DCD-2D93-4431-8AD5-BB05CFE26D5D}" destId="{BBB0C9A1-16CF-49B8-A0D6-A01E9FA2EC68}" srcOrd="1" destOrd="0" presId="urn:microsoft.com/office/officeart/2005/8/layout/process5"/>
    <dgm:cxn modelId="{C6FB2BFF-7764-489D-A3F6-854D010799D8}" type="presParOf" srcId="{BBB0C9A1-16CF-49B8-A0D6-A01E9FA2EC68}" destId="{F34E324C-18D2-445F-AE3F-E3FB1E837C7A}" srcOrd="0" destOrd="0" presId="urn:microsoft.com/office/officeart/2005/8/layout/process5"/>
    <dgm:cxn modelId="{EC84A877-8DB3-48B0-A624-91CFE98E4907}" type="presParOf" srcId="{F4AC5DCD-2D93-4431-8AD5-BB05CFE26D5D}" destId="{C3145CBB-C7B1-491D-A32A-DAE36DDBF1A6}" srcOrd="2" destOrd="0" presId="urn:microsoft.com/office/officeart/2005/8/layout/process5"/>
    <dgm:cxn modelId="{E0903D98-8BC8-4832-AD9D-928F1BCA21A6}" type="presParOf" srcId="{F4AC5DCD-2D93-4431-8AD5-BB05CFE26D5D}" destId="{9A92124B-6F55-420D-BE89-C3B0D44A0F14}" srcOrd="3" destOrd="0" presId="urn:microsoft.com/office/officeart/2005/8/layout/process5"/>
    <dgm:cxn modelId="{1AA1B47D-DFC0-4DAF-A41F-58DE75951B6E}" type="presParOf" srcId="{9A92124B-6F55-420D-BE89-C3B0D44A0F14}" destId="{6E8680EB-ED44-404D-9130-4730B839EA1E}" srcOrd="0" destOrd="0" presId="urn:microsoft.com/office/officeart/2005/8/layout/process5"/>
    <dgm:cxn modelId="{E158E059-78B9-4418-A19C-FD786E4227D6}" type="presParOf" srcId="{F4AC5DCD-2D93-4431-8AD5-BB05CFE26D5D}" destId="{1EB86006-2F37-4650-82FE-91E52D7B5E31}" srcOrd="4" destOrd="0" presId="urn:microsoft.com/office/officeart/2005/8/layout/process5"/>
    <dgm:cxn modelId="{620B0993-F8B7-4296-A534-4504D138C724}" type="presParOf" srcId="{F4AC5DCD-2D93-4431-8AD5-BB05CFE26D5D}" destId="{E21CEB20-EA70-4A45-8221-67D7A7A4313D}" srcOrd="5" destOrd="0" presId="urn:microsoft.com/office/officeart/2005/8/layout/process5"/>
    <dgm:cxn modelId="{437E0CC8-979F-471D-BE28-7C25B1EF61DE}" type="presParOf" srcId="{E21CEB20-EA70-4A45-8221-67D7A7A4313D}" destId="{D6C55631-F2DD-4373-994A-98A3FA48DAF9}" srcOrd="0" destOrd="0" presId="urn:microsoft.com/office/officeart/2005/8/layout/process5"/>
    <dgm:cxn modelId="{789990DC-9E09-4242-A968-E3D27212D15A}" type="presParOf" srcId="{F4AC5DCD-2D93-4431-8AD5-BB05CFE26D5D}" destId="{56A79D8E-8330-498F-8C05-6C46F4B1DCDB}" srcOrd="6" destOrd="0" presId="urn:microsoft.com/office/officeart/2005/8/layout/process5"/>
    <dgm:cxn modelId="{73E5C886-14FE-4286-BDC3-50E8591B8671}" type="presParOf" srcId="{F4AC5DCD-2D93-4431-8AD5-BB05CFE26D5D}" destId="{3B24DDC8-EC52-4299-8BD2-7A2AFBB3805D}" srcOrd="7" destOrd="0" presId="urn:microsoft.com/office/officeart/2005/8/layout/process5"/>
    <dgm:cxn modelId="{57C0C744-87C2-4354-AF0D-80D8806DF0EB}" type="presParOf" srcId="{3B24DDC8-EC52-4299-8BD2-7A2AFBB3805D}" destId="{73F141DF-2910-4907-829B-BFAFED63B7D9}" srcOrd="0" destOrd="0" presId="urn:microsoft.com/office/officeart/2005/8/layout/process5"/>
    <dgm:cxn modelId="{46B4B7A1-FF4B-4E03-A52B-630CEAAF8A2C}" type="presParOf" srcId="{F4AC5DCD-2D93-4431-8AD5-BB05CFE26D5D}" destId="{600B3D28-0A75-4F85-90FB-C66459DD49E8}" srcOrd="8" destOrd="0" presId="urn:microsoft.com/office/officeart/2005/8/layout/process5"/>
    <dgm:cxn modelId="{C97624C2-26E1-4397-8761-38501CA182DF}" type="presParOf" srcId="{F4AC5DCD-2D93-4431-8AD5-BB05CFE26D5D}" destId="{7F36B540-8124-45BC-8DFF-BA0106370F2C}" srcOrd="9" destOrd="0" presId="urn:microsoft.com/office/officeart/2005/8/layout/process5"/>
    <dgm:cxn modelId="{BC619D55-F3B0-4016-A230-4D89BCA41BB1}" type="presParOf" srcId="{7F36B540-8124-45BC-8DFF-BA0106370F2C}" destId="{C2D758C7-E7AB-4448-AED9-102BF17C45E4}" srcOrd="0" destOrd="0" presId="urn:microsoft.com/office/officeart/2005/8/layout/process5"/>
    <dgm:cxn modelId="{94702DE8-3C95-4E1F-BBB9-27ADEA3BF084}" type="presParOf" srcId="{F4AC5DCD-2D93-4431-8AD5-BB05CFE26D5D}" destId="{9DBE2C22-880A-449D-8F61-06EE4A48CD3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92DB05-FE20-47AF-9C0B-4ED8D6F91329}" type="doc">
      <dgm:prSet loTypeId="urn:microsoft.com/office/officeart/2005/8/layout/process5" loCatId="process" qsTypeId="urn:microsoft.com/office/officeart/2005/8/quickstyle/simple5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BF23A5B1-4757-4B20-A7DD-A0CF138C9119}">
      <dgm:prSet phldrT="[Text]"/>
      <dgm:spPr/>
      <dgm:t>
        <a:bodyPr/>
        <a:lstStyle/>
        <a:p>
          <a:r>
            <a:rPr lang="en-US" dirty="0" err="1"/>
            <a:t>Studi</a:t>
          </a:r>
          <a:r>
            <a:rPr lang="en-US" dirty="0"/>
            <a:t> </a:t>
          </a:r>
          <a:r>
            <a:rPr lang="en-US" dirty="0" err="1"/>
            <a:t>Literatur</a:t>
          </a:r>
          <a:r>
            <a:rPr lang="en-US" dirty="0"/>
            <a:t> </a:t>
          </a:r>
        </a:p>
      </dgm:t>
    </dgm:pt>
    <dgm:pt modelId="{7EB2A7E8-10BB-4CF4-9A49-510CD5D9909B}" type="parTrans" cxnId="{7DA5092E-28FD-459F-994A-2FAE86EB32CF}">
      <dgm:prSet/>
      <dgm:spPr/>
      <dgm:t>
        <a:bodyPr/>
        <a:lstStyle/>
        <a:p>
          <a:endParaRPr lang="en-US"/>
        </a:p>
      </dgm:t>
    </dgm:pt>
    <dgm:pt modelId="{8D007CE4-8D89-418E-A32F-CFEA3473FE52}" type="sibTrans" cxnId="{7DA5092E-28FD-459F-994A-2FAE86EB32CF}">
      <dgm:prSet/>
      <dgm:spPr/>
      <dgm:t>
        <a:bodyPr/>
        <a:lstStyle/>
        <a:p>
          <a:endParaRPr lang="en-US"/>
        </a:p>
      </dgm:t>
    </dgm:pt>
    <dgm:pt modelId="{3909C1B0-4486-405B-92B2-99AEAE43BC78}">
      <dgm:prSet phldrT="[Text]"/>
      <dgm:spPr/>
      <dgm:t>
        <a:bodyPr/>
        <a:lstStyle/>
        <a:p>
          <a:r>
            <a:rPr lang="en-US" dirty="0" err="1"/>
            <a:t>Pengumpulan</a:t>
          </a:r>
          <a:r>
            <a:rPr lang="en-US" dirty="0"/>
            <a:t> Dataset</a:t>
          </a:r>
        </a:p>
      </dgm:t>
    </dgm:pt>
    <dgm:pt modelId="{2DDECFC8-0B55-421A-B9F6-27801F901581}" type="parTrans" cxnId="{7EAA539F-AD8D-4251-939C-E89805657E85}">
      <dgm:prSet/>
      <dgm:spPr/>
      <dgm:t>
        <a:bodyPr/>
        <a:lstStyle/>
        <a:p>
          <a:endParaRPr lang="en-US"/>
        </a:p>
      </dgm:t>
    </dgm:pt>
    <dgm:pt modelId="{32B50C16-82B1-4B91-A7CF-BDF094880C3A}" type="sibTrans" cxnId="{7EAA539F-AD8D-4251-939C-E89805657E85}">
      <dgm:prSet/>
      <dgm:spPr/>
      <dgm:t>
        <a:bodyPr/>
        <a:lstStyle/>
        <a:p>
          <a:endParaRPr lang="en-US"/>
        </a:p>
      </dgm:t>
    </dgm:pt>
    <dgm:pt modelId="{CEADF751-F33B-4196-B23D-ACF4F9B717FE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CFB3C042-088D-4FBC-A9B5-9570501BC7C5}" type="parTrans" cxnId="{75BA41C1-E56B-48EE-B022-F9B90C8E4239}">
      <dgm:prSet/>
      <dgm:spPr/>
      <dgm:t>
        <a:bodyPr/>
        <a:lstStyle/>
        <a:p>
          <a:endParaRPr lang="en-US"/>
        </a:p>
      </dgm:t>
    </dgm:pt>
    <dgm:pt modelId="{9FCADA66-F364-4E6A-8A09-3B2347F7AC63}" type="sibTrans" cxnId="{75BA41C1-E56B-48EE-B022-F9B90C8E4239}">
      <dgm:prSet/>
      <dgm:spPr/>
      <dgm:t>
        <a:bodyPr/>
        <a:lstStyle/>
        <a:p>
          <a:endParaRPr lang="en-US"/>
        </a:p>
      </dgm:t>
    </dgm:pt>
    <dgm:pt modelId="{D0E980E1-5473-492E-BCC1-85BE80AB5E80}">
      <dgm:prSet phldrT="[Text]"/>
      <dgm:spPr/>
      <dgm:t>
        <a:bodyPr/>
        <a:lstStyle/>
        <a:p>
          <a:r>
            <a:rPr lang="en-US" dirty="0" err="1"/>
            <a:t>Implementasi</a:t>
          </a:r>
          <a:r>
            <a:rPr lang="en-US" dirty="0"/>
            <a:t> CTM dan </a:t>
          </a:r>
          <a:r>
            <a:rPr lang="en-US" dirty="0" err="1"/>
            <a:t>Bertopic</a:t>
          </a:r>
          <a:endParaRPr lang="en-US" dirty="0"/>
        </a:p>
      </dgm:t>
    </dgm:pt>
    <dgm:pt modelId="{65801895-8B9A-43D9-B358-C5E715941FB9}" type="parTrans" cxnId="{988227A3-40F2-4C67-85F2-2267E6972D0E}">
      <dgm:prSet/>
      <dgm:spPr/>
      <dgm:t>
        <a:bodyPr/>
        <a:lstStyle/>
        <a:p>
          <a:endParaRPr lang="en-US"/>
        </a:p>
      </dgm:t>
    </dgm:pt>
    <dgm:pt modelId="{C71DF5C4-344C-4BE6-BA59-0C28D008F03B}" type="sibTrans" cxnId="{988227A3-40F2-4C67-85F2-2267E6972D0E}">
      <dgm:prSet/>
      <dgm:spPr/>
      <dgm:t>
        <a:bodyPr/>
        <a:lstStyle/>
        <a:p>
          <a:endParaRPr lang="en-US"/>
        </a:p>
      </dgm:t>
    </dgm:pt>
    <dgm:pt modelId="{216AE2A3-4F3A-4E73-924E-5558D1F326F0}">
      <dgm:prSet phldrT="[Text]"/>
      <dgm:spPr/>
      <dgm:t>
        <a:bodyPr/>
        <a:lstStyle/>
        <a:p>
          <a:r>
            <a:rPr lang="en-US" dirty="0" err="1"/>
            <a:t>Interpretasi</a:t>
          </a:r>
          <a:r>
            <a:rPr lang="en-US" dirty="0"/>
            <a:t> dan </a:t>
          </a:r>
          <a:r>
            <a:rPr lang="en-US" dirty="0" err="1"/>
            <a:t>Analisis</a:t>
          </a:r>
          <a:r>
            <a:rPr lang="en-US" dirty="0"/>
            <a:t> </a:t>
          </a:r>
          <a:r>
            <a:rPr lang="en-US" dirty="0" err="1"/>
            <a:t>Topik</a:t>
          </a:r>
          <a:endParaRPr lang="en-US" dirty="0"/>
        </a:p>
      </dgm:t>
    </dgm:pt>
    <dgm:pt modelId="{D66B6018-C912-4F54-BFCB-CE1CB10621A3}" type="parTrans" cxnId="{B40DE316-1A24-4A10-A7A1-222133788426}">
      <dgm:prSet/>
      <dgm:spPr/>
      <dgm:t>
        <a:bodyPr/>
        <a:lstStyle/>
        <a:p>
          <a:endParaRPr lang="en-US"/>
        </a:p>
      </dgm:t>
    </dgm:pt>
    <dgm:pt modelId="{D4CAD42B-04FC-468B-9C7B-BF7AC56A39F1}" type="sibTrans" cxnId="{B40DE316-1A24-4A10-A7A1-222133788426}">
      <dgm:prSet/>
      <dgm:spPr/>
      <dgm:t>
        <a:bodyPr/>
        <a:lstStyle/>
        <a:p>
          <a:endParaRPr lang="en-US"/>
        </a:p>
      </dgm:t>
    </dgm:pt>
    <dgm:pt modelId="{9D462699-D1D0-4685-9667-4209F6F5C575}">
      <dgm:prSet phldrT="[Text]"/>
      <dgm:spPr/>
      <dgm:t>
        <a:bodyPr/>
        <a:lstStyle/>
        <a:p>
          <a:r>
            <a:rPr lang="en-US" dirty="0" err="1"/>
            <a:t>Evaluasi</a:t>
          </a:r>
          <a:r>
            <a:rPr lang="en-US" dirty="0"/>
            <a:t> </a:t>
          </a:r>
          <a:r>
            <a:rPr lang="en-US" dirty="0" err="1"/>
            <a:t>Perbandingan</a:t>
          </a:r>
          <a:r>
            <a:rPr lang="en-US" dirty="0"/>
            <a:t> Hasil CTM dan </a:t>
          </a:r>
          <a:r>
            <a:rPr lang="en-US" dirty="0" err="1"/>
            <a:t>Bertopik</a:t>
          </a:r>
          <a:endParaRPr lang="en-US" dirty="0"/>
        </a:p>
      </dgm:t>
    </dgm:pt>
    <dgm:pt modelId="{2C15B64B-0F6D-4374-BC3F-67B5CF8B04B0}" type="parTrans" cxnId="{9EEC7E51-13D1-48AC-990C-BCEF050D14DC}">
      <dgm:prSet/>
      <dgm:spPr/>
      <dgm:t>
        <a:bodyPr/>
        <a:lstStyle/>
        <a:p>
          <a:endParaRPr lang="en-US"/>
        </a:p>
      </dgm:t>
    </dgm:pt>
    <dgm:pt modelId="{2437F725-FD31-4BFD-A31C-F0E557A34B6F}" type="sibTrans" cxnId="{9EEC7E51-13D1-48AC-990C-BCEF050D14DC}">
      <dgm:prSet/>
      <dgm:spPr/>
      <dgm:t>
        <a:bodyPr/>
        <a:lstStyle/>
        <a:p>
          <a:endParaRPr lang="en-US"/>
        </a:p>
      </dgm:t>
    </dgm:pt>
    <dgm:pt modelId="{D6EFD5E4-526A-4447-BE42-D6215163224D}">
      <dgm:prSet phldrT="[Text]"/>
      <dgm:spPr/>
      <dgm:t>
        <a:bodyPr/>
        <a:lstStyle/>
        <a:p>
          <a:r>
            <a:rPr lang="en-US" dirty="0" err="1"/>
            <a:t>Analisis</a:t>
          </a:r>
          <a:r>
            <a:rPr lang="en-US" dirty="0"/>
            <a:t> &amp; Kesimpulan</a:t>
          </a:r>
        </a:p>
      </dgm:t>
    </dgm:pt>
    <dgm:pt modelId="{AC165543-FE2B-4BD3-84CB-D27A9DCED2C4}" type="parTrans" cxnId="{E97A29B2-412C-40D4-9B79-1AB48AAA7077}">
      <dgm:prSet/>
      <dgm:spPr/>
      <dgm:t>
        <a:bodyPr/>
        <a:lstStyle/>
        <a:p>
          <a:endParaRPr lang="en-US"/>
        </a:p>
      </dgm:t>
    </dgm:pt>
    <dgm:pt modelId="{2BAB65DF-195A-4643-87BB-76A46420EB88}" type="sibTrans" cxnId="{E97A29B2-412C-40D4-9B79-1AB48AAA7077}">
      <dgm:prSet/>
      <dgm:spPr/>
      <dgm:t>
        <a:bodyPr/>
        <a:lstStyle/>
        <a:p>
          <a:endParaRPr lang="en-US"/>
        </a:p>
      </dgm:t>
    </dgm:pt>
    <dgm:pt modelId="{2F1BA03E-904B-43FC-8CBA-A3E526980CB8}" type="pres">
      <dgm:prSet presAssocID="{F292DB05-FE20-47AF-9C0B-4ED8D6F91329}" presName="diagram" presStyleCnt="0">
        <dgm:presLayoutVars>
          <dgm:dir/>
          <dgm:resizeHandles val="exact"/>
        </dgm:presLayoutVars>
      </dgm:prSet>
      <dgm:spPr/>
    </dgm:pt>
    <dgm:pt modelId="{B097E1DD-2466-4EDA-9033-59A1CF7C238D}" type="pres">
      <dgm:prSet presAssocID="{BF23A5B1-4757-4B20-A7DD-A0CF138C9119}" presName="node" presStyleLbl="node1" presStyleIdx="0" presStyleCnt="7">
        <dgm:presLayoutVars>
          <dgm:bulletEnabled val="1"/>
        </dgm:presLayoutVars>
      </dgm:prSet>
      <dgm:spPr/>
    </dgm:pt>
    <dgm:pt modelId="{824D679D-0148-4E81-8D66-47AB627D7251}" type="pres">
      <dgm:prSet presAssocID="{8D007CE4-8D89-418E-A32F-CFEA3473FE52}" presName="sibTrans" presStyleLbl="sibTrans2D1" presStyleIdx="0" presStyleCnt="6"/>
      <dgm:spPr/>
    </dgm:pt>
    <dgm:pt modelId="{835F3280-242B-4D9C-9D49-4F51314094E7}" type="pres">
      <dgm:prSet presAssocID="{8D007CE4-8D89-418E-A32F-CFEA3473FE52}" presName="connectorText" presStyleLbl="sibTrans2D1" presStyleIdx="0" presStyleCnt="6"/>
      <dgm:spPr/>
    </dgm:pt>
    <dgm:pt modelId="{252E7FC4-6D3B-4255-AC8D-669730617D38}" type="pres">
      <dgm:prSet presAssocID="{3909C1B0-4486-405B-92B2-99AEAE43BC78}" presName="node" presStyleLbl="node1" presStyleIdx="1" presStyleCnt="7">
        <dgm:presLayoutVars>
          <dgm:bulletEnabled val="1"/>
        </dgm:presLayoutVars>
      </dgm:prSet>
      <dgm:spPr/>
    </dgm:pt>
    <dgm:pt modelId="{E8F9BA67-5B82-4142-BFFE-B9D18D74D6A5}" type="pres">
      <dgm:prSet presAssocID="{32B50C16-82B1-4B91-A7CF-BDF094880C3A}" presName="sibTrans" presStyleLbl="sibTrans2D1" presStyleIdx="1" presStyleCnt="6"/>
      <dgm:spPr/>
    </dgm:pt>
    <dgm:pt modelId="{5CF9ECF9-57A8-4080-8E8A-C961387DDA18}" type="pres">
      <dgm:prSet presAssocID="{32B50C16-82B1-4B91-A7CF-BDF094880C3A}" presName="connectorText" presStyleLbl="sibTrans2D1" presStyleIdx="1" presStyleCnt="6"/>
      <dgm:spPr/>
    </dgm:pt>
    <dgm:pt modelId="{F0BC51FA-AE00-4575-9808-64E992CDC4A1}" type="pres">
      <dgm:prSet presAssocID="{CEADF751-F33B-4196-B23D-ACF4F9B717FE}" presName="node" presStyleLbl="node1" presStyleIdx="2" presStyleCnt="7">
        <dgm:presLayoutVars>
          <dgm:bulletEnabled val="1"/>
        </dgm:presLayoutVars>
      </dgm:prSet>
      <dgm:spPr/>
    </dgm:pt>
    <dgm:pt modelId="{675DADD4-D576-4705-B24C-93C0FF6198E4}" type="pres">
      <dgm:prSet presAssocID="{9FCADA66-F364-4E6A-8A09-3B2347F7AC63}" presName="sibTrans" presStyleLbl="sibTrans2D1" presStyleIdx="2" presStyleCnt="6"/>
      <dgm:spPr/>
    </dgm:pt>
    <dgm:pt modelId="{A7757E14-62C3-4C98-B1B4-E8D53A9A08D9}" type="pres">
      <dgm:prSet presAssocID="{9FCADA66-F364-4E6A-8A09-3B2347F7AC63}" presName="connectorText" presStyleLbl="sibTrans2D1" presStyleIdx="2" presStyleCnt="6"/>
      <dgm:spPr/>
    </dgm:pt>
    <dgm:pt modelId="{827A05B1-36B9-44E5-B5A9-941A362AF465}" type="pres">
      <dgm:prSet presAssocID="{D0E980E1-5473-492E-BCC1-85BE80AB5E80}" presName="node" presStyleLbl="node1" presStyleIdx="3" presStyleCnt="7">
        <dgm:presLayoutVars>
          <dgm:bulletEnabled val="1"/>
        </dgm:presLayoutVars>
      </dgm:prSet>
      <dgm:spPr/>
    </dgm:pt>
    <dgm:pt modelId="{B12C3558-83EA-4BE9-9E1E-2382F2E7431A}" type="pres">
      <dgm:prSet presAssocID="{C71DF5C4-344C-4BE6-BA59-0C28D008F03B}" presName="sibTrans" presStyleLbl="sibTrans2D1" presStyleIdx="3" presStyleCnt="6"/>
      <dgm:spPr/>
    </dgm:pt>
    <dgm:pt modelId="{04EA89DA-4C3C-4925-897F-11AF40EAA814}" type="pres">
      <dgm:prSet presAssocID="{C71DF5C4-344C-4BE6-BA59-0C28D008F03B}" presName="connectorText" presStyleLbl="sibTrans2D1" presStyleIdx="3" presStyleCnt="6"/>
      <dgm:spPr/>
    </dgm:pt>
    <dgm:pt modelId="{5F61F0EB-0067-4D03-81EF-A97C8D8AAEEC}" type="pres">
      <dgm:prSet presAssocID="{216AE2A3-4F3A-4E73-924E-5558D1F326F0}" presName="node" presStyleLbl="node1" presStyleIdx="4" presStyleCnt="7">
        <dgm:presLayoutVars>
          <dgm:bulletEnabled val="1"/>
        </dgm:presLayoutVars>
      </dgm:prSet>
      <dgm:spPr/>
    </dgm:pt>
    <dgm:pt modelId="{9367652B-38EF-41CA-A51C-B5E95CE8165E}" type="pres">
      <dgm:prSet presAssocID="{D4CAD42B-04FC-468B-9C7B-BF7AC56A39F1}" presName="sibTrans" presStyleLbl="sibTrans2D1" presStyleIdx="4" presStyleCnt="6"/>
      <dgm:spPr/>
    </dgm:pt>
    <dgm:pt modelId="{B26DE783-55C0-4974-BF6A-6D5E43EFC43E}" type="pres">
      <dgm:prSet presAssocID="{D4CAD42B-04FC-468B-9C7B-BF7AC56A39F1}" presName="connectorText" presStyleLbl="sibTrans2D1" presStyleIdx="4" presStyleCnt="6"/>
      <dgm:spPr/>
    </dgm:pt>
    <dgm:pt modelId="{A37C2E4D-016C-4027-9118-39A9ED946063}" type="pres">
      <dgm:prSet presAssocID="{9D462699-D1D0-4685-9667-4209F6F5C575}" presName="node" presStyleLbl="node1" presStyleIdx="5" presStyleCnt="7" custScaleX="186850" custScaleY="80441">
        <dgm:presLayoutVars>
          <dgm:bulletEnabled val="1"/>
        </dgm:presLayoutVars>
      </dgm:prSet>
      <dgm:spPr/>
    </dgm:pt>
    <dgm:pt modelId="{41425006-86A7-4D52-8985-B0022B7CAED3}" type="pres">
      <dgm:prSet presAssocID="{2437F725-FD31-4BFD-A31C-F0E557A34B6F}" presName="sibTrans" presStyleLbl="sibTrans2D1" presStyleIdx="5" presStyleCnt="6"/>
      <dgm:spPr/>
    </dgm:pt>
    <dgm:pt modelId="{3B0DD150-9ABB-467C-8009-DACAFDA14ECF}" type="pres">
      <dgm:prSet presAssocID="{2437F725-FD31-4BFD-A31C-F0E557A34B6F}" presName="connectorText" presStyleLbl="sibTrans2D1" presStyleIdx="5" presStyleCnt="6"/>
      <dgm:spPr/>
    </dgm:pt>
    <dgm:pt modelId="{B64422CA-08E8-4A75-8D55-25E384EC2AD0}" type="pres">
      <dgm:prSet presAssocID="{D6EFD5E4-526A-4447-BE42-D6215163224D}" presName="node" presStyleLbl="node1" presStyleIdx="6" presStyleCnt="7" custLinFactNeighborX="40883" custLinFactNeighborY="3823">
        <dgm:presLayoutVars>
          <dgm:bulletEnabled val="1"/>
        </dgm:presLayoutVars>
      </dgm:prSet>
      <dgm:spPr/>
    </dgm:pt>
  </dgm:ptLst>
  <dgm:cxnLst>
    <dgm:cxn modelId="{B40DE316-1A24-4A10-A7A1-222133788426}" srcId="{F292DB05-FE20-47AF-9C0B-4ED8D6F91329}" destId="{216AE2A3-4F3A-4E73-924E-5558D1F326F0}" srcOrd="4" destOrd="0" parTransId="{D66B6018-C912-4F54-BFCB-CE1CB10621A3}" sibTransId="{D4CAD42B-04FC-468B-9C7B-BF7AC56A39F1}"/>
    <dgm:cxn modelId="{DA90D218-1E63-429D-B469-683E127E23AE}" type="presOf" srcId="{8D007CE4-8D89-418E-A32F-CFEA3473FE52}" destId="{824D679D-0148-4E81-8D66-47AB627D7251}" srcOrd="0" destOrd="0" presId="urn:microsoft.com/office/officeart/2005/8/layout/process5"/>
    <dgm:cxn modelId="{36A0871E-0C43-4F32-B43A-C7120E8422AF}" type="presOf" srcId="{C71DF5C4-344C-4BE6-BA59-0C28D008F03B}" destId="{04EA89DA-4C3C-4925-897F-11AF40EAA814}" srcOrd="1" destOrd="0" presId="urn:microsoft.com/office/officeart/2005/8/layout/process5"/>
    <dgm:cxn modelId="{B4E09423-E6BC-4D55-A3A1-FBD2EE5C476A}" type="presOf" srcId="{D4CAD42B-04FC-468B-9C7B-BF7AC56A39F1}" destId="{B26DE783-55C0-4974-BF6A-6D5E43EFC43E}" srcOrd="1" destOrd="0" presId="urn:microsoft.com/office/officeart/2005/8/layout/process5"/>
    <dgm:cxn modelId="{D4EA0C24-5B40-4AF8-BD5F-4C65FD9386FD}" type="presOf" srcId="{32B50C16-82B1-4B91-A7CF-BDF094880C3A}" destId="{5CF9ECF9-57A8-4080-8E8A-C961387DDA18}" srcOrd="1" destOrd="0" presId="urn:microsoft.com/office/officeart/2005/8/layout/process5"/>
    <dgm:cxn modelId="{7DA5092E-28FD-459F-994A-2FAE86EB32CF}" srcId="{F292DB05-FE20-47AF-9C0B-4ED8D6F91329}" destId="{BF23A5B1-4757-4B20-A7DD-A0CF138C9119}" srcOrd="0" destOrd="0" parTransId="{7EB2A7E8-10BB-4CF4-9A49-510CD5D9909B}" sibTransId="{8D007CE4-8D89-418E-A32F-CFEA3473FE52}"/>
    <dgm:cxn modelId="{95613537-3E21-4A6D-BEF0-0B4D946BBF05}" type="presOf" srcId="{D4CAD42B-04FC-468B-9C7B-BF7AC56A39F1}" destId="{9367652B-38EF-41CA-A51C-B5E95CE8165E}" srcOrd="0" destOrd="0" presId="urn:microsoft.com/office/officeart/2005/8/layout/process5"/>
    <dgm:cxn modelId="{C5EA863D-D7D1-4DB9-99D2-C93262579EA5}" type="presOf" srcId="{D0E980E1-5473-492E-BCC1-85BE80AB5E80}" destId="{827A05B1-36B9-44E5-B5A9-941A362AF465}" srcOrd="0" destOrd="0" presId="urn:microsoft.com/office/officeart/2005/8/layout/process5"/>
    <dgm:cxn modelId="{312D3964-2CBE-4360-8832-09420321FD1A}" type="presOf" srcId="{3909C1B0-4486-405B-92B2-99AEAE43BC78}" destId="{252E7FC4-6D3B-4255-AC8D-669730617D38}" srcOrd="0" destOrd="0" presId="urn:microsoft.com/office/officeart/2005/8/layout/process5"/>
    <dgm:cxn modelId="{0A522C45-4075-4D6A-B471-CB4B20AE1D08}" type="presOf" srcId="{CEADF751-F33B-4196-B23D-ACF4F9B717FE}" destId="{F0BC51FA-AE00-4575-9808-64E992CDC4A1}" srcOrd="0" destOrd="0" presId="urn:microsoft.com/office/officeart/2005/8/layout/process5"/>
    <dgm:cxn modelId="{D161FE4C-97F7-42DB-824C-1AB2E2DD3C24}" type="presOf" srcId="{32B50C16-82B1-4B91-A7CF-BDF094880C3A}" destId="{E8F9BA67-5B82-4142-BFFE-B9D18D74D6A5}" srcOrd="0" destOrd="0" presId="urn:microsoft.com/office/officeart/2005/8/layout/process5"/>
    <dgm:cxn modelId="{B1C1466D-531C-422B-B451-CF0483EF7D1A}" type="presOf" srcId="{8D007CE4-8D89-418E-A32F-CFEA3473FE52}" destId="{835F3280-242B-4D9C-9D49-4F51314094E7}" srcOrd="1" destOrd="0" presId="urn:microsoft.com/office/officeart/2005/8/layout/process5"/>
    <dgm:cxn modelId="{9EEC7E51-13D1-48AC-990C-BCEF050D14DC}" srcId="{F292DB05-FE20-47AF-9C0B-4ED8D6F91329}" destId="{9D462699-D1D0-4685-9667-4209F6F5C575}" srcOrd="5" destOrd="0" parTransId="{2C15B64B-0F6D-4374-BC3F-67B5CF8B04B0}" sibTransId="{2437F725-FD31-4BFD-A31C-F0E557A34B6F}"/>
    <dgm:cxn modelId="{F15D9A54-B172-40BB-A954-D535590FADDB}" type="presOf" srcId="{2437F725-FD31-4BFD-A31C-F0E557A34B6F}" destId="{41425006-86A7-4D52-8985-B0022B7CAED3}" srcOrd="0" destOrd="0" presId="urn:microsoft.com/office/officeart/2005/8/layout/process5"/>
    <dgm:cxn modelId="{A7651D5A-EC48-460A-B5BE-ACF3D4C9767E}" type="presOf" srcId="{F292DB05-FE20-47AF-9C0B-4ED8D6F91329}" destId="{2F1BA03E-904B-43FC-8CBA-A3E526980CB8}" srcOrd="0" destOrd="0" presId="urn:microsoft.com/office/officeart/2005/8/layout/process5"/>
    <dgm:cxn modelId="{2FD0C192-BE8D-4DA4-89D4-769B24C25E61}" type="presOf" srcId="{9FCADA66-F364-4E6A-8A09-3B2347F7AC63}" destId="{675DADD4-D576-4705-B24C-93C0FF6198E4}" srcOrd="0" destOrd="0" presId="urn:microsoft.com/office/officeart/2005/8/layout/process5"/>
    <dgm:cxn modelId="{854E8494-F9FE-467D-8411-521C28DD21AF}" type="presOf" srcId="{C71DF5C4-344C-4BE6-BA59-0C28D008F03B}" destId="{B12C3558-83EA-4BE9-9E1E-2382F2E7431A}" srcOrd="0" destOrd="0" presId="urn:microsoft.com/office/officeart/2005/8/layout/process5"/>
    <dgm:cxn modelId="{E38A0099-B0AA-4FF9-977E-7180E0495241}" type="presOf" srcId="{BF23A5B1-4757-4B20-A7DD-A0CF138C9119}" destId="{B097E1DD-2466-4EDA-9033-59A1CF7C238D}" srcOrd="0" destOrd="0" presId="urn:microsoft.com/office/officeart/2005/8/layout/process5"/>
    <dgm:cxn modelId="{7EAA539F-AD8D-4251-939C-E89805657E85}" srcId="{F292DB05-FE20-47AF-9C0B-4ED8D6F91329}" destId="{3909C1B0-4486-405B-92B2-99AEAE43BC78}" srcOrd="1" destOrd="0" parTransId="{2DDECFC8-0B55-421A-B9F6-27801F901581}" sibTransId="{32B50C16-82B1-4B91-A7CF-BDF094880C3A}"/>
    <dgm:cxn modelId="{988227A3-40F2-4C67-85F2-2267E6972D0E}" srcId="{F292DB05-FE20-47AF-9C0B-4ED8D6F91329}" destId="{D0E980E1-5473-492E-BCC1-85BE80AB5E80}" srcOrd="3" destOrd="0" parTransId="{65801895-8B9A-43D9-B358-C5E715941FB9}" sibTransId="{C71DF5C4-344C-4BE6-BA59-0C28D008F03B}"/>
    <dgm:cxn modelId="{A59D66AB-DD3D-4371-98D5-E7F07C9E9929}" type="presOf" srcId="{D6EFD5E4-526A-4447-BE42-D6215163224D}" destId="{B64422CA-08E8-4A75-8D55-25E384EC2AD0}" srcOrd="0" destOrd="0" presId="urn:microsoft.com/office/officeart/2005/8/layout/process5"/>
    <dgm:cxn modelId="{E97A29B2-412C-40D4-9B79-1AB48AAA7077}" srcId="{F292DB05-FE20-47AF-9C0B-4ED8D6F91329}" destId="{D6EFD5E4-526A-4447-BE42-D6215163224D}" srcOrd="6" destOrd="0" parTransId="{AC165543-FE2B-4BD3-84CB-D27A9DCED2C4}" sibTransId="{2BAB65DF-195A-4643-87BB-76A46420EB88}"/>
    <dgm:cxn modelId="{B07534C0-FE4A-4719-89BF-25B1F1732964}" type="presOf" srcId="{216AE2A3-4F3A-4E73-924E-5558D1F326F0}" destId="{5F61F0EB-0067-4D03-81EF-A97C8D8AAEEC}" srcOrd="0" destOrd="0" presId="urn:microsoft.com/office/officeart/2005/8/layout/process5"/>
    <dgm:cxn modelId="{75BA41C1-E56B-48EE-B022-F9B90C8E4239}" srcId="{F292DB05-FE20-47AF-9C0B-4ED8D6F91329}" destId="{CEADF751-F33B-4196-B23D-ACF4F9B717FE}" srcOrd="2" destOrd="0" parTransId="{CFB3C042-088D-4FBC-A9B5-9570501BC7C5}" sibTransId="{9FCADA66-F364-4E6A-8A09-3B2347F7AC63}"/>
    <dgm:cxn modelId="{0CB262E4-EE11-45D6-B2DB-684E4AFB9939}" type="presOf" srcId="{9FCADA66-F364-4E6A-8A09-3B2347F7AC63}" destId="{A7757E14-62C3-4C98-B1B4-E8D53A9A08D9}" srcOrd="1" destOrd="0" presId="urn:microsoft.com/office/officeart/2005/8/layout/process5"/>
    <dgm:cxn modelId="{D57368F4-B186-49AE-BD0C-E1318A6DB801}" type="presOf" srcId="{2437F725-FD31-4BFD-A31C-F0E557A34B6F}" destId="{3B0DD150-9ABB-467C-8009-DACAFDA14ECF}" srcOrd="1" destOrd="0" presId="urn:microsoft.com/office/officeart/2005/8/layout/process5"/>
    <dgm:cxn modelId="{C2AB39F5-EBDD-4E5D-8FE2-F905BA596FC3}" type="presOf" srcId="{9D462699-D1D0-4685-9667-4209F6F5C575}" destId="{A37C2E4D-016C-4027-9118-39A9ED946063}" srcOrd="0" destOrd="0" presId="urn:microsoft.com/office/officeart/2005/8/layout/process5"/>
    <dgm:cxn modelId="{F4BE1A00-1476-41A5-9A2B-6DAED8FFC265}" type="presParOf" srcId="{2F1BA03E-904B-43FC-8CBA-A3E526980CB8}" destId="{B097E1DD-2466-4EDA-9033-59A1CF7C238D}" srcOrd="0" destOrd="0" presId="urn:microsoft.com/office/officeart/2005/8/layout/process5"/>
    <dgm:cxn modelId="{11663AFB-2658-43A2-9C85-0A8532089854}" type="presParOf" srcId="{2F1BA03E-904B-43FC-8CBA-A3E526980CB8}" destId="{824D679D-0148-4E81-8D66-47AB627D7251}" srcOrd="1" destOrd="0" presId="urn:microsoft.com/office/officeart/2005/8/layout/process5"/>
    <dgm:cxn modelId="{35D0C7FD-A842-4859-A6F9-B820F3ACFDAA}" type="presParOf" srcId="{824D679D-0148-4E81-8D66-47AB627D7251}" destId="{835F3280-242B-4D9C-9D49-4F51314094E7}" srcOrd="0" destOrd="0" presId="urn:microsoft.com/office/officeart/2005/8/layout/process5"/>
    <dgm:cxn modelId="{6C1985DC-7009-4C57-9705-2649504BA13E}" type="presParOf" srcId="{2F1BA03E-904B-43FC-8CBA-A3E526980CB8}" destId="{252E7FC4-6D3B-4255-AC8D-669730617D38}" srcOrd="2" destOrd="0" presId="urn:microsoft.com/office/officeart/2005/8/layout/process5"/>
    <dgm:cxn modelId="{BAA260C8-B5E7-481F-A8CB-04336BDF74AD}" type="presParOf" srcId="{2F1BA03E-904B-43FC-8CBA-A3E526980CB8}" destId="{E8F9BA67-5B82-4142-BFFE-B9D18D74D6A5}" srcOrd="3" destOrd="0" presId="urn:microsoft.com/office/officeart/2005/8/layout/process5"/>
    <dgm:cxn modelId="{7CB796CB-88C5-4BCE-89E0-31ECDD196442}" type="presParOf" srcId="{E8F9BA67-5B82-4142-BFFE-B9D18D74D6A5}" destId="{5CF9ECF9-57A8-4080-8E8A-C961387DDA18}" srcOrd="0" destOrd="0" presId="urn:microsoft.com/office/officeart/2005/8/layout/process5"/>
    <dgm:cxn modelId="{E67ED3B1-EA03-47B8-94AB-66BE55262549}" type="presParOf" srcId="{2F1BA03E-904B-43FC-8CBA-A3E526980CB8}" destId="{F0BC51FA-AE00-4575-9808-64E992CDC4A1}" srcOrd="4" destOrd="0" presId="urn:microsoft.com/office/officeart/2005/8/layout/process5"/>
    <dgm:cxn modelId="{F758F400-A8CC-4365-BBA7-39AD04C4D135}" type="presParOf" srcId="{2F1BA03E-904B-43FC-8CBA-A3E526980CB8}" destId="{675DADD4-D576-4705-B24C-93C0FF6198E4}" srcOrd="5" destOrd="0" presId="urn:microsoft.com/office/officeart/2005/8/layout/process5"/>
    <dgm:cxn modelId="{A08E3E09-FB55-452F-A094-812CE5F63B4D}" type="presParOf" srcId="{675DADD4-D576-4705-B24C-93C0FF6198E4}" destId="{A7757E14-62C3-4C98-B1B4-E8D53A9A08D9}" srcOrd="0" destOrd="0" presId="urn:microsoft.com/office/officeart/2005/8/layout/process5"/>
    <dgm:cxn modelId="{AD7127E3-9316-4AE4-93A7-99281D5FE676}" type="presParOf" srcId="{2F1BA03E-904B-43FC-8CBA-A3E526980CB8}" destId="{827A05B1-36B9-44E5-B5A9-941A362AF465}" srcOrd="6" destOrd="0" presId="urn:microsoft.com/office/officeart/2005/8/layout/process5"/>
    <dgm:cxn modelId="{F41E96AD-F6CB-4B57-8635-CC9DA79B3F44}" type="presParOf" srcId="{2F1BA03E-904B-43FC-8CBA-A3E526980CB8}" destId="{B12C3558-83EA-4BE9-9E1E-2382F2E7431A}" srcOrd="7" destOrd="0" presId="urn:microsoft.com/office/officeart/2005/8/layout/process5"/>
    <dgm:cxn modelId="{B46AE292-D651-4F43-B452-6D854DB9FD4C}" type="presParOf" srcId="{B12C3558-83EA-4BE9-9E1E-2382F2E7431A}" destId="{04EA89DA-4C3C-4925-897F-11AF40EAA814}" srcOrd="0" destOrd="0" presId="urn:microsoft.com/office/officeart/2005/8/layout/process5"/>
    <dgm:cxn modelId="{AB2D016B-EF0F-4626-8065-BE7927ACAE03}" type="presParOf" srcId="{2F1BA03E-904B-43FC-8CBA-A3E526980CB8}" destId="{5F61F0EB-0067-4D03-81EF-A97C8D8AAEEC}" srcOrd="8" destOrd="0" presId="urn:microsoft.com/office/officeart/2005/8/layout/process5"/>
    <dgm:cxn modelId="{59F474CD-DF43-4F7F-B928-5EA0F7B605D9}" type="presParOf" srcId="{2F1BA03E-904B-43FC-8CBA-A3E526980CB8}" destId="{9367652B-38EF-41CA-A51C-B5E95CE8165E}" srcOrd="9" destOrd="0" presId="urn:microsoft.com/office/officeart/2005/8/layout/process5"/>
    <dgm:cxn modelId="{6F80FC36-B215-4E1B-AE3D-54FDBD71452D}" type="presParOf" srcId="{9367652B-38EF-41CA-A51C-B5E95CE8165E}" destId="{B26DE783-55C0-4974-BF6A-6D5E43EFC43E}" srcOrd="0" destOrd="0" presId="urn:microsoft.com/office/officeart/2005/8/layout/process5"/>
    <dgm:cxn modelId="{DD5F9923-F3DD-445F-A7E9-9853FFC39FA3}" type="presParOf" srcId="{2F1BA03E-904B-43FC-8CBA-A3E526980CB8}" destId="{A37C2E4D-016C-4027-9118-39A9ED946063}" srcOrd="10" destOrd="0" presId="urn:microsoft.com/office/officeart/2005/8/layout/process5"/>
    <dgm:cxn modelId="{82DADEF4-FE9F-49C4-AB74-318710E07734}" type="presParOf" srcId="{2F1BA03E-904B-43FC-8CBA-A3E526980CB8}" destId="{41425006-86A7-4D52-8985-B0022B7CAED3}" srcOrd="11" destOrd="0" presId="urn:microsoft.com/office/officeart/2005/8/layout/process5"/>
    <dgm:cxn modelId="{B88ABA6C-E552-4265-883A-74EB986DBC94}" type="presParOf" srcId="{41425006-86A7-4D52-8985-B0022B7CAED3}" destId="{3B0DD150-9ABB-467C-8009-DACAFDA14ECF}" srcOrd="0" destOrd="0" presId="urn:microsoft.com/office/officeart/2005/8/layout/process5"/>
    <dgm:cxn modelId="{3531F5F7-0F6D-4ED0-984E-961BCE84DC96}" type="presParOf" srcId="{2F1BA03E-904B-43FC-8CBA-A3E526980CB8}" destId="{B64422CA-08E8-4A75-8D55-25E384EC2AD0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4F5CD-671D-4B96-9643-D1F347F8DB75}">
      <dsp:nvSpPr>
        <dsp:cNvPr id="0" name=""/>
        <dsp:cNvSpPr/>
      </dsp:nvSpPr>
      <dsp:spPr>
        <a:xfrm>
          <a:off x="11737" y="892089"/>
          <a:ext cx="3508173" cy="2104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solidFill>
                <a:srgbClr val="FF0000"/>
              </a:solidFill>
            </a:rPr>
            <a:t>Identifikasi</a:t>
          </a:r>
          <a:r>
            <a:rPr lang="en-US" sz="4000" kern="1200" dirty="0">
              <a:solidFill>
                <a:srgbClr val="FF0000"/>
              </a:solidFill>
            </a:rPr>
            <a:t> </a:t>
          </a:r>
          <a:r>
            <a:rPr lang="en-US" sz="4000" kern="1200" dirty="0" err="1">
              <a:solidFill>
                <a:srgbClr val="FF0000"/>
              </a:solidFill>
            </a:rPr>
            <a:t>Masalah</a:t>
          </a:r>
          <a:endParaRPr lang="en-US" sz="4000" kern="1200" dirty="0">
            <a:solidFill>
              <a:srgbClr val="FF0000"/>
            </a:solidFill>
          </a:endParaRPr>
        </a:p>
      </dsp:txBody>
      <dsp:txXfrm>
        <a:off x="73388" y="953740"/>
        <a:ext cx="3384871" cy="1981602"/>
      </dsp:txXfrm>
    </dsp:sp>
    <dsp:sp modelId="{BBB0C9A1-16CF-49B8-A0D6-A01E9FA2EC68}">
      <dsp:nvSpPr>
        <dsp:cNvPr id="0" name=""/>
        <dsp:cNvSpPr/>
      </dsp:nvSpPr>
      <dsp:spPr>
        <a:xfrm>
          <a:off x="3828630" y="1509528"/>
          <a:ext cx="743732" cy="8700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828630" y="1683533"/>
        <a:ext cx="520612" cy="522017"/>
      </dsp:txXfrm>
    </dsp:sp>
    <dsp:sp modelId="{C3145CBB-C7B1-491D-A32A-DAE36DDBF1A6}">
      <dsp:nvSpPr>
        <dsp:cNvPr id="0" name=""/>
        <dsp:cNvSpPr/>
      </dsp:nvSpPr>
      <dsp:spPr>
        <a:xfrm>
          <a:off x="4923180" y="892089"/>
          <a:ext cx="3508173" cy="2104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shade val="51000"/>
                <a:satMod val="130000"/>
              </a:schemeClr>
            </a:gs>
            <a:gs pos="80000">
              <a:schemeClr val="accent5">
                <a:hueOff val="-1986775"/>
                <a:satOff val="7962"/>
                <a:lumOff val="1726"/>
                <a:alphaOff val="0"/>
                <a:shade val="93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solidFill>
                <a:srgbClr val="FF0000"/>
              </a:solidFill>
            </a:rPr>
            <a:t>Pengumpulan</a:t>
          </a:r>
          <a:r>
            <a:rPr lang="en-US" sz="4000" kern="1200" dirty="0">
              <a:solidFill>
                <a:srgbClr val="FF0000"/>
              </a:solidFill>
            </a:rPr>
            <a:t> Data</a:t>
          </a:r>
        </a:p>
      </dsp:txBody>
      <dsp:txXfrm>
        <a:off x="4984831" y="953740"/>
        <a:ext cx="3384871" cy="1981602"/>
      </dsp:txXfrm>
    </dsp:sp>
    <dsp:sp modelId="{9A92124B-6F55-420D-BE89-C3B0D44A0F14}">
      <dsp:nvSpPr>
        <dsp:cNvPr id="0" name=""/>
        <dsp:cNvSpPr/>
      </dsp:nvSpPr>
      <dsp:spPr>
        <a:xfrm>
          <a:off x="8740073" y="1509528"/>
          <a:ext cx="743732" cy="8700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740073" y="1683533"/>
        <a:ext cx="520612" cy="522017"/>
      </dsp:txXfrm>
    </dsp:sp>
    <dsp:sp modelId="{1EB86006-2F37-4650-82FE-91E52D7B5E31}">
      <dsp:nvSpPr>
        <dsp:cNvPr id="0" name=""/>
        <dsp:cNvSpPr/>
      </dsp:nvSpPr>
      <dsp:spPr>
        <a:xfrm>
          <a:off x="9834623" y="892089"/>
          <a:ext cx="3508173" cy="2104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shade val="51000"/>
                <a:satMod val="130000"/>
              </a:schemeClr>
            </a:gs>
            <a:gs pos="80000">
              <a:schemeClr val="accent5">
                <a:hueOff val="-3973551"/>
                <a:satOff val="15924"/>
                <a:lumOff val="3451"/>
                <a:alphaOff val="0"/>
                <a:shade val="93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FF0000"/>
              </a:solidFill>
            </a:rPr>
            <a:t>Preprocessing</a:t>
          </a:r>
        </a:p>
      </dsp:txBody>
      <dsp:txXfrm>
        <a:off x="9896274" y="953740"/>
        <a:ext cx="3384871" cy="1981602"/>
      </dsp:txXfrm>
    </dsp:sp>
    <dsp:sp modelId="{E21CEB20-EA70-4A45-8221-67D7A7A4313D}">
      <dsp:nvSpPr>
        <dsp:cNvPr id="0" name=""/>
        <dsp:cNvSpPr/>
      </dsp:nvSpPr>
      <dsp:spPr>
        <a:xfrm rot="5400000">
          <a:off x="11216844" y="3242565"/>
          <a:ext cx="743732" cy="8700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11327702" y="3305712"/>
        <a:ext cx="522017" cy="520612"/>
      </dsp:txXfrm>
    </dsp:sp>
    <dsp:sp modelId="{56A79D8E-8330-498F-8C05-6C46F4B1DCDB}">
      <dsp:nvSpPr>
        <dsp:cNvPr id="0" name=""/>
        <dsp:cNvSpPr/>
      </dsp:nvSpPr>
      <dsp:spPr>
        <a:xfrm>
          <a:off x="9834623" y="4400263"/>
          <a:ext cx="3508173" cy="2104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shade val="51000"/>
                <a:satMod val="130000"/>
              </a:schemeClr>
            </a:gs>
            <a:gs pos="80000">
              <a:schemeClr val="accent5">
                <a:hueOff val="-5960326"/>
                <a:satOff val="23887"/>
                <a:lumOff val="5177"/>
                <a:alphaOff val="0"/>
                <a:shade val="93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solidFill>
                <a:srgbClr val="FF0000"/>
              </a:solidFill>
            </a:rPr>
            <a:t>Penerapan</a:t>
          </a:r>
          <a:r>
            <a:rPr lang="en-US" sz="4000" kern="1200" dirty="0">
              <a:solidFill>
                <a:srgbClr val="FF0000"/>
              </a:solidFill>
            </a:rPr>
            <a:t> CTM &amp; </a:t>
          </a:r>
          <a:r>
            <a:rPr lang="en-US" sz="4000" kern="1200" dirty="0" err="1">
              <a:solidFill>
                <a:srgbClr val="FF0000"/>
              </a:solidFill>
            </a:rPr>
            <a:t>BERTopic</a:t>
          </a:r>
          <a:endParaRPr lang="en-US" sz="4000" kern="1200" dirty="0">
            <a:solidFill>
              <a:srgbClr val="FF0000"/>
            </a:solidFill>
          </a:endParaRPr>
        </a:p>
      </dsp:txBody>
      <dsp:txXfrm>
        <a:off x="9896274" y="4461914"/>
        <a:ext cx="3384871" cy="1981602"/>
      </dsp:txXfrm>
    </dsp:sp>
    <dsp:sp modelId="{3B24DDC8-EC52-4299-8BD2-7A2AFBB3805D}">
      <dsp:nvSpPr>
        <dsp:cNvPr id="0" name=""/>
        <dsp:cNvSpPr/>
      </dsp:nvSpPr>
      <dsp:spPr>
        <a:xfrm rot="10800000">
          <a:off x="8782171" y="5017701"/>
          <a:ext cx="743732" cy="8700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10800000">
        <a:off x="9005291" y="5191706"/>
        <a:ext cx="520612" cy="522017"/>
      </dsp:txXfrm>
    </dsp:sp>
    <dsp:sp modelId="{600B3D28-0A75-4F85-90FB-C66459DD49E8}">
      <dsp:nvSpPr>
        <dsp:cNvPr id="0" name=""/>
        <dsp:cNvSpPr/>
      </dsp:nvSpPr>
      <dsp:spPr>
        <a:xfrm>
          <a:off x="4923180" y="4400263"/>
          <a:ext cx="3508173" cy="2104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947101"/>
                <a:satOff val="31849"/>
                <a:lumOff val="6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solidFill>
                <a:srgbClr val="FF0000"/>
              </a:solidFill>
            </a:rPr>
            <a:t>Evaluasi</a:t>
          </a:r>
          <a:endParaRPr lang="en-US" sz="4000" kern="1200" dirty="0">
            <a:solidFill>
              <a:srgbClr val="FF0000"/>
            </a:solidFill>
          </a:endParaRPr>
        </a:p>
      </dsp:txBody>
      <dsp:txXfrm>
        <a:off x="4984831" y="4461914"/>
        <a:ext cx="3384871" cy="1981602"/>
      </dsp:txXfrm>
    </dsp:sp>
    <dsp:sp modelId="{7F36B540-8124-45BC-8DFF-BA0106370F2C}">
      <dsp:nvSpPr>
        <dsp:cNvPr id="0" name=""/>
        <dsp:cNvSpPr/>
      </dsp:nvSpPr>
      <dsp:spPr>
        <a:xfrm rot="10800000">
          <a:off x="3870728" y="5017701"/>
          <a:ext cx="743732" cy="8700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10800000">
        <a:off x="4093848" y="5191706"/>
        <a:ext cx="520612" cy="522017"/>
      </dsp:txXfrm>
    </dsp:sp>
    <dsp:sp modelId="{9DBE2C22-880A-449D-8F61-06EE4A48CD3A}">
      <dsp:nvSpPr>
        <dsp:cNvPr id="0" name=""/>
        <dsp:cNvSpPr/>
      </dsp:nvSpPr>
      <dsp:spPr>
        <a:xfrm>
          <a:off x="11737" y="4400263"/>
          <a:ext cx="3508173" cy="21049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solidFill>
                <a:srgbClr val="FF0000"/>
              </a:solidFill>
            </a:rPr>
            <a:t>Interpretasi</a:t>
          </a:r>
          <a:r>
            <a:rPr lang="en-US" sz="4000" kern="1200" dirty="0">
              <a:solidFill>
                <a:srgbClr val="FF0000"/>
              </a:solidFill>
            </a:rPr>
            <a:t> Hasil</a:t>
          </a:r>
        </a:p>
      </dsp:txBody>
      <dsp:txXfrm>
        <a:off x="73388" y="4461914"/>
        <a:ext cx="3384871" cy="1981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7E1DD-2466-4EDA-9033-59A1CF7C238D}">
      <dsp:nvSpPr>
        <dsp:cNvPr id="0" name=""/>
        <dsp:cNvSpPr/>
      </dsp:nvSpPr>
      <dsp:spPr>
        <a:xfrm>
          <a:off x="2632642" y="1168"/>
          <a:ext cx="2635935" cy="15815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Studi</a:t>
          </a:r>
          <a:r>
            <a:rPr lang="en-US" sz="3000" kern="1200" dirty="0"/>
            <a:t> </a:t>
          </a:r>
          <a:r>
            <a:rPr lang="en-US" sz="3000" kern="1200" dirty="0" err="1"/>
            <a:t>Literatur</a:t>
          </a:r>
          <a:r>
            <a:rPr lang="en-US" sz="3000" kern="1200" dirty="0"/>
            <a:t> </a:t>
          </a:r>
        </a:p>
      </dsp:txBody>
      <dsp:txXfrm>
        <a:off x="2678964" y="47490"/>
        <a:ext cx="2543291" cy="1488917"/>
      </dsp:txXfrm>
    </dsp:sp>
    <dsp:sp modelId="{824D679D-0148-4E81-8D66-47AB627D7251}">
      <dsp:nvSpPr>
        <dsp:cNvPr id="0" name=""/>
        <dsp:cNvSpPr/>
      </dsp:nvSpPr>
      <dsp:spPr>
        <a:xfrm>
          <a:off x="5500539" y="465093"/>
          <a:ext cx="558818" cy="6537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500539" y="595835"/>
        <a:ext cx="391173" cy="392227"/>
      </dsp:txXfrm>
    </dsp:sp>
    <dsp:sp modelId="{252E7FC4-6D3B-4255-AC8D-669730617D38}">
      <dsp:nvSpPr>
        <dsp:cNvPr id="0" name=""/>
        <dsp:cNvSpPr/>
      </dsp:nvSpPr>
      <dsp:spPr>
        <a:xfrm>
          <a:off x="6322951" y="1168"/>
          <a:ext cx="2635935" cy="15815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-131913"/>
                <a:satOff val="8794"/>
                <a:lumOff val="11481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-131913"/>
                <a:satOff val="8794"/>
                <a:lumOff val="11481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-131913"/>
                <a:satOff val="8794"/>
                <a:lumOff val="114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Pengumpulan</a:t>
          </a:r>
          <a:r>
            <a:rPr lang="en-US" sz="3000" kern="1200" dirty="0"/>
            <a:t> Dataset</a:t>
          </a:r>
        </a:p>
      </dsp:txBody>
      <dsp:txXfrm>
        <a:off x="6369273" y="47490"/>
        <a:ext cx="2543291" cy="1488917"/>
      </dsp:txXfrm>
    </dsp:sp>
    <dsp:sp modelId="{E8F9BA67-5B82-4142-BFFE-B9D18D74D6A5}">
      <dsp:nvSpPr>
        <dsp:cNvPr id="0" name=""/>
        <dsp:cNvSpPr/>
      </dsp:nvSpPr>
      <dsp:spPr>
        <a:xfrm>
          <a:off x="9190849" y="465093"/>
          <a:ext cx="558818" cy="6537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160908"/>
                <a:satOff val="2188"/>
                <a:lumOff val="9244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160908"/>
                <a:satOff val="2188"/>
                <a:lumOff val="9244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160908"/>
                <a:satOff val="2188"/>
                <a:lumOff val="924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190849" y="595835"/>
        <a:ext cx="391173" cy="392227"/>
      </dsp:txXfrm>
    </dsp:sp>
    <dsp:sp modelId="{F0BC51FA-AE00-4575-9808-64E992CDC4A1}">
      <dsp:nvSpPr>
        <dsp:cNvPr id="0" name=""/>
        <dsp:cNvSpPr/>
      </dsp:nvSpPr>
      <dsp:spPr>
        <a:xfrm>
          <a:off x="10013261" y="1168"/>
          <a:ext cx="2635935" cy="15815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-263826"/>
                <a:satOff val="17589"/>
                <a:lumOff val="22963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-263826"/>
                <a:satOff val="17589"/>
                <a:lumOff val="22963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-263826"/>
                <a:satOff val="17589"/>
                <a:lumOff val="229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Preprocessing</a:t>
          </a:r>
        </a:p>
      </dsp:txBody>
      <dsp:txXfrm>
        <a:off x="10059583" y="47490"/>
        <a:ext cx="2543291" cy="1488917"/>
      </dsp:txXfrm>
    </dsp:sp>
    <dsp:sp modelId="{675DADD4-D576-4705-B24C-93C0FF6198E4}">
      <dsp:nvSpPr>
        <dsp:cNvPr id="0" name=""/>
        <dsp:cNvSpPr/>
      </dsp:nvSpPr>
      <dsp:spPr>
        <a:xfrm rot="5400000">
          <a:off x="11051819" y="1767245"/>
          <a:ext cx="558818" cy="6537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321816"/>
                <a:satOff val="4375"/>
                <a:lumOff val="18488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321816"/>
                <a:satOff val="4375"/>
                <a:lumOff val="18488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321816"/>
                <a:satOff val="4375"/>
                <a:lumOff val="184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11135115" y="1814692"/>
        <a:ext cx="392227" cy="391173"/>
      </dsp:txXfrm>
    </dsp:sp>
    <dsp:sp modelId="{827A05B1-36B9-44E5-B5A9-941A362AF465}">
      <dsp:nvSpPr>
        <dsp:cNvPr id="0" name=""/>
        <dsp:cNvSpPr/>
      </dsp:nvSpPr>
      <dsp:spPr>
        <a:xfrm>
          <a:off x="10013261" y="2637103"/>
          <a:ext cx="2635935" cy="15815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-395739"/>
                <a:satOff val="26383"/>
                <a:lumOff val="34444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-395739"/>
                <a:satOff val="26383"/>
                <a:lumOff val="34444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-395739"/>
                <a:satOff val="26383"/>
                <a:lumOff val="3444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Implementasi</a:t>
          </a:r>
          <a:r>
            <a:rPr lang="en-US" sz="3000" kern="1200" dirty="0"/>
            <a:t> CTM dan </a:t>
          </a:r>
          <a:r>
            <a:rPr lang="en-US" sz="3000" kern="1200" dirty="0" err="1"/>
            <a:t>Bertopic</a:t>
          </a:r>
          <a:endParaRPr lang="en-US" sz="3000" kern="1200" dirty="0"/>
        </a:p>
      </dsp:txBody>
      <dsp:txXfrm>
        <a:off x="10059583" y="2683425"/>
        <a:ext cx="2543291" cy="1488917"/>
      </dsp:txXfrm>
    </dsp:sp>
    <dsp:sp modelId="{B12C3558-83EA-4BE9-9E1E-2382F2E7431A}">
      <dsp:nvSpPr>
        <dsp:cNvPr id="0" name=""/>
        <dsp:cNvSpPr/>
      </dsp:nvSpPr>
      <dsp:spPr>
        <a:xfrm rot="10800000">
          <a:off x="9222480" y="3101028"/>
          <a:ext cx="558818" cy="6537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482724"/>
                <a:satOff val="6563"/>
                <a:lumOff val="27732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482724"/>
                <a:satOff val="6563"/>
                <a:lumOff val="27732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482724"/>
                <a:satOff val="6563"/>
                <a:lumOff val="277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9390125" y="3231770"/>
        <a:ext cx="391173" cy="392227"/>
      </dsp:txXfrm>
    </dsp:sp>
    <dsp:sp modelId="{5F61F0EB-0067-4D03-81EF-A97C8D8AAEEC}">
      <dsp:nvSpPr>
        <dsp:cNvPr id="0" name=""/>
        <dsp:cNvSpPr/>
      </dsp:nvSpPr>
      <dsp:spPr>
        <a:xfrm>
          <a:off x="6322951" y="2637103"/>
          <a:ext cx="2635935" cy="15815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-395739"/>
                <a:satOff val="26383"/>
                <a:lumOff val="34444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-395739"/>
                <a:satOff val="26383"/>
                <a:lumOff val="34444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-395739"/>
                <a:satOff val="26383"/>
                <a:lumOff val="3444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Interpretasi</a:t>
          </a:r>
          <a:r>
            <a:rPr lang="en-US" sz="3000" kern="1200" dirty="0"/>
            <a:t> dan </a:t>
          </a:r>
          <a:r>
            <a:rPr lang="en-US" sz="3000" kern="1200" dirty="0" err="1"/>
            <a:t>Analisis</a:t>
          </a:r>
          <a:r>
            <a:rPr lang="en-US" sz="3000" kern="1200" dirty="0"/>
            <a:t> </a:t>
          </a:r>
          <a:r>
            <a:rPr lang="en-US" sz="3000" kern="1200" dirty="0" err="1"/>
            <a:t>Topik</a:t>
          </a:r>
          <a:endParaRPr lang="en-US" sz="3000" kern="1200" dirty="0"/>
        </a:p>
      </dsp:txBody>
      <dsp:txXfrm>
        <a:off x="6369273" y="2683425"/>
        <a:ext cx="2543291" cy="1488917"/>
      </dsp:txXfrm>
    </dsp:sp>
    <dsp:sp modelId="{9367652B-38EF-41CA-A51C-B5E95CE8165E}">
      <dsp:nvSpPr>
        <dsp:cNvPr id="0" name=""/>
        <dsp:cNvSpPr/>
      </dsp:nvSpPr>
      <dsp:spPr>
        <a:xfrm rot="10800000">
          <a:off x="5532171" y="3101028"/>
          <a:ext cx="558818" cy="6537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321816"/>
                <a:satOff val="4375"/>
                <a:lumOff val="18488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321816"/>
                <a:satOff val="4375"/>
                <a:lumOff val="18488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321816"/>
                <a:satOff val="4375"/>
                <a:lumOff val="184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5699816" y="3231770"/>
        <a:ext cx="391173" cy="392227"/>
      </dsp:txXfrm>
    </dsp:sp>
    <dsp:sp modelId="{A37C2E4D-016C-4027-9118-39A9ED946063}">
      <dsp:nvSpPr>
        <dsp:cNvPr id="0" name=""/>
        <dsp:cNvSpPr/>
      </dsp:nvSpPr>
      <dsp:spPr>
        <a:xfrm>
          <a:off x="343332" y="2791772"/>
          <a:ext cx="4925245" cy="12722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-263826"/>
                <a:satOff val="17589"/>
                <a:lumOff val="22963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-263826"/>
                <a:satOff val="17589"/>
                <a:lumOff val="22963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-263826"/>
                <a:satOff val="17589"/>
                <a:lumOff val="229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Evaluasi</a:t>
          </a:r>
          <a:r>
            <a:rPr lang="en-US" sz="3000" kern="1200" dirty="0"/>
            <a:t> </a:t>
          </a:r>
          <a:r>
            <a:rPr lang="en-US" sz="3000" kern="1200" dirty="0" err="1"/>
            <a:t>Perbandingan</a:t>
          </a:r>
          <a:r>
            <a:rPr lang="en-US" sz="3000" kern="1200" dirty="0"/>
            <a:t> Hasil CTM dan </a:t>
          </a:r>
          <a:r>
            <a:rPr lang="en-US" sz="3000" kern="1200" dirty="0" err="1"/>
            <a:t>Bertopik</a:t>
          </a:r>
          <a:endParaRPr lang="en-US" sz="3000" kern="1200" dirty="0"/>
        </a:p>
      </dsp:txBody>
      <dsp:txXfrm>
        <a:off x="380594" y="2829034"/>
        <a:ext cx="4850721" cy="1197699"/>
      </dsp:txXfrm>
    </dsp:sp>
    <dsp:sp modelId="{41425006-86A7-4D52-8985-B0022B7CAED3}">
      <dsp:nvSpPr>
        <dsp:cNvPr id="0" name=""/>
        <dsp:cNvSpPr/>
      </dsp:nvSpPr>
      <dsp:spPr>
        <a:xfrm rot="5487330">
          <a:off x="2454068" y="4324092"/>
          <a:ext cx="641619" cy="6537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160908"/>
                <a:satOff val="2188"/>
                <a:lumOff val="9244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160908"/>
                <a:satOff val="2188"/>
                <a:lumOff val="9244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160908"/>
                <a:satOff val="2188"/>
                <a:lumOff val="924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2581209" y="4330169"/>
        <a:ext cx="392227" cy="449133"/>
      </dsp:txXfrm>
    </dsp:sp>
    <dsp:sp modelId="{B64422CA-08E8-4A75-8D55-25E384EC2AD0}">
      <dsp:nvSpPr>
        <dsp:cNvPr id="0" name=""/>
        <dsp:cNvSpPr/>
      </dsp:nvSpPr>
      <dsp:spPr>
        <a:xfrm>
          <a:off x="1420981" y="5274207"/>
          <a:ext cx="2635935" cy="15815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-131913"/>
                <a:satOff val="8794"/>
                <a:lumOff val="11481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-131913"/>
                <a:satOff val="8794"/>
                <a:lumOff val="11481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-131913"/>
                <a:satOff val="8794"/>
                <a:lumOff val="114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Analisis</a:t>
          </a:r>
          <a:r>
            <a:rPr lang="en-US" sz="3000" kern="1200" dirty="0"/>
            <a:t> &amp; Kesimpulan</a:t>
          </a:r>
        </a:p>
      </dsp:txBody>
      <dsp:txXfrm>
        <a:off x="1467303" y="5320529"/>
        <a:ext cx="2543291" cy="1488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6F18A-CAF3-4834-85A8-A538EF3FD4C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EFB34-DEDF-489A-B0B4-8A25D1C2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8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ca_esv=35b4b4eaf34d9443&amp;cs=1&amp;sxsrf=AE3TifNoLbSapXO6ag8Hs75loWN6AY2oeg%3A1759795288251&amp;q=Latent+Dirichlet+Allocation&amp;sa=X&amp;ved=2ahUKEwjn9qCo5JCQAxUMwjgGHbJhK8wQxccNegQIAhAB&amp;mstk=AUtExfCW5-KwyItoHoaxItU2AZiXIygMP8qxPa6HCi-rl0TbfC-yhrX2Lmmqg_GZFxTx8ZIROMwQAwPIxzKYBUDtnHc9r5NFtkPHyZTiplYfRSEful9_zO74EwsQnn7PB9YOHtQvI8a3IQIOTvbi0I761S4YBEKgldVdD1Tw5BOKNaIC_kw&amp;csui=3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Semantik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memiliki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kejelasan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makna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dan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keterpaduan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logis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antarbagian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sebuah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teks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atau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wacana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,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sehingga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semua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ide dan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gagasan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yang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disampaikan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saling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terkait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dan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mendukung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satu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sama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lain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secara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konsisten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dan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mudah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dipahami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oleh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pembaca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EFB34-DEDF-489A-B0B4-8A25D1C27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8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EFB34-DEDF-489A-B0B4-8A25D1C27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4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Asumsi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independensi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antar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topik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dalam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 </a:t>
            </a:r>
            <a:r>
              <a:rPr lang="en-US" b="0" i="0" dirty="0">
                <a:effectLst/>
                <a:latin typeface="Google Sans"/>
                <a:hlinkClick r:id="rId3"/>
              </a:rPr>
              <a:t>Latent Dirichlet Allocation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 (LDA)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berarti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setiap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topik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diasumsikan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tidak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memiliki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hubungan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atau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korelasi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satu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sama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lain,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dengan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setiap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dokumen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diasumsikan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mewakili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campuran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topik-topik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yang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independen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EFB34-DEDF-489A-B0B4-8A25D1C27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6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7.svg"/><Relationship Id="rId5" Type="http://schemas.openxmlformats.org/officeDocument/2006/relationships/image" Target="../media/image13.sv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4.png"/><Relationship Id="rId7" Type="http://schemas.openxmlformats.org/officeDocument/2006/relationships/diagramData" Target="../diagrams/data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microsoft.com/office/2007/relationships/diagramDrawing" Target="../diagrams/drawing1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5.svg"/><Relationship Id="rId9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4.png"/><Relationship Id="rId7" Type="http://schemas.openxmlformats.org/officeDocument/2006/relationships/diagramData" Target="../diagrams/data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microsoft.com/office/2007/relationships/diagramDrawing" Target="../diagrams/drawing2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5.svg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016" y="5979909"/>
            <a:ext cx="4804968" cy="4333207"/>
          </a:xfrm>
          <a:custGeom>
            <a:avLst/>
            <a:gdLst/>
            <a:ahLst/>
            <a:cxnLst/>
            <a:rect l="l" t="t" r="r" b="b"/>
            <a:pathLst>
              <a:path w="4804968" h="4333207">
                <a:moveTo>
                  <a:pt x="0" y="0"/>
                </a:moveTo>
                <a:lnTo>
                  <a:pt x="4804968" y="0"/>
                </a:lnTo>
                <a:lnTo>
                  <a:pt x="4804968" y="4333207"/>
                </a:lnTo>
                <a:lnTo>
                  <a:pt x="0" y="43332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05377" y="3156973"/>
            <a:ext cx="14077246" cy="4528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32"/>
              </a:lnSpc>
            </a:pPr>
            <a:r>
              <a:rPr lang="en-US" sz="14346" dirty="0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SEMINAR PROPOSAL</a:t>
            </a:r>
          </a:p>
        </p:txBody>
      </p:sp>
      <p:sp>
        <p:nvSpPr>
          <p:cNvPr id="6" name="Freeform 6"/>
          <p:cNvSpPr/>
          <p:nvPr/>
        </p:nvSpPr>
        <p:spPr>
          <a:xfrm flipH="1" flipV="1">
            <a:off x="16182578" y="8582145"/>
            <a:ext cx="1511485" cy="1409460"/>
          </a:xfrm>
          <a:custGeom>
            <a:avLst/>
            <a:gdLst/>
            <a:ahLst/>
            <a:cxnLst/>
            <a:rect l="l" t="t" r="r" b="b"/>
            <a:pathLst>
              <a:path w="1511485" h="1409460">
                <a:moveTo>
                  <a:pt x="1511486" y="1409460"/>
                </a:moveTo>
                <a:lnTo>
                  <a:pt x="0" y="1409460"/>
                </a:lnTo>
                <a:lnTo>
                  <a:pt x="0" y="0"/>
                </a:lnTo>
                <a:lnTo>
                  <a:pt x="1511486" y="0"/>
                </a:lnTo>
                <a:lnTo>
                  <a:pt x="1511486" y="140946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959050" y="1671661"/>
            <a:ext cx="6369901" cy="920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PRESENTASI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24213" y="8239819"/>
            <a:ext cx="9639574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Oleh : ASEP RIDWAN HIDAYAT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784817" y="9105900"/>
            <a:ext cx="1909247" cy="626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7"/>
              </a:lnSpc>
            </a:pPr>
            <a:r>
              <a:rPr lang="en-US" sz="3697" dirty="0">
                <a:solidFill>
                  <a:srgbClr val="CFC5C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</a:p>
        </p:txBody>
      </p:sp>
      <p:sp>
        <p:nvSpPr>
          <p:cNvPr id="11" name="Freeform 11"/>
          <p:cNvSpPr/>
          <p:nvPr/>
        </p:nvSpPr>
        <p:spPr>
          <a:xfrm flipH="1" flipV="1">
            <a:off x="13487870" y="-26013"/>
            <a:ext cx="4800130" cy="4328844"/>
          </a:xfrm>
          <a:custGeom>
            <a:avLst/>
            <a:gdLst/>
            <a:ahLst/>
            <a:cxnLst/>
            <a:rect l="l" t="t" r="r" b="b"/>
            <a:pathLst>
              <a:path w="4800130" h="4328844">
                <a:moveTo>
                  <a:pt x="4800130" y="4328844"/>
                </a:moveTo>
                <a:lnTo>
                  <a:pt x="0" y="4328844"/>
                </a:lnTo>
                <a:lnTo>
                  <a:pt x="0" y="0"/>
                </a:lnTo>
                <a:lnTo>
                  <a:pt x="4800130" y="0"/>
                </a:lnTo>
                <a:lnTo>
                  <a:pt x="4800130" y="432884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13416" y="5157025"/>
            <a:ext cx="5507745" cy="5463326"/>
          </a:xfrm>
          <a:prstGeom prst="line">
            <a:avLst/>
          </a:prstGeom>
          <a:ln w="38100" cap="flat">
            <a:solidFill>
              <a:srgbClr val="16BEC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3033718" y="-137136"/>
            <a:ext cx="5502199" cy="5457825"/>
          </a:xfrm>
          <a:prstGeom prst="line">
            <a:avLst/>
          </a:prstGeom>
          <a:ln w="38100" cap="flat">
            <a:solidFill>
              <a:srgbClr val="16BEC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961937" y="8159245"/>
            <a:ext cx="2329981" cy="2225486"/>
          </a:xfrm>
          <a:prstGeom prst="line">
            <a:avLst/>
          </a:prstGeom>
          <a:ln w="38100" cap="flat">
            <a:solidFill>
              <a:srgbClr val="00535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4998381" y="-13294"/>
            <a:ext cx="2327635" cy="2223245"/>
          </a:xfrm>
          <a:prstGeom prst="line">
            <a:avLst/>
          </a:prstGeom>
          <a:ln w="38100" cap="flat">
            <a:solidFill>
              <a:srgbClr val="005359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flipH="1" flipV="1">
            <a:off x="16182578" y="8582145"/>
            <a:ext cx="1511485" cy="1409460"/>
          </a:xfrm>
          <a:custGeom>
            <a:avLst/>
            <a:gdLst/>
            <a:ahLst/>
            <a:cxnLst/>
            <a:rect l="l" t="t" r="r" b="b"/>
            <a:pathLst>
              <a:path w="1511485" h="1409460">
                <a:moveTo>
                  <a:pt x="1511486" y="1409460"/>
                </a:moveTo>
                <a:lnTo>
                  <a:pt x="0" y="1409460"/>
                </a:lnTo>
                <a:lnTo>
                  <a:pt x="0" y="0"/>
                </a:lnTo>
                <a:lnTo>
                  <a:pt x="1511486" y="0"/>
                </a:lnTo>
                <a:lnTo>
                  <a:pt x="1511486" y="14094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0" y="7385165"/>
            <a:ext cx="2247471" cy="2901835"/>
          </a:xfrm>
          <a:custGeom>
            <a:avLst/>
            <a:gdLst/>
            <a:ahLst/>
            <a:cxnLst/>
            <a:rect l="l" t="t" r="r" b="b"/>
            <a:pathLst>
              <a:path w="2247471" h="2901835">
                <a:moveTo>
                  <a:pt x="2247471" y="0"/>
                </a:moveTo>
                <a:lnTo>
                  <a:pt x="0" y="0"/>
                </a:lnTo>
                <a:lnTo>
                  <a:pt x="0" y="2901835"/>
                </a:lnTo>
                <a:lnTo>
                  <a:pt x="2247471" y="2901835"/>
                </a:lnTo>
                <a:lnTo>
                  <a:pt x="224747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5784817" y="9105900"/>
            <a:ext cx="1909247" cy="626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7"/>
              </a:lnSpc>
            </a:pPr>
            <a:r>
              <a:rPr lang="en-US" sz="3697">
                <a:solidFill>
                  <a:srgbClr val="CFC5C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85800" y="576345"/>
            <a:ext cx="9144000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25"/>
              </a:lnSpc>
            </a:pPr>
            <a:r>
              <a:rPr lang="en-US" sz="65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JADWAL</a:t>
            </a:r>
          </a:p>
          <a:p>
            <a:pPr algn="l">
              <a:lnSpc>
                <a:spcPts val="8125"/>
              </a:lnSpc>
            </a:pPr>
            <a:r>
              <a:rPr lang="en-US" sz="65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PENELITIAN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14677440" y="1857895"/>
            <a:ext cx="5661931" cy="909280"/>
            <a:chOff x="0" y="0"/>
            <a:chExt cx="1491208" cy="2394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91208" cy="239481"/>
            </a:xfrm>
            <a:custGeom>
              <a:avLst/>
              <a:gdLst/>
              <a:ahLst/>
              <a:cxnLst/>
              <a:rect l="l" t="t" r="r" b="b"/>
              <a:pathLst>
                <a:path w="1491208" h="239481">
                  <a:moveTo>
                    <a:pt x="0" y="0"/>
                  </a:moveTo>
                  <a:lnTo>
                    <a:pt x="1491208" y="0"/>
                  </a:lnTo>
                  <a:lnTo>
                    <a:pt x="1491208" y="239481"/>
                  </a:lnTo>
                  <a:lnTo>
                    <a:pt x="0" y="239481"/>
                  </a:lnTo>
                  <a:close/>
                </a:path>
              </a:pathLst>
            </a:custGeom>
            <a:solidFill>
              <a:srgbClr val="16BEC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491208" cy="2871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5370757" y="2226257"/>
            <a:ext cx="5509531" cy="324955"/>
            <a:chOff x="0" y="0"/>
            <a:chExt cx="1451070" cy="8558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451070" cy="85585"/>
            </a:xfrm>
            <a:custGeom>
              <a:avLst/>
              <a:gdLst/>
              <a:ahLst/>
              <a:cxnLst/>
              <a:rect l="l" t="t" r="r" b="b"/>
              <a:pathLst>
                <a:path w="1451070" h="85585">
                  <a:moveTo>
                    <a:pt x="0" y="0"/>
                  </a:moveTo>
                  <a:lnTo>
                    <a:pt x="1451070" y="0"/>
                  </a:lnTo>
                  <a:lnTo>
                    <a:pt x="1451070" y="85585"/>
                  </a:lnTo>
                  <a:lnTo>
                    <a:pt x="0" y="85585"/>
                  </a:lnTo>
                  <a:close/>
                </a:path>
              </a:pathLst>
            </a:custGeom>
            <a:solidFill>
              <a:srgbClr val="CFC5C4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451070" cy="1332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8011F83B-C2EB-42E6-ADC9-876DE19100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6424" y="2827315"/>
            <a:ext cx="14816153" cy="6440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6182578" y="8582145"/>
            <a:ext cx="1511485" cy="1409460"/>
          </a:xfrm>
          <a:custGeom>
            <a:avLst/>
            <a:gdLst/>
            <a:ahLst/>
            <a:cxnLst/>
            <a:rect l="l" t="t" r="r" b="b"/>
            <a:pathLst>
              <a:path w="1511485" h="1409460">
                <a:moveTo>
                  <a:pt x="1511486" y="1409460"/>
                </a:moveTo>
                <a:lnTo>
                  <a:pt x="0" y="1409460"/>
                </a:lnTo>
                <a:lnTo>
                  <a:pt x="0" y="0"/>
                </a:lnTo>
                <a:lnTo>
                  <a:pt x="1511486" y="0"/>
                </a:lnTo>
                <a:lnTo>
                  <a:pt x="1511486" y="14094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784817" y="9105900"/>
            <a:ext cx="1909247" cy="626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7"/>
              </a:lnSpc>
            </a:pPr>
            <a:r>
              <a:rPr lang="en-US" sz="3697">
                <a:solidFill>
                  <a:srgbClr val="CFC5C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10</a:t>
            </a:r>
          </a:p>
        </p:txBody>
      </p:sp>
      <p:sp>
        <p:nvSpPr>
          <p:cNvPr id="7" name="Freeform 7"/>
          <p:cNvSpPr/>
          <p:nvPr/>
        </p:nvSpPr>
        <p:spPr>
          <a:xfrm flipV="1">
            <a:off x="13924757" y="0"/>
            <a:ext cx="4363243" cy="5633626"/>
          </a:xfrm>
          <a:custGeom>
            <a:avLst/>
            <a:gdLst/>
            <a:ahLst/>
            <a:cxnLst/>
            <a:rect l="l" t="t" r="r" b="b"/>
            <a:pathLst>
              <a:path w="4363243" h="5633626">
                <a:moveTo>
                  <a:pt x="0" y="5633626"/>
                </a:moveTo>
                <a:lnTo>
                  <a:pt x="4363243" y="5633626"/>
                </a:lnTo>
                <a:lnTo>
                  <a:pt x="4363243" y="0"/>
                </a:lnTo>
                <a:lnTo>
                  <a:pt x="0" y="0"/>
                </a:lnTo>
                <a:lnTo>
                  <a:pt x="0" y="563362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0" y="4533175"/>
            <a:ext cx="4363243" cy="5633626"/>
          </a:xfrm>
          <a:custGeom>
            <a:avLst/>
            <a:gdLst/>
            <a:ahLst/>
            <a:cxnLst/>
            <a:rect l="l" t="t" r="r" b="b"/>
            <a:pathLst>
              <a:path w="4363243" h="5633626">
                <a:moveTo>
                  <a:pt x="4363243" y="0"/>
                </a:moveTo>
                <a:lnTo>
                  <a:pt x="0" y="0"/>
                </a:lnTo>
                <a:lnTo>
                  <a:pt x="0" y="5633626"/>
                </a:lnTo>
                <a:lnTo>
                  <a:pt x="4363243" y="5633626"/>
                </a:lnTo>
                <a:lnTo>
                  <a:pt x="436324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03183" y="3572050"/>
            <a:ext cx="13281634" cy="1837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34"/>
              </a:lnSpc>
            </a:pPr>
            <a:r>
              <a:rPr lang="en-US" sz="11707" dirty="0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TERIMAKASIH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34686" y="5430980"/>
            <a:ext cx="10618628" cy="124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Alhamdulillah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 flipV="1">
            <a:off x="16182578" y="8582145"/>
            <a:ext cx="1511485" cy="1409460"/>
          </a:xfrm>
          <a:custGeom>
            <a:avLst/>
            <a:gdLst/>
            <a:ahLst/>
            <a:cxnLst/>
            <a:rect l="l" t="t" r="r" b="b"/>
            <a:pathLst>
              <a:path w="1511485" h="1409460">
                <a:moveTo>
                  <a:pt x="1511486" y="1409460"/>
                </a:moveTo>
                <a:lnTo>
                  <a:pt x="0" y="1409460"/>
                </a:lnTo>
                <a:lnTo>
                  <a:pt x="0" y="0"/>
                </a:lnTo>
                <a:lnTo>
                  <a:pt x="1511486" y="0"/>
                </a:lnTo>
                <a:lnTo>
                  <a:pt x="1511486" y="14094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6284026" y="9105900"/>
            <a:ext cx="910829" cy="626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7"/>
              </a:lnSpc>
            </a:pPr>
            <a:r>
              <a:rPr lang="en-US" sz="3697" dirty="0">
                <a:solidFill>
                  <a:srgbClr val="CFC5C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63414" y="135910"/>
            <a:ext cx="14561171" cy="1886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99"/>
              </a:lnSpc>
            </a:pPr>
            <a:r>
              <a:rPr lang="en-US" sz="2800" dirty="0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ANALISIS </a:t>
            </a:r>
            <a:r>
              <a:rPr lang="en-US" sz="2800" i="1" dirty="0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METODE CORRELATED TOPIC MODELING </a:t>
            </a:r>
            <a:r>
              <a:rPr lang="en-US" sz="2800" dirty="0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(CTM) DAN </a:t>
            </a:r>
            <a:r>
              <a:rPr lang="en-US" sz="2800" dirty="0" err="1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BERTopic</a:t>
            </a:r>
            <a:r>
              <a:rPr lang="en-US" sz="2800" dirty="0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DALAM PEMODELAN TOPIK PADA TEKS TERJEMAHAN AL-QUR’AN BERBAHASA INDONESIA</a:t>
            </a:r>
          </a:p>
        </p:txBody>
      </p:sp>
      <p:sp>
        <p:nvSpPr>
          <p:cNvPr id="15" name="Freeform 15"/>
          <p:cNvSpPr/>
          <p:nvPr/>
        </p:nvSpPr>
        <p:spPr>
          <a:xfrm flipH="1">
            <a:off x="0" y="7385165"/>
            <a:ext cx="2247471" cy="2901835"/>
          </a:xfrm>
          <a:custGeom>
            <a:avLst/>
            <a:gdLst/>
            <a:ahLst/>
            <a:cxnLst/>
            <a:rect l="l" t="t" r="r" b="b"/>
            <a:pathLst>
              <a:path w="2247471" h="2901835">
                <a:moveTo>
                  <a:pt x="2247471" y="0"/>
                </a:moveTo>
                <a:lnTo>
                  <a:pt x="0" y="0"/>
                </a:lnTo>
                <a:lnTo>
                  <a:pt x="0" y="2901835"/>
                </a:lnTo>
                <a:lnTo>
                  <a:pt x="2247471" y="2901835"/>
                </a:lnTo>
                <a:lnTo>
                  <a:pt x="224747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7" name="Picture 16" descr="Description: Logo_warna2">
            <a:extLst>
              <a:ext uri="{FF2B5EF4-FFF2-40B4-BE49-F238E27FC236}">
                <a16:creationId xmlns:a16="http://schemas.microsoft.com/office/drawing/2014/main" id="{62D4FAFF-433D-4AC9-E76A-92CEBBF96D5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9" y="2539393"/>
            <a:ext cx="2590800" cy="261516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0">
            <a:extLst>
              <a:ext uri="{FF2B5EF4-FFF2-40B4-BE49-F238E27FC236}">
                <a16:creationId xmlns:a16="http://schemas.microsoft.com/office/drawing/2014/main" id="{665C8700-40CE-9FB3-F6D6-838CD4F66A01}"/>
              </a:ext>
            </a:extLst>
          </p:cNvPr>
          <p:cNvSpPr txBox="1"/>
          <p:nvPr/>
        </p:nvSpPr>
        <p:spPr>
          <a:xfrm>
            <a:off x="7167896" y="5640904"/>
            <a:ext cx="3952205" cy="843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1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Asep</a:t>
            </a:r>
            <a:r>
              <a:rPr lang="en-US" sz="2400" b="1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Ridwan Hidayat</a:t>
            </a:r>
          </a:p>
          <a:p>
            <a:pPr algn="ctr">
              <a:lnSpc>
                <a:spcPts val="3359"/>
              </a:lnSpc>
            </a:pPr>
            <a:r>
              <a:rPr lang="en-US" sz="2400" b="1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(231012050036)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93994816-9595-A444-368E-44D231BD9E3D}"/>
              </a:ext>
            </a:extLst>
          </p:cNvPr>
          <p:cNvSpPr txBox="1"/>
          <p:nvPr/>
        </p:nvSpPr>
        <p:spPr>
          <a:xfrm>
            <a:off x="5674274" y="7267641"/>
            <a:ext cx="7081500" cy="2151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1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 STUDI TEKNIK INFORMATIKA S-2</a:t>
            </a:r>
          </a:p>
          <a:p>
            <a:pPr algn="ctr">
              <a:lnSpc>
                <a:spcPts val="3359"/>
              </a:lnSpc>
            </a:pPr>
            <a:r>
              <a:rPr lang="en-US" sz="2400" b="1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 PASCASARJANA</a:t>
            </a:r>
          </a:p>
          <a:p>
            <a:pPr algn="ctr">
              <a:lnSpc>
                <a:spcPts val="3359"/>
              </a:lnSpc>
            </a:pPr>
            <a:r>
              <a:rPr lang="en-US" sz="2400" b="1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UNIVERSITAS PAMULANG</a:t>
            </a:r>
          </a:p>
          <a:p>
            <a:pPr algn="ctr">
              <a:lnSpc>
                <a:spcPts val="3359"/>
              </a:lnSpc>
            </a:pPr>
            <a:r>
              <a:rPr lang="en-US" sz="2400" b="1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TANGERANG SELATAN</a:t>
            </a:r>
          </a:p>
          <a:p>
            <a:pPr algn="ctr">
              <a:lnSpc>
                <a:spcPts val="3359"/>
              </a:lnSpc>
            </a:pPr>
            <a:r>
              <a:rPr lang="en-US" sz="2400" b="1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2025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BC9FD-EAC4-22F7-4A5B-DFEDC5B06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85C8931-23F8-7D29-7973-CE2A4DFAACC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312" r="-20312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D14E106-CBE7-5ABD-5627-BBD61D1F236F}"/>
              </a:ext>
            </a:extLst>
          </p:cNvPr>
          <p:cNvSpPr/>
          <p:nvPr/>
        </p:nvSpPr>
        <p:spPr>
          <a:xfrm flipH="1" flipV="1">
            <a:off x="16182578" y="8582145"/>
            <a:ext cx="1511485" cy="1409460"/>
          </a:xfrm>
          <a:custGeom>
            <a:avLst/>
            <a:gdLst/>
            <a:ahLst/>
            <a:cxnLst/>
            <a:rect l="l" t="t" r="r" b="b"/>
            <a:pathLst>
              <a:path w="1511485" h="1409460">
                <a:moveTo>
                  <a:pt x="1511486" y="1409460"/>
                </a:moveTo>
                <a:lnTo>
                  <a:pt x="0" y="1409460"/>
                </a:lnTo>
                <a:lnTo>
                  <a:pt x="0" y="0"/>
                </a:lnTo>
                <a:lnTo>
                  <a:pt x="1511486" y="0"/>
                </a:lnTo>
                <a:lnTo>
                  <a:pt x="1511486" y="14094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0ED403E-7C6C-D80B-C9FF-7C76F22AD905}"/>
              </a:ext>
            </a:extLst>
          </p:cNvPr>
          <p:cNvSpPr/>
          <p:nvPr/>
        </p:nvSpPr>
        <p:spPr>
          <a:xfrm flipV="1">
            <a:off x="13924757" y="0"/>
            <a:ext cx="4363243" cy="5633626"/>
          </a:xfrm>
          <a:custGeom>
            <a:avLst/>
            <a:gdLst/>
            <a:ahLst/>
            <a:cxnLst/>
            <a:rect l="l" t="t" r="r" b="b"/>
            <a:pathLst>
              <a:path w="4363243" h="5633626">
                <a:moveTo>
                  <a:pt x="0" y="5633626"/>
                </a:moveTo>
                <a:lnTo>
                  <a:pt x="4363243" y="5633626"/>
                </a:lnTo>
                <a:lnTo>
                  <a:pt x="4363243" y="0"/>
                </a:lnTo>
                <a:lnTo>
                  <a:pt x="0" y="0"/>
                </a:lnTo>
                <a:lnTo>
                  <a:pt x="0" y="563362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0E563B8B-ACAC-26D1-BED2-08EAAA816AF7}"/>
              </a:ext>
            </a:extLst>
          </p:cNvPr>
          <p:cNvGrpSpPr/>
          <p:nvPr/>
        </p:nvGrpSpPr>
        <p:grpSpPr>
          <a:xfrm>
            <a:off x="-1078545" y="709571"/>
            <a:ext cx="6205452" cy="1029996"/>
            <a:chOff x="0" y="0"/>
            <a:chExt cx="1634358" cy="27127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9DFAD9F-B798-4A94-49E0-DAB16BF0BD75}"/>
                </a:ext>
              </a:extLst>
            </p:cNvPr>
            <p:cNvSpPr/>
            <p:nvPr/>
          </p:nvSpPr>
          <p:spPr>
            <a:xfrm>
              <a:off x="0" y="0"/>
              <a:ext cx="1634358" cy="271275"/>
            </a:xfrm>
            <a:custGeom>
              <a:avLst/>
              <a:gdLst/>
              <a:ahLst/>
              <a:cxnLst/>
              <a:rect l="l" t="t" r="r" b="b"/>
              <a:pathLst>
                <a:path w="1634358" h="271275">
                  <a:moveTo>
                    <a:pt x="124760" y="0"/>
                  </a:moveTo>
                  <a:lnTo>
                    <a:pt x="1509598" y="0"/>
                  </a:lnTo>
                  <a:cubicBezTo>
                    <a:pt x="1542686" y="0"/>
                    <a:pt x="1574419" y="13144"/>
                    <a:pt x="1597816" y="36541"/>
                  </a:cubicBezTo>
                  <a:cubicBezTo>
                    <a:pt x="1621213" y="59938"/>
                    <a:pt x="1634358" y="91672"/>
                    <a:pt x="1634358" y="124760"/>
                  </a:cubicBezTo>
                  <a:lnTo>
                    <a:pt x="1634358" y="146515"/>
                  </a:lnTo>
                  <a:cubicBezTo>
                    <a:pt x="1634358" y="215418"/>
                    <a:pt x="1578501" y="271275"/>
                    <a:pt x="1509598" y="271275"/>
                  </a:cubicBezTo>
                  <a:lnTo>
                    <a:pt x="124760" y="271275"/>
                  </a:lnTo>
                  <a:cubicBezTo>
                    <a:pt x="55857" y="271275"/>
                    <a:pt x="0" y="215418"/>
                    <a:pt x="0" y="146515"/>
                  </a:cubicBezTo>
                  <a:lnTo>
                    <a:pt x="0" y="124760"/>
                  </a:lnTo>
                  <a:cubicBezTo>
                    <a:pt x="0" y="91672"/>
                    <a:pt x="13144" y="59938"/>
                    <a:pt x="36541" y="36541"/>
                  </a:cubicBezTo>
                  <a:cubicBezTo>
                    <a:pt x="59938" y="13144"/>
                    <a:pt x="91672" y="0"/>
                    <a:pt x="124760" y="0"/>
                  </a:cubicBezTo>
                  <a:close/>
                </a:path>
              </a:pathLst>
            </a:custGeom>
            <a:solidFill>
              <a:srgbClr val="017077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82FB577-EA59-6EBA-6014-1876280C7F08}"/>
                </a:ext>
              </a:extLst>
            </p:cNvPr>
            <p:cNvSpPr txBox="1"/>
            <p:nvPr/>
          </p:nvSpPr>
          <p:spPr>
            <a:xfrm>
              <a:off x="0" y="-47625"/>
              <a:ext cx="1634358" cy="318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1D364D1D-CD7B-64D3-92CD-1168A47CFD84}"/>
              </a:ext>
            </a:extLst>
          </p:cNvPr>
          <p:cNvSpPr txBox="1"/>
          <p:nvPr/>
        </p:nvSpPr>
        <p:spPr>
          <a:xfrm>
            <a:off x="16284026" y="9105900"/>
            <a:ext cx="910829" cy="626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7"/>
              </a:lnSpc>
            </a:pPr>
            <a:r>
              <a:rPr lang="en-US" sz="3697" dirty="0">
                <a:solidFill>
                  <a:srgbClr val="CFC5C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6C40773D-FD6E-936F-7ED6-DC7F2E2594F5}"/>
              </a:ext>
            </a:extLst>
          </p:cNvPr>
          <p:cNvSpPr txBox="1"/>
          <p:nvPr/>
        </p:nvSpPr>
        <p:spPr>
          <a:xfrm>
            <a:off x="228600" y="710800"/>
            <a:ext cx="8325064" cy="932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25"/>
              </a:lnSpc>
            </a:pPr>
            <a:r>
              <a:rPr lang="en-US" sz="4000" dirty="0">
                <a:solidFill>
                  <a:schemeClr val="bg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PENDAHULUAN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D4DA5A4E-8998-74B8-F8A5-6E8210CEBA6A}"/>
              </a:ext>
            </a:extLst>
          </p:cNvPr>
          <p:cNvSpPr txBox="1"/>
          <p:nvPr/>
        </p:nvSpPr>
        <p:spPr>
          <a:xfrm>
            <a:off x="1142786" y="2334117"/>
            <a:ext cx="8027236" cy="62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3999" dirty="0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Latar </a:t>
            </a:r>
            <a:r>
              <a:rPr lang="en-US" sz="3999" dirty="0" err="1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Belakang</a:t>
            </a:r>
            <a:endParaRPr lang="en-US" sz="3999" dirty="0">
              <a:solidFill>
                <a:srgbClr val="00535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59A515E1-A6DB-58DF-8C52-BDCD53834C2C}"/>
              </a:ext>
            </a:extLst>
          </p:cNvPr>
          <p:cNvSpPr txBox="1"/>
          <p:nvPr/>
        </p:nvSpPr>
        <p:spPr>
          <a:xfrm>
            <a:off x="1058857" y="3536823"/>
            <a:ext cx="14989614" cy="3379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pemodelan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topik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Terjemahan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Al-Qur’an,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memiliki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karakter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berupa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struktur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semantik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yang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dalam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konteks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religius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yang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kuat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serta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gaya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bahasa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yang formal dan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terikat</a:t>
            </a:r>
            <a:endParaRPr lang="en-US" sz="2700" dirty="0">
              <a:solidFill>
                <a:srgbClr val="0053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57200" algn="l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Pemodelan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topik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penting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untuk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memahami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kandungan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makna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dalam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teks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Al-Quran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secara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lebih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terstruktur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dan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sistematis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457200" indent="-457200" algn="l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Correlated Topic Model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untuk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hasil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lebih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terkorelasi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antar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topik</a:t>
            </a:r>
            <a:endParaRPr lang="en-US" sz="2700" dirty="0">
              <a:solidFill>
                <a:srgbClr val="0053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57200" algn="l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BERTopic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berbasis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BERT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untuk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hasil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lebih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koheren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457200" indent="-457200" algn="l">
              <a:lnSpc>
                <a:spcPts val="3779"/>
              </a:lnSpc>
              <a:buFont typeface="Arial" panose="020B0604020202020204" pitchFamily="34" charset="0"/>
              <a:buChar char="•"/>
            </a:pPr>
            <a:endParaRPr lang="en-US" sz="2700" dirty="0">
              <a:solidFill>
                <a:srgbClr val="0053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6F1601E6-A9E8-9A63-3BE4-0D045F32CE71}"/>
              </a:ext>
            </a:extLst>
          </p:cNvPr>
          <p:cNvSpPr/>
          <p:nvPr/>
        </p:nvSpPr>
        <p:spPr>
          <a:xfrm flipH="1">
            <a:off x="0" y="7385165"/>
            <a:ext cx="2247471" cy="2901835"/>
          </a:xfrm>
          <a:custGeom>
            <a:avLst/>
            <a:gdLst/>
            <a:ahLst/>
            <a:cxnLst/>
            <a:rect l="l" t="t" r="r" b="b"/>
            <a:pathLst>
              <a:path w="2247471" h="2901835">
                <a:moveTo>
                  <a:pt x="2247471" y="0"/>
                </a:moveTo>
                <a:lnTo>
                  <a:pt x="0" y="0"/>
                </a:lnTo>
                <a:lnTo>
                  <a:pt x="0" y="2901835"/>
                </a:lnTo>
                <a:lnTo>
                  <a:pt x="2247471" y="2901835"/>
                </a:lnTo>
                <a:lnTo>
                  <a:pt x="224747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3216191B-AB9F-62D2-516A-B177004A7E9F}"/>
              </a:ext>
            </a:extLst>
          </p:cNvPr>
          <p:cNvSpPr/>
          <p:nvPr/>
        </p:nvSpPr>
        <p:spPr>
          <a:xfrm flipH="1">
            <a:off x="16000981" y="7644628"/>
            <a:ext cx="1584040" cy="878266"/>
          </a:xfrm>
          <a:custGeom>
            <a:avLst/>
            <a:gdLst/>
            <a:ahLst/>
            <a:cxnLst/>
            <a:rect l="l" t="t" r="r" b="b"/>
            <a:pathLst>
              <a:path w="5579808" h="2688453">
                <a:moveTo>
                  <a:pt x="0" y="0"/>
                </a:moveTo>
                <a:lnTo>
                  <a:pt x="5579808" y="0"/>
                </a:lnTo>
                <a:lnTo>
                  <a:pt x="5579808" y="2688453"/>
                </a:lnTo>
                <a:lnTo>
                  <a:pt x="0" y="26884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8F8D5C5E-1110-2CEC-0DAF-BD472247AA5E}"/>
              </a:ext>
            </a:extLst>
          </p:cNvPr>
          <p:cNvSpPr/>
          <p:nvPr/>
        </p:nvSpPr>
        <p:spPr>
          <a:xfrm flipH="1">
            <a:off x="16048471" y="6631993"/>
            <a:ext cx="1123515" cy="1344226"/>
          </a:xfrm>
          <a:custGeom>
            <a:avLst/>
            <a:gdLst/>
            <a:ahLst/>
            <a:cxnLst/>
            <a:rect l="l" t="t" r="r" b="b"/>
            <a:pathLst>
              <a:path w="3957601" h="4114800">
                <a:moveTo>
                  <a:pt x="0" y="0"/>
                </a:moveTo>
                <a:lnTo>
                  <a:pt x="3957601" y="0"/>
                </a:lnTo>
                <a:lnTo>
                  <a:pt x="39576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b="-5402"/>
            </a:stretch>
          </a:blipFill>
        </p:spPr>
      </p:sp>
    </p:spTree>
    <p:extLst>
      <p:ext uri="{BB962C8B-B14F-4D97-AF65-F5344CB8AC3E}">
        <p14:creationId xmlns:p14="http://schemas.microsoft.com/office/powerpoint/2010/main" val="343495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V="1">
            <a:off x="13924757" y="0"/>
            <a:ext cx="4363243" cy="5633626"/>
          </a:xfrm>
          <a:custGeom>
            <a:avLst/>
            <a:gdLst/>
            <a:ahLst/>
            <a:cxnLst/>
            <a:rect l="l" t="t" r="r" b="b"/>
            <a:pathLst>
              <a:path w="4363243" h="5633626">
                <a:moveTo>
                  <a:pt x="0" y="5633626"/>
                </a:moveTo>
                <a:lnTo>
                  <a:pt x="4363243" y="5633626"/>
                </a:lnTo>
                <a:lnTo>
                  <a:pt x="4363243" y="0"/>
                </a:lnTo>
                <a:lnTo>
                  <a:pt x="0" y="0"/>
                </a:lnTo>
                <a:lnTo>
                  <a:pt x="0" y="563362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685800" y="723900"/>
            <a:ext cx="7508597" cy="1029996"/>
            <a:chOff x="0" y="0"/>
            <a:chExt cx="1634358" cy="2712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34358" cy="271275"/>
            </a:xfrm>
            <a:custGeom>
              <a:avLst/>
              <a:gdLst/>
              <a:ahLst/>
              <a:cxnLst/>
              <a:rect l="l" t="t" r="r" b="b"/>
              <a:pathLst>
                <a:path w="1634358" h="271275">
                  <a:moveTo>
                    <a:pt x="124760" y="0"/>
                  </a:moveTo>
                  <a:lnTo>
                    <a:pt x="1509598" y="0"/>
                  </a:lnTo>
                  <a:cubicBezTo>
                    <a:pt x="1542686" y="0"/>
                    <a:pt x="1574419" y="13144"/>
                    <a:pt x="1597816" y="36541"/>
                  </a:cubicBezTo>
                  <a:cubicBezTo>
                    <a:pt x="1621213" y="59938"/>
                    <a:pt x="1634358" y="91672"/>
                    <a:pt x="1634358" y="124760"/>
                  </a:cubicBezTo>
                  <a:lnTo>
                    <a:pt x="1634358" y="146515"/>
                  </a:lnTo>
                  <a:cubicBezTo>
                    <a:pt x="1634358" y="215418"/>
                    <a:pt x="1578501" y="271275"/>
                    <a:pt x="1509598" y="271275"/>
                  </a:cubicBezTo>
                  <a:lnTo>
                    <a:pt x="124760" y="271275"/>
                  </a:lnTo>
                  <a:cubicBezTo>
                    <a:pt x="55857" y="271275"/>
                    <a:pt x="0" y="215418"/>
                    <a:pt x="0" y="146515"/>
                  </a:cubicBezTo>
                  <a:lnTo>
                    <a:pt x="0" y="124760"/>
                  </a:lnTo>
                  <a:cubicBezTo>
                    <a:pt x="0" y="91672"/>
                    <a:pt x="13144" y="59938"/>
                    <a:pt x="36541" y="36541"/>
                  </a:cubicBezTo>
                  <a:cubicBezTo>
                    <a:pt x="59938" y="13144"/>
                    <a:pt x="91672" y="0"/>
                    <a:pt x="124760" y="0"/>
                  </a:cubicBezTo>
                  <a:close/>
                </a:path>
              </a:pathLst>
            </a:custGeom>
            <a:solidFill>
              <a:srgbClr val="01707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634358" cy="318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19985" y="2095500"/>
            <a:ext cx="724871" cy="72487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FC5C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51392" y="2156285"/>
            <a:ext cx="8027236" cy="62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3999" dirty="0" err="1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Identifikasi</a:t>
            </a:r>
            <a:r>
              <a:rPr lang="en-US" sz="3999" dirty="0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Masalah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492385" y="1824424"/>
            <a:ext cx="724871" cy="72487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FC5C4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flipH="1" flipV="1">
            <a:off x="16182578" y="8582145"/>
            <a:ext cx="1511485" cy="1409460"/>
          </a:xfrm>
          <a:custGeom>
            <a:avLst/>
            <a:gdLst/>
            <a:ahLst/>
            <a:cxnLst/>
            <a:rect l="l" t="t" r="r" b="b"/>
            <a:pathLst>
              <a:path w="1511485" h="1409460">
                <a:moveTo>
                  <a:pt x="1511486" y="1409460"/>
                </a:moveTo>
                <a:lnTo>
                  <a:pt x="0" y="1409460"/>
                </a:lnTo>
                <a:lnTo>
                  <a:pt x="0" y="0"/>
                </a:lnTo>
                <a:lnTo>
                  <a:pt x="1511486" y="0"/>
                </a:lnTo>
                <a:lnTo>
                  <a:pt x="1511486" y="140946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219581" y="9105900"/>
            <a:ext cx="1039719" cy="626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7"/>
              </a:lnSpc>
            </a:pPr>
            <a:r>
              <a:rPr lang="en-US" sz="3697">
                <a:solidFill>
                  <a:srgbClr val="CFC5C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04800" y="695444"/>
            <a:ext cx="6019800" cy="932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25"/>
              </a:lnSpc>
            </a:pPr>
            <a:r>
              <a:rPr lang="en-US" sz="4000" dirty="0">
                <a:solidFill>
                  <a:schemeClr val="bg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RUMUSAN MASALAH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51392" y="2905145"/>
            <a:ext cx="6769251" cy="5328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350" indent="-514350" algn="l">
              <a:lnSpc>
                <a:spcPts val="3779"/>
              </a:lnSpc>
              <a:buFont typeface="+mj-lt"/>
              <a:buAutoNum type="arabicPeriod"/>
            </a:pPr>
            <a:r>
              <a:rPr lang="nb-NO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Teks terjemahan Al-Qur’an memiliki kompleksitas linguistik yang tinggi.</a:t>
            </a:r>
          </a:p>
          <a:p>
            <a:pPr marL="514350" indent="-514350" algn="l">
              <a:lnSpc>
                <a:spcPts val="3779"/>
              </a:lnSpc>
              <a:buFont typeface="+mj-lt"/>
              <a:buAutoNum type="arabicPeriod"/>
            </a:pP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Metode CTM dan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BERTopic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memiliki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keterbatasan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yang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berbeda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baik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dari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sisi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performa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komputasi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maupun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interpretabilitas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hasil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topik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514350" indent="-514350" algn="l">
              <a:lnSpc>
                <a:spcPts val="3779"/>
              </a:lnSpc>
              <a:buFont typeface="+mj-lt"/>
              <a:buAutoNum type="arabicPeriod"/>
            </a:pPr>
            <a:r>
              <a:rPr lang="nb-NO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Belum ada peneletian mendalam mengenai kelebihan dan kekurangan metode CTM dan BERTopic dalam pemodelan topik teks terjemahan Al-Qur’an.</a:t>
            </a:r>
          </a:p>
          <a:p>
            <a:pPr algn="l">
              <a:lnSpc>
                <a:spcPts val="3779"/>
              </a:lnSpc>
            </a:pPr>
            <a:endParaRPr lang="en-US" sz="2700" dirty="0">
              <a:solidFill>
                <a:srgbClr val="0053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85800" y="2206475"/>
            <a:ext cx="781222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1" dirty="0">
                <a:solidFill>
                  <a:srgbClr val="00535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1.1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478059" y="1885209"/>
            <a:ext cx="692237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3999" dirty="0" err="1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Rumusan</a:t>
            </a:r>
            <a:r>
              <a:rPr lang="en-US" sz="3999" dirty="0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Masalah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478059" y="2634069"/>
            <a:ext cx="6769251" cy="5328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350" indent="-514350" algn="l">
              <a:lnSpc>
                <a:spcPts val="3779"/>
              </a:lnSpc>
              <a:buFont typeface="+mj-lt"/>
              <a:buAutoNum type="arabicPeriod"/>
            </a:pP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Bagaimana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kemampuan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CTM &amp;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BERTopic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dalam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menangkap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konteks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konteks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dan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topik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pada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teks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terjemahan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Al-Qur’an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berbahasa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Indonesia?</a:t>
            </a:r>
          </a:p>
          <a:p>
            <a:pPr marL="514350" indent="-514350" algn="l">
              <a:lnSpc>
                <a:spcPts val="3779"/>
              </a:lnSpc>
              <a:buFont typeface="+mj-lt"/>
              <a:buAutoNum type="arabicPeriod"/>
            </a:pP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Apa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kelebihan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dan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kekurangan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masing-masing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metode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dalam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menghasilkan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topik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yang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koheren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marL="514350" indent="-514350" algn="l">
              <a:lnSpc>
                <a:spcPts val="3779"/>
              </a:lnSpc>
              <a:buFont typeface="+mj-lt"/>
              <a:buAutoNum type="arabicPeriod"/>
            </a:pP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Metode mana yang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lebih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akurat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dalam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pemodelan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topik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pada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teks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terjemahan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Al-Qur’an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berbahasa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Indonesia?</a:t>
            </a:r>
          </a:p>
          <a:p>
            <a:pPr marL="514350" indent="-514350" algn="l">
              <a:lnSpc>
                <a:spcPts val="3779"/>
              </a:lnSpc>
              <a:buFont typeface="+mj-lt"/>
              <a:buAutoNum type="arabicPeriod"/>
            </a:pPr>
            <a:endParaRPr lang="en-US" sz="2700" dirty="0">
              <a:solidFill>
                <a:srgbClr val="0053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458200" y="1935399"/>
            <a:ext cx="781222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1">
                <a:solidFill>
                  <a:srgbClr val="00535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1.2</a:t>
            </a:r>
          </a:p>
        </p:txBody>
      </p:sp>
      <p:sp>
        <p:nvSpPr>
          <p:cNvPr id="24" name="Freeform 24"/>
          <p:cNvSpPr/>
          <p:nvPr/>
        </p:nvSpPr>
        <p:spPr>
          <a:xfrm flipH="1">
            <a:off x="0" y="7385165"/>
            <a:ext cx="2247471" cy="2901835"/>
          </a:xfrm>
          <a:custGeom>
            <a:avLst/>
            <a:gdLst/>
            <a:ahLst/>
            <a:cxnLst/>
            <a:rect l="l" t="t" r="r" b="b"/>
            <a:pathLst>
              <a:path w="2247471" h="2901835">
                <a:moveTo>
                  <a:pt x="2247471" y="0"/>
                </a:moveTo>
                <a:lnTo>
                  <a:pt x="0" y="0"/>
                </a:lnTo>
                <a:lnTo>
                  <a:pt x="0" y="2901835"/>
                </a:lnTo>
                <a:lnTo>
                  <a:pt x="2247471" y="2901835"/>
                </a:lnTo>
                <a:lnTo>
                  <a:pt x="224747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6182578" y="8582145"/>
            <a:ext cx="1511485" cy="1409460"/>
          </a:xfrm>
          <a:custGeom>
            <a:avLst/>
            <a:gdLst/>
            <a:ahLst/>
            <a:cxnLst/>
            <a:rect l="l" t="t" r="r" b="b"/>
            <a:pathLst>
              <a:path w="1511485" h="1409460">
                <a:moveTo>
                  <a:pt x="1511486" y="1409460"/>
                </a:moveTo>
                <a:lnTo>
                  <a:pt x="0" y="1409460"/>
                </a:lnTo>
                <a:lnTo>
                  <a:pt x="0" y="0"/>
                </a:lnTo>
                <a:lnTo>
                  <a:pt x="1511486" y="0"/>
                </a:lnTo>
                <a:lnTo>
                  <a:pt x="1511486" y="14094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3924757" y="0"/>
            <a:ext cx="4363243" cy="5633626"/>
          </a:xfrm>
          <a:custGeom>
            <a:avLst/>
            <a:gdLst/>
            <a:ahLst/>
            <a:cxnLst/>
            <a:rect l="l" t="t" r="r" b="b"/>
            <a:pathLst>
              <a:path w="4363243" h="5633626">
                <a:moveTo>
                  <a:pt x="0" y="5633626"/>
                </a:moveTo>
                <a:lnTo>
                  <a:pt x="4363243" y="5633626"/>
                </a:lnTo>
                <a:lnTo>
                  <a:pt x="4363243" y="0"/>
                </a:lnTo>
                <a:lnTo>
                  <a:pt x="0" y="0"/>
                </a:lnTo>
                <a:lnTo>
                  <a:pt x="0" y="563362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-4114800" y="479759"/>
            <a:ext cx="10077337" cy="1260850"/>
            <a:chOff x="0" y="-47625"/>
            <a:chExt cx="2654114" cy="332076"/>
          </a:xfrm>
        </p:grpSpPr>
        <p:sp>
          <p:nvSpPr>
            <p:cNvPr id="6" name="Freeform 6"/>
            <p:cNvSpPr/>
            <p:nvPr/>
          </p:nvSpPr>
          <p:spPr>
            <a:xfrm>
              <a:off x="1019756" y="13176"/>
              <a:ext cx="1634358" cy="271275"/>
            </a:xfrm>
            <a:custGeom>
              <a:avLst/>
              <a:gdLst/>
              <a:ahLst/>
              <a:cxnLst/>
              <a:rect l="l" t="t" r="r" b="b"/>
              <a:pathLst>
                <a:path w="1634358" h="271275">
                  <a:moveTo>
                    <a:pt x="124760" y="0"/>
                  </a:moveTo>
                  <a:lnTo>
                    <a:pt x="1509598" y="0"/>
                  </a:lnTo>
                  <a:cubicBezTo>
                    <a:pt x="1542686" y="0"/>
                    <a:pt x="1574419" y="13144"/>
                    <a:pt x="1597816" y="36541"/>
                  </a:cubicBezTo>
                  <a:cubicBezTo>
                    <a:pt x="1621213" y="59938"/>
                    <a:pt x="1634358" y="91672"/>
                    <a:pt x="1634358" y="124760"/>
                  </a:cubicBezTo>
                  <a:lnTo>
                    <a:pt x="1634358" y="146515"/>
                  </a:lnTo>
                  <a:cubicBezTo>
                    <a:pt x="1634358" y="215418"/>
                    <a:pt x="1578501" y="271275"/>
                    <a:pt x="1509598" y="271275"/>
                  </a:cubicBezTo>
                  <a:lnTo>
                    <a:pt x="124760" y="271275"/>
                  </a:lnTo>
                  <a:cubicBezTo>
                    <a:pt x="55857" y="271275"/>
                    <a:pt x="0" y="215418"/>
                    <a:pt x="0" y="146515"/>
                  </a:cubicBezTo>
                  <a:lnTo>
                    <a:pt x="0" y="124760"/>
                  </a:lnTo>
                  <a:cubicBezTo>
                    <a:pt x="0" y="91672"/>
                    <a:pt x="13144" y="59938"/>
                    <a:pt x="36541" y="36541"/>
                  </a:cubicBezTo>
                  <a:cubicBezTo>
                    <a:pt x="59938" y="13144"/>
                    <a:pt x="91672" y="0"/>
                    <a:pt x="124760" y="0"/>
                  </a:cubicBezTo>
                  <a:close/>
                </a:path>
              </a:pathLst>
            </a:custGeom>
            <a:solidFill>
              <a:srgbClr val="01707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634358" cy="318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65881" y="2095500"/>
            <a:ext cx="724871" cy="72487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FC5C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197287" y="2156285"/>
            <a:ext cx="8027236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3999" dirty="0" err="1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Pertama</a:t>
            </a:r>
            <a:endParaRPr lang="en-US" sz="3999" dirty="0">
              <a:solidFill>
                <a:srgbClr val="00535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9178186" y="2109645"/>
            <a:ext cx="724871" cy="72487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FC5C4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012238" y="9105900"/>
            <a:ext cx="1454405" cy="626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7"/>
              </a:lnSpc>
            </a:pPr>
            <a:r>
              <a:rPr lang="en-US" sz="3697">
                <a:solidFill>
                  <a:srgbClr val="CFC5C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21673" y="668827"/>
            <a:ext cx="6640705" cy="932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25"/>
              </a:lnSpc>
            </a:pPr>
            <a:r>
              <a:rPr lang="en-US" sz="4000" dirty="0">
                <a:solidFill>
                  <a:schemeClr val="bg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TUJUAN PENELITIAN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90653" y="2940510"/>
            <a:ext cx="6875886" cy="1917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Menganalisis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efektivitas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metode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Correlated Topic Modeling (CTM) dan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BERTopic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dalam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pemodelan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topik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pada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teks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terjemahan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Al-Qur’an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berbahasa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Indonesia.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31695" y="2206476"/>
            <a:ext cx="781222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1" dirty="0">
                <a:solidFill>
                  <a:srgbClr val="00535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1.1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09592" y="2170430"/>
            <a:ext cx="692237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3999" dirty="0" err="1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Kedua</a:t>
            </a:r>
            <a:endParaRPr lang="en-US" sz="3999" dirty="0">
              <a:solidFill>
                <a:srgbClr val="00535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0209592" y="2954655"/>
            <a:ext cx="6596841" cy="455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Mengidentifikasi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utama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Al-Qur’an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144000" y="2220621"/>
            <a:ext cx="781222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1" dirty="0">
                <a:solidFill>
                  <a:srgbClr val="00535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1.2</a:t>
            </a:r>
          </a:p>
        </p:txBody>
      </p:sp>
      <p:sp>
        <p:nvSpPr>
          <p:cNvPr id="25" name="Freeform 25"/>
          <p:cNvSpPr/>
          <p:nvPr/>
        </p:nvSpPr>
        <p:spPr>
          <a:xfrm flipH="1">
            <a:off x="0" y="7385165"/>
            <a:ext cx="2247471" cy="2901835"/>
          </a:xfrm>
          <a:custGeom>
            <a:avLst/>
            <a:gdLst/>
            <a:ahLst/>
            <a:cxnLst/>
            <a:rect l="l" t="t" r="r" b="b"/>
            <a:pathLst>
              <a:path w="2247471" h="2901835">
                <a:moveTo>
                  <a:pt x="2247471" y="0"/>
                </a:moveTo>
                <a:lnTo>
                  <a:pt x="0" y="0"/>
                </a:lnTo>
                <a:lnTo>
                  <a:pt x="0" y="2901835"/>
                </a:lnTo>
                <a:lnTo>
                  <a:pt x="2247471" y="2901835"/>
                </a:lnTo>
                <a:lnTo>
                  <a:pt x="224747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DC43C2D4-B1FD-8D41-6637-0FEC5F81E0FC}"/>
              </a:ext>
            </a:extLst>
          </p:cNvPr>
          <p:cNvGrpSpPr/>
          <p:nvPr/>
        </p:nvGrpSpPr>
        <p:grpSpPr>
          <a:xfrm>
            <a:off x="9024788" y="4399587"/>
            <a:ext cx="724871" cy="724871"/>
            <a:chOff x="0" y="0"/>
            <a:chExt cx="812800" cy="812800"/>
          </a:xfrm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FC66A396-9B3B-019C-7E0E-2EEE3684587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FC5C4"/>
            </a:solidFill>
          </p:spPr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DFCC98EC-7C16-415D-5CAB-A7A5F0887406}"/>
                </a:ext>
              </a:extLst>
            </p:cNvPr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34" name="TextBox 21">
            <a:extLst>
              <a:ext uri="{FF2B5EF4-FFF2-40B4-BE49-F238E27FC236}">
                <a16:creationId xmlns:a16="http://schemas.microsoft.com/office/drawing/2014/main" id="{F3DB641D-6EDE-8E23-6F4E-E1A78C168617}"/>
              </a:ext>
            </a:extLst>
          </p:cNvPr>
          <p:cNvSpPr txBox="1"/>
          <p:nvPr/>
        </p:nvSpPr>
        <p:spPr>
          <a:xfrm>
            <a:off x="10056194" y="4460372"/>
            <a:ext cx="692237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3999" dirty="0" err="1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Ketiga</a:t>
            </a:r>
            <a:endParaRPr lang="en-US" sz="3999" dirty="0">
              <a:solidFill>
                <a:srgbClr val="00535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7021C93C-30DF-232C-D985-26425CE4D080}"/>
              </a:ext>
            </a:extLst>
          </p:cNvPr>
          <p:cNvSpPr txBox="1"/>
          <p:nvPr/>
        </p:nvSpPr>
        <p:spPr>
          <a:xfrm>
            <a:off x="10056194" y="5244597"/>
            <a:ext cx="6596841" cy="1917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Mengidentifikasi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kemampuan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kedua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metode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dalam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menangkap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konteks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dan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utama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yang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terkandung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dalam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teks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terjemahan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Al-Qur’an.</a:t>
            </a:r>
          </a:p>
        </p:txBody>
      </p:sp>
      <p:sp>
        <p:nvSpPr>
          <p:cNvPr id="36" name="TextBox 23">
            <a:extLst>
              <a:ext uri="{FF2B5EF4-FFF2-40B4-BE49-F238E27FC236}">
                <a16:creationId xmlns:a16="http://schemas.microsoft.com/office/drawing/2014/main" id="{E2C01824-66A7-41D3-8358-DAD76306441B}"/>
              </a:ext>
            </a:extLst>
          </p:cNvPr>
          <p:cNvSpPr txBox="1"/>
          <p:nvPr/>
        </p:nvSpPr>
        <p:spPr>
          <a:xfrm>
            <a:off x="8990602" y="4510563"/>
            <a:ext cx="781222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1" dirty="0">
                <a:solidFill>
                  <a:srgbClr val="00535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1.3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6182578" y="8582145"/>
            <a:ext cx="1511485" cy="1409460"/>
          </a:xfrm>
          <a:custGeom>
            <a:avLst/>
            <a:gdLst/>
            <a:ahLst/>
            <a:cxnLst/>
            <a:rect l="l" t="t" r="r" b="b"/>
            <a:pathLst>
              <a:path w="1511485" h="1409460">
                <a:moveTo>
                  <a:pt x="1511486" y="1409460"/>
                </a:moveTo>
                <a:lnTo>
                  <a:pt x="0" y="1409460"/>
                </a:lnTo>
                <a:lnTo>
                  <a:pt x="0" y="0"/>
                </a:lnTo>
                <a:lnTo>
                  <a:pt x="1511486" y="0"/>
                </a:lnTo>
                <a:lnTo>
                  <a:pt x="1511486" y="14094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3924757" y="0"/>
            <a:ext cx="4363243" cy="5633626"/>
          </a:xfrm>
          <a:custGeom>
            <a:avLst/>
            <a:gdLst/>
            <a:ahLst/>
            <a:cxnLst/>
            <a:rect l="l" t="t" r="r" b="b"/>
            <a:pathLst>
              <a:path w="4363243" h="5633626">
                <a:moveTo>
                  <a:pt x="0" y="5633626"/>
                </a:moveTo>
                <a:lnTo>
                  <a:pt x="4363243" y="5633626"/>
                </a:lnTo>
                <a:lnTo>
                  <a:pt x="4363243" y="0"/>
                </a:lnTo>
                <a:lnTo>
                  <a:pt x="0" y="0"/>
                </a:lnTo>
                <a:lnTo>
                  <a:pt x="0" y="563362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-545566" y="723900"/>
            <a:ext cx="6946365" cy="1029996"/>
            <a:chOff x="0" y="0"/>
            <a:chExt cx="1634358" cy="2712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34358" cy="271275"/>
            </a:xfrm>
            <a:custGeom>
              <a:avLst/>
              <a:gdLst/>
              <a:ahLst/>
              <a:cxnLst/>
              <a:rect l="l" t="t" r="r" b="b"/>
              <a:pathLst>
                <a:path w="1634358" h="271275">
                  <a:moveTo>
                    <a:pt x="124760" y="0"/>
                  </a:moveTo>
                  <a:lnTo>
                    <a:pt x="1509598" y="0"/>
                  </a:lnTo>
                  <a:cubicBezTo>
                    <a:pt x="1542686" y="0"/>
                    <a:pt x="1574419" y="13144"/>
                    <a:pt x="1597816" y="36541"/>
                  </a:cubicBezTo>
                  <a:cubicBezTo>
                    <a:pt x="1621213" y="59938"/>
                    <a:pt x="1634358" y="91672"/>
                    <a:pt x="1634358" y="124760"/>
                  </a:cubicBezTo>
                  <a:lnTo>
                    <a:pt x="1634358" y="146515"/>
                  </a:lnTo>
                  <a:cubicBezTo>
                    <a:pt x="1634358" y="215418"/>
                    <a:pt x="1578501" y="271275"/>
                    <a:pt x="1509598" y="271275"/>
                  </a:cubicBezTo>
                  <a:lnTo>
                    <a:pt x="124760" y="271275"/>
                  </a:lnTo>
                  <a:cubicBezTo>
                    <a:pt x="55857" y="271275"/>
                    <a:pt x="0" y="215418"/>
                    <a:pt x="0" y="146515"/>
                  </a:cubicBezTo>
                  <a:lnTo>
                    <a:pt x="0" y="124760"/>
                  </a:lnTo>
                  <a:cubicBezTo>
                    <a:pt x="0" y="91672"/>
                    <a:pt x="13144" y="59938"/>
                    <a:pt x="36541" y="36541"/>
                  </a:cubicBezTo>
                  <a:cubicBezTo>
                    <a:pt x="59938" y="13144"/>
                    <a:pt x="91672" y="0"/>
                    <a:pt x="124760" y="0"/>
                  </a:cubicBezTo>
                  <a:close/>
                </a:path>
              </a:pathLst>
            </a:custGeom>
            <a:solidFill>
              <a:srgbClr val="01707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634358" cy="318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02194" y="2186328"/>
            <a:ext cx="724871" cy="72487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FC5C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219581" y="9105900"/>
            <a:ext cx="1039719" cy="626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7"/>
              </a:lnSpc>
            </a:pPr>
            <a:r>
              <a:rPr lang="en-US" sz="3697">
                <a:solidFill>
                  <a:srgbClr val="CFC5C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-16042" y="667952"/>
            <a:ext cx="10880967" cy="932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25"/>
              </a:lnSpc>
            </a:pPr>
            <a:r>
              <a:rPr lang="en-US" sz="4000" dirty="0">
                <a:solidFill>
                  <a:schemeClr val="bg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MANFAAT PENELITIAN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158261" y="2129609"/>
            <a:ext cx="14437978" cy="94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Memberikan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kontribusi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ilmiah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dalam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pengembangan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metode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pemodelan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topik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berbasis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konteks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pada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teks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terjemahan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Al-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Qur’a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Mempermudah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pemahaman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tematik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Al-Qur’an.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68008" y="2297303"/>
            <a:ext cx="781222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1" dirty="0">
                <a:solidFill>
                  <a:srgbClr val="00535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1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126855" y="3543300"/>
            <a:ext cx="724871" cy="724871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FC5C4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170492" y="3513236"/>
            <a:ext cx="14012086" cy="94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Mempermudah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peneliti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dan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praktisi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dalam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memahami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struktur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tematik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dan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konteks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isi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Al-Qur’an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secara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sistematis</a:t>
            </a:r>
            <a:endParaRPr lang="en-US" sz="2700" dirty="0">
              <a:solidFill>
                <a:srgbClr val="0053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92669" y="3654276"/>
            <a:ext cx="781222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1" dirty="0">
                <a:solidFill>
                  <a:srgbClr val="00535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2</a:t>
            </a:r>
          </a:p>
        </p:txBody>
      </p:sp>
      <p:sp>
        <p:nvSpPr>
          <p:cNvPr id="24" name="Freeform 24"/>
          <p:cNvSpPr/>
          <p:nvPr/>
        </p:nvSpPr>
        <p:spPr>
          <a:xfrm flipH="1">
            <a:off x="0" y="7385165"/>
            <a:ext cx="2247471" cy="2901835"/>
          </a:xfrm>
          <a:custGeom>
            <a:avLst/>
            <a:gdLst/>
            <a:ahLst/>
            <a:cxnLst/>
            <a:rect l="l" t="t" r="r" b="b"/>
            <a:pathLst>
              <a:path w="2247471" h="2901835">
                <a:moveTo>
                  <a:pt x="2247471" y="0"/>
                </a:moveTo>
                <a:lnTo>
                  <a:pt x="0" y="0"/>
                </a:lnTo>
                <a:lnTo>
                  <a:pt x="0" y="2901835"/>
                </a:lnTo>
                <a:lnTo>
                  <a:pt x="2247471" y="2901835"/>
                </a:lnTo>
                <a:lnTo>
                  <a:pt x="224747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18">
            <a:extLst>
              <a:ext uri="{FF2B5EF4-FFF2-40B4-BE49-F238E27FC236}">
                <a16:creationId xmlns:a16="http://schemas.microsoft.com/office/drawing/2014/main" id="{609DE4BB-2E34-0287-82AE-B66D62AAC492}"/>
              </a:ext>
            </a:extLst>
          </p:cNvPr>
          <p:cNvGrpSpPr/>
          <p:nvPr/>
        </p:nvGrpSpPr>
        <p:grpSpPr>
          <a:xfrm>
            <a:off x="1100986" y="4840149"/>
            <a:ext cx="724871" cy="724871"/>
            <a:chOff x="0" y="0"/>
            <a:chExt cx="812800" cy="812800"/>
          </a:xfrm>
        </p:grpSpPr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15F4CE3-8435-9399-C4DA-54C47A7B2F7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FC5C4"/>
            </a:solidFill>
          </p:spPr>
        </p:sp>
        <p:sp>
          <p:nvSpPr>
            <p:cNvPr id="27" name="TextBox 20">
              <a:extLst>
                <a:ext uri="{FF2B5EF4-FFF2-40B4-BE49-F238E27FC236}">
                  <a16:creationId xmlns:a16="http://schemas.microsoft.com/office/drawing/2014/main" id="{312518AA-E619-708D-43B0-79BB8EF45DA5}"/>
                </a:ext>
              </a:extLst>
            </p:cNvPr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8" name="TextBox 22">
            <a:extLst>
              <a:ext uri="{FF2B5EF4-FFF2-40B4-BE49-F238E27FC236}">
                <a16:creationId xmlns:a16="http://schemas.microsoft.com/office/drawing/2014/main" id="{B2E6E7F7-CC92-9879-99B1-E442B3339442}"/>
              </a:ext>
            </a:extLst>
          </p:cNvPr>
          <p:cNvSpPr txBox="1"/>
          <p:nvPr/>
        </p:nvSpPr>
        <p:spPr>
          <a:xfrm>
            <a:off x="2144623" y="4810085"/>
            <a:ext cx="14012086" cy="455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Referensi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aplikasi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berbasis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teks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dan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bisa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Mendukung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kajian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tafsir modern.</a:t>
            </a:r>
          </a:p>
        </p:txBody>
      </p:sp>
      <p:sp>
        <p:nvSpPr>
          <p:cNvPr id="29" name="TextBox 23">
            <a:extLst>
              <a:ext uri="{FF2B5EF4-FFF2-40B4-BE49-F238E27FC236}">
                <a16:creationId xmlns:a16="http://schemas.microsoft.com/office/drawing/2014/main" id="{0D1802E1-5E2B-9F03-21AB-D2D78F734769}"/>
              </a:ext>
            </a:extLst>
          </p:cNvPr>
          <p:cNvSpPr txBox="1"/>
          <p:nvPr/>
        </p:nvSpPr>
        <p:spPr>
          <a:xfrm>
            <a:off x="1066800" y="4951125"/>
            <a:ext cx="781222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1" dirty="0">
                <a:solidFill>
                  <a:srgbClr val="00535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7077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flipH="1" flipV="1">
            <a:off x="16182578" y="8582145"/>
            <a:ext cx="1511485" cy="1409460"/>
          </a:xfrm>
          <a:custGeom>
            <a:avLst/>
            <a:gdLst/>
            <a:ahLst/>
            <a:cxnLst/>
            <a:rect l="l" t="t" r="r" b="b"/>
            <a:pathLst>
              <a:path w="1511485" h="1409460">
                <a:moveTo>
                  <a:pt x="1511486" y="1409460"/>
                </a:moveTo>
                <a:lnTo>
                  <a:pt x="0" y="1409460"/>
                </a:lnTo>
                <a:lnTo>
                  <a:pt x="0" y="0"/>
                </a:lnTo>
                <a:lnTo>
                  <a:pt x="1511486" y="0"/>
                </a:lnTo>
                <a:lnTo>
                  <a:pt x="1511486" y="14094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0" y="7385165"/>
            <a:ext cx="2247471" cy="2901835"/>
          </a:xfrm>
          <a:custGeom>
            <a:avLst/>
            <a:gdLst/>
            <a:ahLst/>
            <a:cxnLst/>
            <a:rect l="l" t="t" r="r" b="b"/>
            <a:pathLst>
              <a:path w="2247471" h="2901835">
                <a:moveTo>
                  <a:pt x="2247471" y="0"/>
                </a:moveTo>
                <a:lnTo>
                  <a:pt x="0" y="0"/>
                </a:lnTo>
                <a:lnTo>
                  <a:pt x="0" y="2901835"/>
                </a:lnTo>
                <a:lnTo>
                  <a:pt x="2247471" y="2901835"/>
                </a:lnTo>
                <a:lnTo>
                  <a:pt x="224747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73914" y="5143500"/>
            <a:ext cx="333749" cy="321612"/>
          </a:xfrm>
          <a:custGeom>
            <a:avLst/>
            <a:gdLst/>
            <a:ahLst/>
            <a:cxnLst/>
            <a:rect l="l" t="t" r="r" b="b"/>
            <a:pathLst>
              <a:path w="333749" h="321612">
                <a:moveTo>
                  <a:pt x="0" y="0"/>
                </a:moveTo>
                <a:lnTo>
                  <a:pt x="333749" y="0"/>
                </a:lnTo>
                <a:lnTo>
                  <a:pt x="333749" y="321612"/>
                </a:lnTo>
                <a:lnTo>
                  <a:pt x="0" y="321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5784817" y="9105900"/>
            <a:ext cx="1909247" cy="626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7"/>
              </a:lnSpc>
            </a:pPr>
            <a:r>
              <a:rPr lang="en-US" sz="3697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59652" y="1865280"/>
            <a:ext cx="6460744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25"/>
              </a:lnSpc>
            </a:pPr>
            <a:r>
              <a:rPr lang="en-US" sz="6500" dirty="0" err="1">
                <a:solidFill>
                  <a:srgbClr val="16BEC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Landasan</a:t>
            </a:r>
            <a:r>
              <a:rPr lang="en-US" sz="6500" dirty="0">
                <a:solidFill>
                  <a:srgbClr val="16BEC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Teori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03451" y="5768987"/>
            <a:ext cx="6769251" cy="2892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Mining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dapat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diartikan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sebagai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suatu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proses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menggali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informasi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dimana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seorang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user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berinteraksi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dengan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sekumpulan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dokumen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menggunakan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tools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analisis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yang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merupakan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komponen-komponen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dalam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data mining  yang salah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satunya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adalah</a:t>
            </a:r>
            <a:r>
              <a:rPr lang="en-US" sz="27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kategorisasi</a:t>
            </a:r>
            <a:endParaRPr lang="en-US" sz="2700" dirty="0">
              <a:solidFill>
                <a:srgbClr val="0053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65662" y="2904026"/>
            <a:ext cx="6455919" cy="7278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Correlated topic Modeling (CTM)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adalah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model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topik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yang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mengatasi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keterbatasan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model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sebelumnya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seperti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Latent Dirichlet Allocation (LDA)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terutama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dalam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hal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asumsi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independensi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antar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topik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(Blei &amp; Lafferty, 2007)</a:t>
            </a:r>
          </a:p>
          <a:p>
            <a:pPr algn="l">
              <a:lnSpc>
                <a:spcPts val="3779"/>
              </a:lnSpc>
            </a:pPr>
            <a:endParaRPr lang="en-US" sz="27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Bert (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Biderectional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Encoder Representation From Transformer)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adalah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model Bahasa yang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dikembangkan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oleh Google AI pada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tahun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2018.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secara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sederhana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Teknik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memanfaatkan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transformer,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yaitu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sebuah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mekanisme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yang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mempelajari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hubungan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kontekstual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antara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kata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atau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sub-kata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sebuah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teks</a:t>
            </a:r>
            <a:r>
              <a:rPr lang="en-US" sz="2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(A. Vaswani, 2023)</a:t>
            </a:r>
          </a:p>
        </p:txBody>
      </p:sp>
      <p:sp>
        <p:nvSpPr>
          <p:cNvPr id="15" name="Freeform 15"/>
          <p:cNvSpPr/>
          <p:nvPr/>
        </p:nvSpPr>
        <p:spPr>
          <a:xfrm>
            <a:off x="9684073" y="1568509"/>
            <a:ext cx="333749" cy="321612"/>
          </a:xfrm>
          <a:custGeom>
            <a:avLst/>
            <a:gdLst/>
            <a:ahLst/>
            <a:cxnLst/>
            <a:rect l="l" t="t" r="r" b="b"/>
            <a:pathLst>
              <a:path w="333749" h="321612">
                <a:moveTo>
                  <a:pt x="0" y="0"/>
                </a:moveTo>
                <a:lnTo>
                  <a:pt x="333749" y="0"/>
                </a:lnTo>
                <a:lnTo>
                  <a:pt x="333749" y="321613"/>
                </a:lnTo>
                <a:lnTo>
                  <a:pt x="0" y="3216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703451" y="5059831"/>
            <a:ext cx="692237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3999" dirty="0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Text Mining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548923" y="1556271"/>
            <a:ext cx="69223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3999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Topic Modeling (CTM, </a:t>
            </a:r>
            <a:r>
              <a:rPr lang="en-US" sz="3999" dirty="0" err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BERTopic</a:t>
            </a:r>
            <a:endParaRPr lang="en-US" sz="3999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18" name="Group 18"/>
          <p:cNvGrpSpPr/>
          <p:nvPr/>
        </p:nvGrpSpPr>
        <p:grpSpPr>
          <a:xfrm rot="-5400000">
            <a:off x="14677440" y="1857895"/>
            <a:ext cx="5661931" cy="909280"/>
            <a:chOff x="0" y="0"/>
            <a:chExt cx="1491208" cy="23948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491208" cy="239481"/>
            </a:xfrm>
            <a:custGeom>
              <a:avLst/>
              <a:gdLst/>
              <a:ahLst/>
              <a:cxnLst/>
              <a:rect l="l" t="t" r="r" b="b"/>
              <a:pathLst>
                <a:path w="1491208" h="239481">
                  <a:moveTo>
                    <a:pt x="0" y="0"/>
                  </a:moveTo>
                  <a:lnTo>
                    <a:pt x="1491208" y="0"/>
                  </a:lnTo>
                  <a:lnTo>
                    <a:pt x="1491208" y="239481"/>
                  </a:lnTo>
                  <a:lnTo>
                    <a:pt x="0" y="239481"/>
                  </a:lnTo>
                  <a:close/>
                </a:path>
              </a:pathLst>
            </a:custGeom>
            <a:solidFill>
              <a:srgbClr val="16BEC7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1491208" cy="2871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-5400000">
            <a:off x="15370757" y="2226257"/>
            <a:ext cx="5509531" cy="324955"/>
            <a:chOff x="0" y="0"/>
            <a:chExt cx="1451070" cy="8558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451070" cy="85585"/>
            </a:xfrm>
            <a:custGeom>
              <a:avLst/>
              <a:gdLst/>
              <a:ahLst/>
              <a:cxnLst/>
              <a:rect l="l" t="t" r="r" b="b"/>
              <a:pathLst>
                <a:path w="1451070" h="85585">
                  <a:moveTo>
                    <a:pt x="0" y="0"/>
                  </a:moveTo>
                  <a:lnTo>
                    <a:pt x="1451070" y="0"/>
                  </a:lnTo>
                  <a:lnTo>
                    <a:pt x="1451070" y="85585"/>
                  </a:lnTo>
                  <a:lnTo>
                    <a:pt x="0" y="85585"/>
                  </a:lnTo>
                  <a:close/>
                </a:path>
              </a:pathLst>
            </a:custGeom>
            <a:solidFill>
              <a:srgbClr val="CFC5C4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1451070" cy="1332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6182578" y="8582145"/>
            <a:ext cx="1511485" cy="1409460"/>
          </a:xfrm>
          <a:custGeom>
            <a:avLst/>
            <a:gdLst/>
            <a:ahLst/>
            <a:cxnLst/>
            <a:rect l="l" t="t" r="r" b="b"/>
            <a:pathLst>
              <a:path w="1511485" h="1409460">
                <a:moveTo>
                  <a:pt x="1511486" y="1409460"/>
                </a:moveTo>
                <a:lnTo>
                  <a:pt x="0" y="1409460"/>
                </a:lnTo>
                <a:lnTo>
                  <a:pt x="0" y="0"/>
                </a:lnTo>
                <a:lnTo>
                  <a:pt x="1511486" y="0"/>
                </a:lnTo>
                <a:lnTo>
                  <a:pt x="1511486" y="14094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0" y="7385165"/>
            <a:ext cx="2247471" cy="2901835"/>
          </a:xfrm>
          <a:custGeom>
            <a:avLst/>
            <a:gdLst/>
            <a:ahLst/>
            <a:cxnLst/>
            <a:rect l="l" t="t" r="r" b="b"/>
            <a:pathLst>
              <a:path w="2247471" h="2901835">
                <a:moveTo>
                  <a:pt x="2247471" y="0"/>
                </a:moveTo>
                <a:lnTo>
                  <a:pt x="0" y="0"/>
                </a:lnTo>
                <a:lnTo>
                  <a:pt x="0" y="2901835"/>
                </a:lnTo>
                <a:lnTo>
                  <a:pt x="2247471" y="2901835"/>
                </a:lnTo>
                <a:lnTo>
                  <a:pt x="224747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784817" y="9105900"/>
            <a:ext cx="1909247" cy="64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7"/>
              </a:lnSpc>
            </a:pPr>
            <a:r>
              <a:rPr lang="en-US" sz="3697" dirty="0">
                <a:solidFill>
                  <a:srgbClr val="CFC5C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00954" y="667857"/>
            <a:ext cx="12482781" cy="1038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25"/>
              </a:lnSpc>
            </a:pPr>
            <a:r>
              <a:rPr lang="en-US" sz="6500" dirty="0">
                <a:solidFill>
                  <a:srgbClr val="16BEC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KERANGKA PEMIKIRAN</a:t>
            </a:r>
          </a:p>
        </p:txBody>
      </p:sp>
      <p:grpSp>
        <p:nvGrpSpPr>
          <p:cNvPr id="11" name="Group 11"/>
          <p:cNvGrpSpPr/>
          <p:nvPr/>
        </p:nvGrpSpPr>
        <p:grpSpPr>
          <a:xfrm rot="-5400000">
            <a:off x="14677440" y="1857895"/>
            <a:ext cx="5661931" cy="909280"/>
            <a:chOff x="0" y="0"/>
            <a:chExt cx="1491208" cy="23948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91208" cy="239481"/>
            </a:xfrm>
            <a:custGeom>
              <a:avLst/>
              <a:gdLst/>
              <a:ahLst/>
              <a:cxnLst/>
              <a:rect l="l" t="t" r="r" b="b"/>
              <a:pathLst>
                <a:path w="1491208" h="239481">
                  <a:moveTo>
                    <a:pt x="0" y="0"/>
                  </a:moveTo>
                  <a:lnTo>
                    <a:pt x="1491208" y="0"/>
                  </a:lnTo>
                  <a:lnTo>
                    <a:pt x="1491208" y="239481"/>
                  </a:lnTo>
                  <a:lnTo>
                    <a:pt x="0" y="239481"/>
                  </a:lnTo>
                  <a:close/>
                </a:path>
              </a:pathLst>
            </a:custGeom>
            <a:solidFill>
              <a:srgbClr val="16BEC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491208" cy="2871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5370757" y="2226257"/>
            <a:ext cx="5509531" cy="324955"/>
            <a:chOff x="0" y="0"/>
            <a:chExt cx="1451070" cy="8558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1070" cy="85585"/>
            </a:xfrm>
            <a:custGeom>
              <a:avLst/>
              <a:gdLst/>
              <a:ahLst/>
              <a:cxnLst/>
              <a:rect l="l" t="t" r="r" b="b"/>
              <a:pathLst>
                <a:path w="1451070" h="85585">
                  <a:moveTo>
                    <a:pt x="0" y="0"/>
                  </a:moveTo>
                  <a:lnTo>
                    <a:pt x="1451070" y="0"/>
                  </a:lnTo>
                  <a:lnTo>
                    <a:pt x="1451070" y="85585"/>
                  </a:lnTo>
                  <a:lnTo>
                    <a:pt x="0" y="85585"/>
                  </a:lnTo>
                  <a:close/>
                </a:path>
              </a:pathLst>
            </a:custGeom>
            <a:solidFill>
              <a:srgbClr val="CFC5C4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451070" cy="1332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9612EED8-842A-4FD6-930C-05F8B6C3B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4636396"/>
              </p:ext>
            </p:extLst>
          </p:nvPr>
        </p:nvGraphicFramePr>
        <p:xfrm>
          <a:off x="2139996" y="1889618"/>
          <a:ext cx="13354535" cy="7397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5869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6182578" y="8582145"/>
            <a:ext cx="1511485" cy="1409460"/>
          </a:xfrm>
          <a:custGeom>
            <a:avLst/>
            <a:gdLst/>
            <a:ahLst/>
            <a:cxnLst/>
            <a:rect l="l" t="t" r="r" b="b"/>
            <a:pathLst>
              <a:path w="1511485" h="1409460">
                <a:moveTo>
                  <a:pt x="1511486" y="1409460"/>
                </a:moveTo>
                <a:lnTo>
                  <a:pt x="0" y="1409460"/>
                </a:lnTo>
                <a:lnTo>
                  <a:pt x="0" y="0"/>
                </a:lnTo>
                <a:lnTo>
                  <a:pt x="1511486" y="0"/>
                </a:lnTo>
                <a:lnTo>
                  <a:pt x="1511486" y="14094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0" y="7385165"/>
            <a:ext cx="2247471" cy="2901835"/>
          </a:xfrm>
          <a:custGeom>
            <a:avLst/>
            <a:gdLst/>
            <a:ahLst/>
            <a:cxnLst/>
            <a:rect l="l" t="t" r="r" b="b"/>
            <a:pathLst>
              <a:path w="2247471" h="2901835">
                <a:moveTo>
                  <a:pt x="2247471" y="0"/>
                </a:moveTo>
                <a:lnTo>
                  <a:pt x="0" y="0"/>
                </a:lnTo>
                <a:lnTo>
                  <a:pt x="0" y="2901835"/>
                </a:lnTo>
                <a:lnTo>
                  <a:pt x="2247471" y="2901835"/>
                </a:lnTo>
                <a:lnTo>
                  <a:pt x="224747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784817" y="9105900"/>
            <a:ext cx="1909247" cy="626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7"/>
              </a:lnSpc>
            </a:pPr>
            <a:r>
              <a:rPr lang="en-US" sz="3697">
                <a:solidFill>
                  <a:srgbClr val="CFC5C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99797" y="663103"/>
            <a:ext cx="12482781" cy="102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25"/>
              </a:lnSpc>
            </a:pPr>
            <a:r>
              <a:rPr lang="en-US" sz="6500" dirty="0">
                <a:solidFill>
                  <a:srgbClr val="16BEC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METODELOGI PENELITIAN</a:t>
            </a:r>
          </a:p>
        </p:txBody>
      </p:sp>
      <p:grpSp>
        <p:nvGrpSpPr>
          <p:cNvPr id="11" name="Group 11"/>
          <p:cNvGrpSpPr/>
          <p:nvPr/>
        </p:nvGrpSpPr>
        <p:grpSpPr>
          <a:xfrm rot="-5400000">
            <a:off x="14677440" y="1857895"/>
            <a:ext cx="5661931" cy="909280"/>
            <a:chOff x="0" y="0"/>
            <a:chExt cx="1491208" cy="23948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91208" cy="239481"/>
            </a:xfrm>
            <a:custGeom>
              <a:avLst/>
              <a:gdLst/>
              <a:ahLst/>
              <a:cxnLst/>
              <a:rect l="l" t="t" r="r" b="b"/>
              <a:pathLst>
                <a:path w="1491208" h="239481">
                  <a:moveTo>
                    <a:pt x="0" y="0"/>
                  </a:moveTo>
                  <a:lnTo>
                    <a:pt x="1491208" y="0"/>
                  </a:lnTo>
                  <a:lnTo>
                    <a:pt x="1491208" y="239481"/>
                  </a:lnTo>
                  <a:lnTo>
                    <a:pt x="0" y="239481"/>
                  </a:lnTo>
                  <a:close/>
                </a:path>
              </a:pathLst>
            </a:custGeom>
            <a:solidFill>
              <a:srgbClr val="16BEC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491208" cy="2871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5370757" y="2226257"/>
            <a:ext cx="5509531" cy="324955"/>
            <a:chOff x="0" y="0"/>
            <a:chExt cx="1451070" cy="8558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1070" cy="85585"/>
            </a:xfrm>
            <a:custGeom>
              <a:avLst/>
              <a:gdLst/>
              <a:ahLst/>
              <a:cxnLst/>
              <a:rect l="l" t="t" r="r" b="b"/>
              <a:pathLst>
                <a:path w="1451070" h="85585">
                  <a:moveTo>
                    <a:pt x="0" y="0"/>
                  </a:moveTo>
                  <a:lnTo>
                    <a:pt x="1451070" y="0"/>
                  </a:lnTo>
                  <a:lnTo>
                    <a:pt x="1451070" y="85585"/>
                  </a:lnTo>
                  <a:lnTo>
                    <a:pt x="0" y="85585"/>
                  </a:lnTo>
                  <a:close/>
                </a:path>
              </a:pathLst>
            </a:custGeom>
            <a:solidFill>
              <a:srgbClr val="CFC5C4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451070" cy="1332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30A1B950-8FB3-44D0-8120-9DBCC09A4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382025"/>
              </p:ext>
            </p:extLst>
          </p:nvPr>
        </p:nvGraphicFramePr>
        <p:xfrm>
          <a:off x="2247471" y="2351730"/>
          <a:ext cx="12992529" cy="6855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552</Words>
  <Application>Microsoft Office PowerPoint</Application>
  <PresentationFormat>Custom</PresentationFormat>
  <Paragraphs>87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League Spartan</vt:lpstr>
      <vt:lpstr>Google Sans</vt:lpstr>
      <vt:lpstr>Calibri</vt:lpstr>
      <vt:lpstr>Source Sans Pro</vt:lpstr>
      <vt:lpstr>Source Sans Pro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rido mr</dc:creator>
  <cp:lastModifiedBy>Asep Ridwan</cp:lastModifiedBy>
  <cp:revision>16</cp:revision>
  <dcterms:created xsi:type="dcterms:W3CDTF">2006-08-16T00:00:00Z</dcterms:created>
  <dcterms:modified xsi:type="dcterms:W3CDTF">2025-10-07T10:44:35Z</dcterms:modified>
  <dc:identifier>DAG1DlOKCBA</dc:identifier>
</cp:coreProperties>
</file>