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7"/>
  </p:notesMasterIdLst>
  <p:sldIdLst>
    <p:sldId id="256" r:id="rId2"/>
    <p:sldId id="452" r:id="rId3"/>
    <p:sldId id="458" r:id="rId4"/>
    <p:sldId id="460" r:id="rId5"/>
    <p:sldId id="472" r:id="rId6"/>
    <p:sldId id="470" r:id="rId7"/>
    <p:sldId id="471" r:id="rId8"/>
    <p:sldId id="473" r:id="rId9"/>
    <p:sldId id="477" r:id="rId10"/>
    <p:sldId id="475" r:id="rId11"/>
    <p:sldId id="489" r:id="rId12"/>
    <p:sldId id="490" r:id="rId13"/>
    <p:sldId id="478" r:id="rId14"/>
    <p:sldId id="474" r:id="rId15"/>
    <p:sldId id="479" r:id="rId16"/>
    <p:sldId id="481" r:id="rId17"/>
    <p:sldId id="476" r:id="rId18"/>
    <p:sldId id="482" r:id="rId19"/>
    <p:sldId id="486" r:id="rId20"/>
    <p:sldId id="483" r:id="rId21"/>
    <p:sldId id="484" r:id="rId22"/>
    <p:sldId id="485" r:id="rId23"/>
    <p:sldId id="487" r:id="rId24"/>
    <p:sldId id="488" r:id="rId25"/>
    <p:sldId id="396" r:id="rId26"/>
  </p:sldIdLst>
  <p:sldSz cx="9144000" cy="5143500" type="screen16x9"/>
  <p:notesSz cx="6858000" cy="9144000"/>
  <p:embeddedFontLst>
    <p:embeddedFont>
      <p:font typeface="Fira Sans Extra Condensed" panose="020B0503050000020004" pitchFamily="34" charset="0"/>
      <p:regular r:id="rId28"/>
      <p:bold r:id="rId29"/>
      <p:italic r:id="rId30"/>
      <p:boldItalic r:id="rId31"/>
    </p:embeddedFont>
    <p:embeddedFont>
      <p:font typeface="Fira Sans Extra Condensed SemiBold" panose="020B0604020202020204" charset="0"/>
      <p:regular r:id="rId32"/>
      <p:bold r:id="rId33"/>
      <p:italic r:id="rId34"/>
      <p:boldItalic r:id="rId35"/>
    </p:embeddedFont>
    <p:embeddedFont>
      <p:font typeface="IBM Plex Sans" panose="020B0503050203000203" pitchFamily="34" charset="0"/>
      <p:regular r:id="rId36"/>
      <p:bold r:id="rId37"/>
      <p:italic r:id="rId38"/>
      <p:boldItalic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jarwo Anggai" initials="SA" lastIdx="1" clrIdx="0">
    <p:extLst>
      <p:ext uri="{19B8F6BF-5375-455C-9EA6-DF929625EA0E}">
        <p15:presenceInfo xmlns:p15="http://schemas.microsoft.com/office/powerpoint/2012/main" userId="4e29d8884fff91b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102" d="100"/>
          <a:sy n="102" d="100"/>
        </p:scale>
        <p:origin x="84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4.fntdata"/></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21DE2D-3F87-47DE-BCEE-B4F3763BD6DC}" type="doc">
      <dgm:prSet loTypeId="urn:microsoft.com/office/officeart/2005/8/layout/process1" loCatId="process" qsTypeId="urn:microsoft.com/office/officeart/2005/8/quickstyle/simple1" qsCatId="simple" csTypeId="urn:microsoft.com/office/officeart/2005/8/colors/colorful5" csCatId="colorful"/>
      <dgm:spPr/>
      <dgm:t>
        <a:bodyPr/>
        <a:lstStyle/>
        <a:p>
          <a:endParaRPr lang="id-ID"/>
        </a:p>
      </dgm:t>
    </dgm:pt>
    <dgm:pt modelId="{2D29B952-F8A6-47FB-96AE-54AB65474D02}">
      <dgm:prSet custT="1"/>
      <dgm:spPr/>
      <dgm:t>
        <a:bodyPr/>
        <a:lstStyle/>
        <a:p>
          <a:r>
            <a:rPr lang="id-ID" sz="1400" b="0" i="0"/>
            <a:t>Text Preprocessing</a:t>
          </a:r>
          <a:endParaRPr lang="id-ID" sz="1400"/>
        </a:p>
      </dgm:t>
    </dgm:pt>
    <dgm:pt modelId="{E158ACC5-50A6-47B4-BC54-63D4C1B0CE9D}" type="parTrans" cxnId="{F17AE2AE-31F5-460C-A521-CE3CD18A4839}">
      <dgm:prSet/>
      <dgm:spPr/>
      <dgm:t>
        <a:bodyPr/>
        <a:lstStyle/>
        <a:p>
          <a:endParaRPr lang="id-ID" sz="1400"/>
        </a:p>
      </dgm:t>
    </dgm:pt>
    <dgm:pt modelId="{E19113BD-C933-4838-8B44-E74CECB70062}" type="sibTrans" cxnId="{F17AE2AE-31F5-460C-A521-CE3CD18A4839}">
      <dgm:prSet custT="1"/>
      <dgm:spPr/>
      <dgm:t>
        <a:bodyPr/>
        <a:lstStyle/>
        <a:p>
          <a:endParaRPr lang="id-ID" sz="1400"/>
        </a:p>
      </dgm:t>
    </dgm:pt>
    <dgm:pt modelId="{D6D5EFF3-4B3D-4111-9843-2310499F8813}">
      <dgm:prSet custT="1"/>
      <dgm:spPr/>
      <dgm:t>
        <a:bodyPr/>
        <a:lstStyle/>
        <a:p>
          <a:r>
            <a:rPr lang="id-ID" sz="1400" b="0" i="0"/>
            <a:t>Feature Extraction</a:t>
          </a:r>
          <a:endParaRPr lang="id-ID" sz="1400"/>
        </a:p>
      </dgm:t>
    </dgm:pt>
    <dgm:pt modelId="{F3D3B283-A944-4CE7-8562-64771B15E4DD}" type="parTrans" cxnId="{C2451E0D-E04E-4929-92FC-8C939C7E5710}">
      <dgm:prSet/>
      <dgm:spPr/>
      <dgm:t>
        <a:bodyPr/>
        <a:lstStyle/>
        <a:p>
          <a:endParaRPr lang="id-ID" sz="1400"/>
        </a:p>
      </dgm:t>
    </dgm:pt>
    <dgm:pt modelId="{9C1824A3-2ECC-49CA-9016-DCC124CF1373}" type="sibTrans" cxnId="{C2451E0D-E04E-4929-92FC-8C939C7E5710}">
      <dgm:prSet custT="1"/>
      <dgm:spPr/>
      <dgm:t>
        <a:bodyPr/>
        <a:lstStyle/>
        <a:p>
          <a:endParaRPr lang="id-ID" sz="1400"/>
        </a:p>
      </dgm:t>
    </dgm:pt>
    <dgm:pt modelId="{39B0C329-4B03-4AB3-822A-E1C0115ACC96}">
      <dgm:prSet custT="1"/>
      <dgm:spPr/>
      <dgm:t>
        <a:bodyPr/>
        <a:lstStyle/>
        <a:p>
          <a:r>
            <a:rPr lang="id-ID" sz="1400" b="0" i="0"/>
            <a:t>Modeling </a:t>
          </a:r>
          <a:endParaRPr lang="id-ID" sz="1400"/>
        </a:p>
      </dgm:t>
    </dgm:pt>
    <dgm:pt modelId="{684068C9-2F75-42DC-8332-0089650AB5C7}" type="parTrans" cxnId="{4BA7D42E-290A-4A7B-B49F-49FA4FB84233}">
      <dgm:prSet/>
      <dgm:spPr/>
      <dgm:t>
        <a:bodyPr/>
        <a:lstStyle/>
        <a:p>
          <a:endParaRPr lang="id-ID" sz="1400"/>
        </a:p>
      </dgm:t>
    </dgm:pt>
    <dgm:pt modelId="{05D31EEB-762F-4174-A6AC-770531B48701}" type="sibTrans" cxnId="{4BA7D42E-290A-4A7B-B49F-49FA4FB84233}">
      <dgm:prSet custT="1"/>
      <dgm:spPr/>
      <dgm:t>
        <a:bodyPr/>
        <a:lstStyle/>
        <a:p>
          <a:endParaRPr lang="id-ID" sz="1400"/>
        </a:p>
      </dgm:t>
    </dgm:pt>
    <dgm:pt modelId="{326D70C5-BE07-41A0-954E-2F563E1AC3FF}">
      <dgm:prSet custT="1"/>
      <dgm:spPr/>
      <dgm:t>
        <a:bodyPr/>
        <a:lstStyle/>
        <a:p>
          <a:r>
            <a:rPr lang="id-ID" sz="1400" b="0" i="0"/>
            <a:t>Post-Processing</a:t>
          </a:r>
          <a:endParaRPr lang="id-ID" sz="1400"/>
        </a:p>
      </dgm:t>
    </dgm:pt>
    <dgm:pt modelId="{998CB260-2D4B-4CE9-BC16-53ABDA5A1FCB}" type="parTrans" cxnId="{ECD4528E-44B0-4398-9849-F239BA690E89}">
      <dgm:prSet/>
      <dgm:spPr/>
      <dgm:t>
        <a:bodyPr/>
        <a:lstStyle/>
        <a:p>
          <a:endParaRPr lang="id-ID" sz="1400"/>
        </a:p>
      </dgm:t>
    </dgm:pt>
    <dgm:pt modelId="{C4609887-A12C-42A1-836B-D5094BB8A176}" type="sibTrans" cxnId="{ECD4528E-44B0-4398-9849-F239BA690E89}">
      <dgm:prSet custT="1"/>
      <dgm:spPr/>
      <dgm:t>
        <a:bodyPr/>
        <a:lstStyle/>
        <a:p>
          <a:endParaRPr lang="id-ID" sz="1400"/>
        </a:p>
      </dgm:t>
    </dgm:pt>
    <dgm:pt modelId="{2245BA91-C5E7-43A8-98F8-605D7ACA4FC9}">
      <dgm:prSet custT="1"/>
      <dgm:spPr/>
      <dgm:t>
        <a:bodyPr/>
        <a:lstStyle/>
        <a:p>
          <a:r>
            <a:rPr lang="id-ID" sz="1400" b="0" i="0"/>
            <a:t>Deployment</a:t>
          </a:r>
          <a:endParaRPr lang="id-ID" sz="1400"/>
        </a:p>
      </dgm:t>
    </dgm:pt>
    <dgm:pt modelId="{8DDDB650-C3DA-4587-AF83-029BFF9D0E5C}" type="parTrans" cxnId="{5EC96A8A-54E6-4D9C-9CFC-A33CBEF22CF4}">
      <dgm:prSet/>
      <dgm:spPr/>
      <dgm:t>
        <a:bodyPr/>
        <a:lstStyle/>
        <a:p>
          <a:endParaRPr lang="id-ID" sz="1400"/>
        </a:p>
      </dgm:t>
    </dgm:pt>
    <dgm:pt modelId="{FBD375B6-E57C-453F-9878-14F886B71507}" type="sibTrans" cxnId="{5EC96A8A-54E6-4D9C-9CFC-A33CBEF22CF4}">
      <dgm:prSet/>
      <dgm:spPr/>
      <dgm:t>
        <a:bodyPr/>
        <a:lstStyle/>
        <a:p>
          <a:endParaRPr lang="id-ID" sz="1400"/>
        </a:p>
      </dgm:t>
    </dgm:pt>
    <dgm:pt modelId="{9BFFFEDB-5884-408B-BB36-3B8E9A039CB2}" type="pres">
      <dgm:prSet presAssocID="{CA21DE2D-3F87-47DE-BCEE-B4F3763BD6DC}" presName="Name0" presStyleCnt="0">
        <dgm:presLayoutVars>
          <dgm:dir/>
          <dgm:resizeHandles val="exact"/>
        </dgm:presLayoutVars>
      </dgm:prSet>
      <dgm:spPr/>
    </dgm:pt>
    <dgm:pt modelId="{13EFF42C-D956-4D0E-83AF-826E4D088443}" type="pres">
      <dgm:prSet presAssocID="{2D29B952-F8A6-47FB-96AE-54AB65474D02}" presName="node" presStyleLbl="node1" presStyleIdx="0" presStyleCnt="5">
        <dgm:presLayoutVars>
          <dgm:bulletEnabled val="1"/>
        </dgm:presLayoutVars>
      </dgm:prSet>
      <dgm:spPr/>
    </dgm:pt>
    <dgm:pt modelId="{52C1F015-568F-4AE9-883B-6D27CD0EFF84}" type="pres">
      <dgm:prSet presAssocID="{E19113BD-C933-4838-8B44-E74CECB70062}" presName="sibTrans" presStyleLbl="sibTrans2D1" presStyleIdx="0" presStyleCnt="4"/>
      <dgm:spPr/>
    </dgm:pt>
    <dgm:pt modelId="{09E55FEA-75D3-4D10-8F9E-0A524D2686EB}" type="pres">
      <dgm:prSet presAssocID="{E19113BD-C933-4838-8B44-E74CECB70062}" presName="connectorText" presStyleLbl="sibTrans2D1" presStyleIdx="0" presStyleCnt="4"/>
      <dgm:spPr/>
    </dgm:pt>
    <dgm:pt modelId="{4B0F12EA-2F55-493E-A4E8-E5E9454116CF}" type="pres">
      <dgm:prSet presAssocID="{D6D5EFF3-4B3D-4111-9843-2310499F8813}" presName="node" presStyleLbl="node1" presStyleIdx="1" presStyleCnt="5">
        <dgm:presLayoutVars>
          <dgm:bulletEnabled val="1"/>
        </dgm:presLayoutVars>
      </dgm:prSet>
      <dgm:spPr/>
    </dgm:pt>
    <dgm:pt modelId="{496F46E1-25F1-4416-A9AA-AB372508D760}" type="pres">
      <dgm:prSet presAssocID="{9C1824A3-2ECC-49CA-9016-DCC124CF1373}" presName="sibTrans" presStyleLbl="sibTrans2D1" presStyleIdx="1" presStyleCnt="4"/>
      <dgm:spPr/>
    </dgm:pt>
    <dgm:pt modelId="{1BE35538-7EB7-4F5F-91F7-44DE4A43DA00}" type="pres">
      <dgm:prSet presAssocID="{9C1824A3-2ECC-49CA-9016-DCC124CF1373}" presName="connectorText" presStyleLbl="sibTrans2D1" presStyleIdx="1" presStyleCnt="4"/>
      <dgm:spPr/>
    </dgm:pt>
    <dgm:pt modelId="{82F775E3-255B-415C-B705-09A00FD22F52}" type="pres">
      <dgm:prSet presAssocID="{39B0C329-4B03-4AB3-822A-E1C0115ACC96}" presName="node" presStyleLbl="node1" presStyleIdx="2" presStyleCnt="5">
        <dgm:presLayoutVars>
          <dgm:bulletEnabled val="1"/>
        </dgm:presLayoutVars>
      </dgm:prSet>
      <dgm:spPr/>
    </dgm:pt>
    <dgm:pt modelId="{4CAF6088-7561-4784-8A8E-58C1EC598CAC}" type="pres">
      <dgm:prSet presAssocID="{05D31EEB-762F-4174-A6AC-770531B48701}" presName="sibTrans" presStyleLbl="sibTrans2D1" presStyleIdx="2" presStyleCnt="4"/>
      <dgm:spPr/>
    </dgm:pt>
    <dgm:pt modelId="{B3D97ED5-FF25-478A-B95E-1C537A0ADF9A}" type="pres">
      <dgm:prSet presAssocID="{05D31EEB-762F-4174-A6AC-770531B48701}" presName="connectorText" presStyleLbl="sibTrans2D1" presStyleIdx="2" presStyleCnt="4"/>
      <dgm:spPr/>
    </dgm:pt>
    <dgm:pt modelId="{99AFDDFA-23CA-4491-B518-52369AC7BE84}" type="pres">
      <dgm:prSet presAssocID="{326D70C5-BE07-41A0-954E-2F563E1AC3FF}" presName="node" presStyleLbl="node1" presStyleIdx="3" presStyleCnt="5">
        <dgm:presLayoutVars>
          <dgm:bulletEnabled val="1"/>
        </dgm:presLayoutVars>
      </dgm:prSet>
      <dgm:spPr/>
    </dgm:pt>
    <dgm:pt modelId="{F266EB0A-B40A-4878-A316-CC93F6D79B97}" type="pres">
      <dgm:prSet presAssocID="{C4609887-A12C-42A1-836B-D5094BB8A176}" presName="sibTrans" presStyleLbl="sibTrans2D1" presStyleIdx="3" presStyleCnt="4"/>
      <dgm:spPr/>
    </dgm:pt>
    <dgm:pt modelId="{873D0BA5-BB19-4E4D-B2E2-E91289CF4ED2}" type="pres">
      <dgm:prSet presAssocID="{C4609887-A12C-42A1-836B-D5094BB8A176}" presName="connectorText" presStyleLbl="sibTrans2D1" presStyleIdx="3" presStyleCnt="4"/>
      <dgm:spPr/>
    </dgm:pt>
    <dgm:pt modelId="{3B1063E1-8DAB-4765-924C-6B34E82488C9}" type="pres">
      <dgm:prSet presAssocID="{2245BA91-C5E7-43A8-98F8-605D7ACA4FC9}" presName="node" presStyleLbl="node1" presStyleIdx="4" presStyleCnt="5">
        <dgm:presLayoutVars>
          <dgm:bulletEnabled val="1"/>
        </dgm:presLayoutVars>
      </dgm:prSet>
      <dgm:spPr/>
    </dgm:pt>
  </dgm:ptLst>
  <dgm:cxnLst>
    <dgm:cxn modelId="{03D9F50C-00CE-466A-BF6A-3BB98E96604C}" type="presOf" srcId="{9C1824A3-2ECC-49CA-9016-DCC124CF1373}" destId="{496F46E1-25F1-4416-A9AA-AB372508D760}" srcOrd="0" destOrd="0" presId="urn:microsoft.com/office/officeart/2005/8/layout/process1"/>
    <dgm:cxn modelId="{C2451E0D-E04E-4929-92FC-8C939C7E5710}" srcId="{CA21DE2D-3F87-47DE-BCEE-B4F3763BD6DC}" destId="{D6D5EFF3-4B3D-4111-9843-2310499F8813}" srcOrd="1" destOrd="0" parTransId="{F3D3B283-A944-4CE7-8562-64771B15E4DD}" sibTransId="{9C1824A3-2ECC-49CA-9016-DCC124CF1373}"/>
    <dgm:cxn modelId="{76129A17-41FF-4BF3-B248-DCE8008221D8}" type="presOf" srcId="{D6D5EFF3-4B3D-4111-9843-2310499F8813}" destId="{4B0F12EA-2F55-493E-A4E8-E5E9454116CF}" srcOrd="0" destOrd="0" presId="urn:microsoft.com/office/officeart/2005/8/layout/process1"/>
    <dgm:cxn modelId="{4BA7D42E-290A-4A7B-B49F-49FA4FB84233}" srcId="{CA21DE2D-3F87-47DE-BCEE-B4F3763BD6DC}" destId="{39B0C329-4B03-4AB3-822A-E1C0115ACC96}" srcOrd="2" destOrd="0" parTransId="{684068C9-2F75-42DC-8332-0089650AB5C7}" sibTransId="{05D31EEB-762F-4174-A6AC-770531B48701}"/>
    <dgm:cxn modelId="{F971A13D-9D28-4A70-891A-E4CA24C88C62}" type="presOf" srcId="{E19113BD-C933-4838-8B44-E74CECB70062}" destId="{52C1F015-568F-4AE9-883B-6D27CD0EFF84}" srcOrd="0" destOrd="0" presId="urn:microsoft.com/office/officeart/2005/8/layout/process1"/>
    <dgm:cxn modelId="{1082016E-CD0A-463C-B7CC-3736B5113C6C}" type="presOf" srcId="{2D29B952-F8A6-47FB-96AE-54AB65474D02}" destId="{13EFF42C-D956-4D0E-83AF-826E4D088443}" srcOrd="0" destOrd="0" presId="urn:microsoft.com/office/officeart/2005/8/layout/process1"/>
    <dgm:cxn modelId="{CB35D772-C374-4BB1-BC45-E65D748A16BC}" type="presOf" srcId="{C4609887-A12C-42A1-836B-D5094BB8A176}" destId="{873D0BA5-BB19-4E4D-B2E2-E91289CF4ED2}" srcOrd="1" destOrd="0" presId="urn:microsoft.com/office/officeart/2005/8/layout/process1"/>
    <dgm:cxn modelId="{9AE1E956-DB64-453B-93BE-78A10BD8B968}" type="presOf" srcId="{05D31EEB-762F-4174-A6AC-770531B48701}" destId="{4CAF6088-7561-4784-8A8E-58C1EC598CAC}" srcOrd="0" destOrd="0" presId="urn:microsoft.com/office/officeart/2005/8/layout/process1"/>
    <dgm:cxn modelId="{9607F385-498A-471B-B351-08079FB74D3D}" type="presOf" srcId="{E19113BD-C933-4838-8B44-E74CECB70062}" destId="{09E55FEA-75D3-4D10-8F9E-0A524D2686EB}" srcOrd="1" destOrd="0" presId="urn:microsoft.com/office/officeart/2005/8/layout/process1"/>
    <dgm:cxn modelId="{5EC96A8A-54E6-4D9C-9CFC-A33CBEF22CF4}" srcId="{CA21DE2D-3F87-47DE-BCEE-B4F3763BD6DC}" destId="{2245BA91-C5E7-43A8-98F8-605D7ACA4FC9}" srcOrd="4" destOrd="0" parTransId="{8DDDB650-C3DA-4587-AF83-029BFF9D0E5C}" sibTransId="{FBD375B6-E57C-453F-9878-14F886B71507}"/>
    <dgm:cxn modelId="{094CF28D-565B-44A1-AA4E-B752DE334BF9}" type="presOf" srcId="{CA21DE2D-3F87-47DE-BCEE-B4F3763BD6DC}" destId="{9BFFFEDB-5884-408B-BB36-3B8E9A039CB2}" srcOrd="0" destOrd="0" presId="urn:microsoft.com/office/officeart/2005/8/layout/process1"/>
    <dgm:cxn modelId="{ECD4528E-44B0-4398-9849-F239BA690E89}" srcId="{CA21DE2D-3F87-47DE-BCEE-B4F3763BD6DC}" destId="{326D70C5-BE07-41A0-954E-2F563E1AC3FF}" srcOrd="3" destOrd="0" parTransId="{998CB260-2D4B-4CE9-BC16-53ABDA5A1FCB}" sibTransId="{C4609887-A12C-42A1-836B-D5094BB8A176}"/>
    <dgm:cxn modelId="{F17AE2AE-31F5-460C-A521-CE3CD18A4839}" srcId="{CA21DE2D-3F87-47DE-BCEE-B4F3763BD6DC}" destId="{2D29B952-F8A6-47FB-96AE-54AB65474D02}" srcOrd="0" destOrd="0" parTransId="{E158ACC5-50A6-47B4-BC54-63D4C1B0CE9D}" sibTransId="{E19113BD-C933-4838-8B44-E74CECB70062}"/>
    <dgm:cxn modelId="{71A9A9B0-7727-4FFF-9DB3-11F770CE1F07}" type="presOf" srcId="{326D70C5-BE07-41A0-954E-2F563E1AC3FF}" destId="{99AFDDFA-23CA-4491-B518-52369AC7BE84}" srcOrd="0" destOrd="0" presId="urn:microsoft.com/office/officeart/2005/8/layout/process1"/>
    <dgm:cxn modelId="{93B285B1-4B4E-48BD-8016-45538D651D5E}" type="presOf" srcId="{05D31EEB-762F-4174-A6AC-770531B48701}" destId="{B3D97ED5-FF25-478A-B95E-1C537A0ADF9A}" srcOrd="1" destOrd="0" presId="urn:microsoft.com/office/officeart/2005/8/layout/process1"/>
    <dgm:cxn modelId="{F57236B7-BED3-44F4-8321-782CC7E2370A}" type="presOf" srcId="{C4609887-A12C-42A1-836B-D5094BB8A176}" destId="{F266EB0A-B40A-4878-A316-CC93F6D79B97}" srcOrd="0" destOrd="0" presId="urn:microsoft.com/office/officeart/2005/8/layout/process1"/>
    <dgm:cxn modelId="{167413BB-0231-4B63-B0C3-55F48B89C5CF}" type="presOf" srcId="{9C1824A3-2ECC-49CA-9016-DCC124CF1373}" destId="{1BE35538-7EB7-4F5F-91F7-44DE4A43DA00}" srcOrd="1" destOrd="0" presId="urn:microsoft.com/office/officeart/2005/8/layout/process1"/>
    <dgm:cxn modelId="{5E8CCAC8-4558-4519-BC5C-2FC5CF9DA114}" type="presOf" srcId="{39B0C329-4B03-4AB3-822A-E1C0115ACC96}" destId="{82F775E3-255B-415C-B705-09A00FD22F52}" srcOrd="0" destOrd="0" presId="urn:microsoft.com/office/officeart/2005/8/layout/process1"/>
    <dgm:cxn modelId="{6EA73BD3-EC7A-4467-85BC-A588934A29C0}" type="presOf" srcId="{2245BA91-C5E7-43A8-98F8-605D7ACA4FC9}" destId="{3B1063E1-8DAB-4765-924C-6B34E82488C9}" srcOrd="0" destOrd="0" presId="urn:microsoft.com/office/officeart/2005/8/layout/process1"/>
    <dgm:cxn modelId="{D6F63C41-7385-4EA6-B65E-1C8A277F9648}" type="presParOf" srcId="{9BFFFEDB-5884-408B-BB36-3B8E9A039CB2}" destId="{13EFF42C-D956-4D0E-83AF-826E4D088443}" srcOrd="0" destOrd="0" presId="urn:microsoft.com/office/officeart/2005/8/layout/process1"/>
    <dgm:cxn modelId="{418F13D0-4A30-4D77-A0F9-B2748D76D9E6}" type="presParOf" srcId="{9BFFFEDB-5884-408B-BB36-3B8E9A039CB2}" destId="{52C1F015-568F-4AE9-883B-6D27CD0EFF84}" srcOrd="1" destOrd="0" presId="urn:microsoft.com/office/officeart/2005/8/layout/process1"/>
    <dgm:cxn modelId="{E4777078-4709-4880-9C02-3E299BFAF51A}" type="presParOf" srcId="{52C1F015-568F-4AE9-883B-6D27CD0EFF84}" destId="{09E55FEA-75D3-4D10-8F9E-0A524D2686EB}" srcOrd="0" destOrd="0" presId="urn:microsoft.com/office/officeart/2005/8/layout/process1"/>
    <dgm:cxn modelId="{26DAD3E6-9B54-4969-B746-6B8634E2D91E}" type="presParOf" srcId="{9BFFFEDB-5884-408B-BB36-3B8E9A039CB2}" destId="{4B0F12EA-2F55-493E-A4E8-E5E9454116CF}" srcOrd="2" destOrd="0" presId="urn:microsoft.com/office/officeart/2005/8/layout/process1"/>
    <dgm:cxn modelId="{4E629411-38BB-4235-B465-B0D3EE4B3344}" type="presParOf" srcId="{9BFFFEDB-5884-408B-BB36-3B8E9A039CB2}" destId="{496F46E1-25F1-4416-A9AA-AB372508D760}" srcOrd="3" destOrd="0" presId="urn:microsoft.com/office/officeart/2005/8/layout/process1"/>
    <dgm:cxn modelId="{50EDB672-9561-4F0D-B57B-8D13D6955BCB}" type="presParOf" srcId="{496F46E1-25F1-4416-A9AA-AB372508D760}" destId="{1BE35538-7EB7-4F5F-91F7-44DE4A43DA00}" srcOrd="0" destOrd="0" presId="urn:microsoft.com/office/officeart/2005/8/layout/process1"/>
    <dgm:cxn modelId="{A4294601-AAC4-46A2-B35B-CB97AAB90FB2}" type="presParOf" srcId="{9BFFFEDB-5884-408B-BB36-3B8E9A039CB2}" destId="{82F775E3-255B-415C-B705-09A00FD22F52}" srcOrd="4" destOrd="0" presId="urn:microsoft.com/office/officeart/2005/8/layout/process1"/>
    <dgm:cxn modelId="{92776BBC-3BAA-436A-AB6D-D05349264112}" type="presParOf" srcId="{9BFFFEDB-5884-408B-BB36-3B8E9A039CB2}" destId="{4CAF6088-7561-4784-8A8E-58C1EC598CAC}" srcOrd="5" destOrd="0" presId="urn:microsoft.com/office/officeart/2005/8/layout/process1"/>
    <dgm:cxn modelId="{55BB9A8A-20DB-40B9-A259-1257761BB480}" type="presParOf" srcId="{4CAF6088-7561-4784-8A8E-58C1EC598CAC}" destId="{B3D97ED5-FF25-478A-B95E-1C537A0ADF9A}" srcOrd="0" destOrd="0" presId="urn:microsoft.com/office/officeart/2005/8/layout/process1"/>
    <dgm:cxn modelId="{223937EA-AD1B-409B-83CC-D050F4EC97F9}" type="presParOf" srcId="{9BFFFEDB-5884-408B-BB36-3B8E9A039CB2}" destId="{99AFDDFA-23CA-4491-B518-52369AC7BE84}" srcOrd="6" destOrd="0" presId="urn:microsoft.com/office/officeart/2005/8/layout/process1"/>
    <dgm:cxn modelId="{0B2B5226-8C61-45A4-8533-A5D65043E399}" type="presParOf" srcId="{9BFFFEDB-5884-408B-BB36-3B8E9A039CB2}" destId="{F266EB0A-B40A-4878-A316-CC93F6D79B97}" srcOrd="7" destOrd="0" presId="urn:microsoft.com/office/officeart/2005/8/layout/process1"/>
    <dgm:cxn modelId="{B3461958-A985-4184-B9B7-F8F783938383}" type="presParOf" srcId="{F266EB0A-B40A-4878-A316-CC93F6D79B97}" destId="{873D0BA5-BB19-4E4D-B2E2-E91289CF4ED2}" srcOrd="0" destOrd="0" presId="urn:microsoft.com/office/officeart/2005/8/layout/process1"/>
    <dgm:cxn modelId="{4B20A317-B4F3-4D13-9CC5-FB9F44BD286B}" type="presParOf" srcId="{9BFFFEDB-5884-408B-BB36-3B8E9A039CB2}" destId="{3B1063E1-8DAB-4765-924C-6B34E82488C9}"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EFF42C-D956-4D0E-83AF-826E4D088443}">
      <dsp:nvSpPr>
        <dsp:cNvPr id="0" name=""/>
        <dsp:cNvSpPr/>
      </dsp:nvSpPr>
      <dsp:spPr>
        <a:xfrm>
          <a:off x="4197" y="486462"/>
          <a:ext cx="1301282" cy="780769"/>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d-ID" sz="1400" b="0" i="0" kern="1200"/>
            <a:t>Text Preprocessing</a:t>
          </a:r>
          <a:endParaRPr lang="id-ID" sz="1400" kern="1200"/>
        </a:p>
      </dsp:txBody>
      <dsp:txXfrm>
        <a:off x="27065" y="509330"/>
        <a:ext cx="1255546" cy="735033"/>
      </dsp:txXfrm>
    </dsp:sp>
    <dsp:sp modelId="{52C1F015-568F-4AE9-883B-6D27CD0EFF84}">
      <dsp:nvSpPr>
        <dsp:cNvPr id="0" name=""/>
        <dsp:cNvSpPr/>
      </dsp:nvSpPr>
      <dsp:spPr>
        <a:xfrm>
          <a:off x="1435608" y="715488"/>
          <a:ext cx="275871" cy="322718"/>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id-ID" sz="1400" kern="1200"/>
        </a:p>
      </dsp:txBody>
      <dsp:txXfrm>
        <a:off x="1435608" y="780032"/>
        <a:ext cx="193110" cy="193630"/>
      </dsp:txXfrm>
    </dsp:sp>
    <dsp:sp modelId="{4B0F12EA-2F55-493E-A4E8-E5E9454116CF}">
      <dsp:nvSpPr>
        <dsp:cNvPr id="0" name=""/>
        <dsp:cNvSpPr/>
      </dsp:nvSpPr>
      <dsp:spPr>
        <a:xfrm>
          <a:off x="1825993" y="486462"/>
          <a:ext cx="1301282" cy="780769"/>
        </a:xfrm>
        <a:prstGeom prst="roundRect">
          <a:avLst>
            <a:gd name="adj" fmla="val 10000"/>
          </a:avLst>
        </a:prstGeom>
        <a:solidFill>
          <a:schemeClr val="accent5">
            <a:hueOff val="-2812777"/>
            <a:satOff val="7143"/>
            <a:lumOff val="152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d-ID" sz="1400" b="0" i="0" kern="1200"/>
            <a:t>Feature Extraction</a:t>
          </a:r>
          <a:endParaRPr lang="id-ID" sz="1400" kern="1200"/>
        </a:p>
      </dsp:txBody>
      <dsp:txXfrm>
        <a:off x="1848861" y="509330"/>
        <a:ext cx="1255546" cy="735033"/>
      </dsp:txXfrm>
    </dsp:sp>
    <dsp:sp modelId="{496F46E1-25F1-4416-A9AA-AB372508D760}">
      <dsp:nvSpPr>
        <dsp:cNvPr id="0" name=""/>
        <dsp:cNvSpPr/>
      </dsp:nvSpPr>
      <dsp:spPr>
        <a:xfrm>
          <a:off x="3257403" y="715488"/>
          <a:ext cx="275871" cy="322718"/>
        </a:xfrm>
        <a:prstGeom prst="rightArrow">
          <a:avLst>
            <a:gd name="adj1" fmla="val 60000"/>
            <a:gd name="adj2" fmla="val 50000"/>
          </a:avLst>
        </a:prstGeom>
        <a:solidFill>
          <a:schemeClr val="accent5">
            <a:hueOff val="-3750369"/>
            <a:satOff val="9524"/>
            <a:lumOff val="202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id-ID" sz="1400" kern="1200"/>
        </a:p>
      </dsp:txBody>
      <dsp:txXfrm>
        <a:off x="3257403" y="780032"/>
        <a:ext cx="193110" cy="193630"/>
      </dsp:txXfrm>
    </dsp:sp>
    <dsp:sp modelId="{82F775E3-255B-415C-B705-09A00FD22F52}">
      <dsp:nvSpPr>
        <dsp:cNvPr id="0" name=""/>
        <dsp:cNvSpPr/>
      </dsp:nvSpPr>
      <dsp:spPr>
        <a:xfrm>
          <a:off x="3647788" y="486462"/>
          <a:ext cx="1301282" cy="780769"/>
        </a:xfrm>
        <a:prstGeom prst="roundRect">
          <a:avLst>
            <a:gd name="adj" fmla="val 10000"/>
          </a:avLst>
        </a:prstGeom>
        <a:solidFill>
          <a:schemeClr val="accent5">
            <a:hueOff val="-5625554"/>
            <a:satOff val="14286"/>
            <a:lumOff val="30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d-ID" sz="1400" b="0" i="0" kern="1200"/>
            <a:t>Modeling </a:t>
          </a:r>
          <a:endParaRPr lang="id-ID" sz="1400" kern="1200"/>
        </a:p>
      </dsp:txBody>
      <dsp:txXfrm>
        <a:off x="3670656" y="509330"/>
        <a:ext cx="1255546" cy="735033"/>
      </dsp:txXfrm>
    </dsp:sp>
    <dsp:sp modelId="{4CAF6088-7561-4784-8A8E-58C1EC598CAC}">
      <dsp:nvSpPr>
        <dsp:cNvPr id="0" name=""/>
        <dsp:cNvSpPr/>
      </dsp:nvSpPr>
      <dsp:spPr>
        <a:xfrm>
          <a:off x="5079198" y="715488"/>
          <a:ext cx="275871" cy="322718"/>
        </a:xfrm>
        <a:prstGeom prst="rightArrow">
          <a:avLst>
            <a:gd name="adj1" fmla="val 60000"/>
            <a:gd name="adj2" fmla="val 50000"/>
          </a:avLst>
        </a:prstGeom>
        <a:solidFill>
          <a:schemeClr val="accent5">
            <a:hueOff val="-7500739"/>
            <a:satOff val="19048"/>
            <a:lumOff val="40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id-ID" sz="1400" kern="1200"/>
        </a:p>
      </dsp:txBody>
      <dsp:txXfrm>
        <a:off x="5079198" y="780032"/>
        <a:ext cx="193110" cy="193630"/>
      </dsp:txXfrm>
    </dsp:sp>
    <dsp:sp modelId="{99AFDDFA-23CA-4491-B518-52369AC7BE84}">
      <dsp:nvSpPr>
        <dsp:cNvPr id="0" name=""/>
        <dsp:cNvSpPr/>
      </dsp:nvSpPr>
      <dsp:spPr>
        <a:xfrm>
          <a:off x="5469583" y="486462"/>
          <a:ext cx="1301282" cy="780769"/>
        </a:xfrm>
        <a:prstGeom prst="roundRect">
          <a:avLst>
            <a:gd name="adj" fmla="val 10000"/>
          </a:avLst>
        </a:prstGeom>
        <a:solidFill>
          <a:schemeClr val="accent5">
            <a:hueOff val="-8438331"/>
            <a:satOff val="21429"/>
            <a:lumOff val="45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d-ID" sz="1400" b="0" i="0" kern="1200"/>
            <a:t>Post-Processing</a:t>
          </a:r>
          <a:endParaRPr lang="id-ID" sz="1400" kern="1200"/>
        </a:p>
      </dsp:txBody>
      <dsp:txXfrm>
        <a:off x="5492451" y="509330"/>
        <a:ext cx="1255546" cy="735033"/>
      </dsp:txXfrm>
    </dsp:sp>
    <dsp:sp modelId="{F266EB0A-B40A-4878-A316-CC93F6D79B97}">
      <dsp:nvSpPr>
        <dsp:cNvPr id="0" name=""/>
        <dsp:cNvSpPr/>
      </dsp:nvSpPr>
      <dsp:spPr>
        <a:xfrm>
          <a:off x="6900994" y="715488"/>
          <a:ext cx="275871" cy="322718"/>
        </a:xfrm>
        <a:prstGeom prst="rightArrow">
          <a:avLst>
            <a:gd name="adj1" fmla="val 60000"/>
            <a:gd name="adj2" fmla="val 50000"/>
          </a:avLst>
        </a:prstGeom>
        <a:solidFill>
          <a:schemeClr val="accent5">
            <a:hueOff val="-11251108"/>
            <a:satOff val="28572"/>
            <a:lumOff val="607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id-ID" sz="1400" kern="1200"/>
        </a:p>
      </dsp:txBody>
      <dsp:txXfrm>
        <a:off x="6900994" y="780032"/>
        <a:ext cx="193110" cy="193630"/>
      </dsp:txXfrm>
    </dsp:sp>
    <dsp:sp modelId="{3B1063E1-8DAB-4765-924C-6B34E82488C9}">
      <dsp:nvSpPr>
        <dsp:cNvPr id="0" name=""/>
        <dsp:cNvSpPr/>
      </dsp:nvSpPr>
      <dsp:spPr>
        <a:xfrm>
          <a:off x="7291378" y="486462"/>
          <a:ext cx="1301282" cy="780769"/>
        </a:xfrm>
        <a:prstGeom prst="roundRect">
          <a:avLst>
            <a:gd name="adj" fmla="val 10000"/>
          </a:avLst>
        </a:prstGeom>
        <a:solidFill>
          <a:schemeClr val="accent5">
            <a:hueOff val="-11251108"/>
            <a:satOff val="28572"/>
            <a:lumOff val="60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id-ID" sz="1400" b="0" i="0" kern="1200"/>
            <a:t>Deployment</a:t>
          </a:r>
          <a:endParaRPr lang="id-ID" sz="1400" kern="1200"/>
        </a:p>
      </dsp:txBody>
      <dsp:txXfrm>
        <a:off x="7314246" y="509330"/>
        <a:ext cx="1255546" cy="7350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98adbe68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98adbe68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553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8"/>
        <p:cNvGrpSpPr/>
        <p:nvPr/>
      </p:nvGrpSpPr>
      <p:grpSpPr>
        <a:xfrm>
          <a:off x="0" y="0"/>
          <a:ext cx="0" cy="0"/>
          <a:chOff x="0" y="0"/>
          <a:chExt cx="0" cy="0"/>
        </a:xfrm>
      </p:grpSpPr>
      <p:sp>
        <p:nvSpPr>
          <p:cNvPr id="1519" name="Google Shape;1519;g9c73459845_0_5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0" name="Google Shape;1520;g9c73459845_0_5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87356" y="1629550"/>
            <a:ext cx="3422400" cy="1524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87356" y="3147050"/>
            <a:ext cx="3607200" cy="366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panose="020B0503050000020004" pitchFamily="34" charset="0"/>
                <a:ea typeface="Fira Sans Extra Condensed" panose="020B0503050000020004" pitchFamily="34" charset="0"/>
                <a:cs typeface="Fira Sans Extra Condensed" panose="020B0503050000020004" pitchFamily="34" charset="0"/>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hyperlink" Target="https://nlp.stanford.edu/software/stanford-corenlp-4.5.4.zip"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hyperlink" Target="mailto:dosen02832@unpam.ac.id"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Natural_Language_Toolkit"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7" name="Google Shape;58;p15">
            <a:extLst>
              <a:ext uri="{FF2B5EF4-FFF2-40B4-BE49-F238E27FC236}">
                <a16:creationId xmlns:a16="http://schemas.microsoft.com/office/drawing/2014/main" id="{3FFBE06A-C9A1-4E3B-1215-1AF75CFC83AE}"/>
              </a:ext>
            </a:extLst>
          </p:cNvPr>
          <p:cNvSpPr txBox="1">
            <a:spLocks noGrp="1"/>
          </p:cNvSpPr>
          <p:nvPr>
            <p:ph type="subTitle" idx="1"/>
          </p:nvPr>
        </p:nvSpPr>
        <p:spPr>
          <a:xfrm>
            <a:off x="811966" y="3998347"/>
            <a:ext cx="3607200" cy="692399"/>
          </a:xfrm>
          <a:prstGeom prst="rect">
            <a:avLst/>
          </a:prstGeom>
        </p:spPr>
        <p:txBody>
          <a:bodyPr spcFirstLastPara="1" wrap="square" lIns="91425" tIns="91425" rIns="91425" bIns="91425" anchor="t" anchorCtr="0">
            <a:noAutofit/>
          </a:bodyPr>
          <a:lstStyle/>
          <a:p>
            <a:pPr marL="0" indent="0">
              <a:spcAft>
                <a:spcPts val="1600"/>
              </a:spcAft>
            </a:pPr>
            <a:r>
              <a:rPr lang="en" dirty="0">
                <a:latin typeface="+mj-lt"/>
              </a:rPr>
              <a:t>Dr. Sajarwo Anggai, S.ST., M.T.</a:t>
            </a:r>
            <a:br>
              <a:rPr lang="en-US" dirty="0">
                <a:latin typeface="+mj-lt"/>
              </a:rPr>
            </a:br>
            <a:r>
              <a:rPr lang="en-US" sz="1600" dirty="0"/>
              <a:t>NIDN : 0421108703</a:t>
            </a:r>
          </a:p>
        </p:txBody>
      </p:sp>
      <p:sp>
        <p:nvSpPr>
          <p:cNvPr id="8" name="Google Shape;59;p15">
            <a:extLst>
              <a:ext uri="{FF2B5EF4-FFF2-40B4-BE49-F238E27FC236}">
                <a16:creationId xmlns:a16="http://schemas.microsoft.com/office/drawing/2014/main" id="{018A834A-A4C7-056B-B680-FDBC74286809}"/>
              </a:ext>
            </a:extLst>
          </p:cNvPr>
          <p:cNvSpPr/>
          <p:nvPr/>
        </p:nvSpPr>
        <p:spPr>
          <a:xfrm rot="5400000">
            <a:off x="7464244" y="3469259"/>
            <a:ext cx="692400" cy="692400"/>
          </a:xfrm>
          <a:prstGeom prst="ellipse">
            <a:avLst/>
          </a:prstGeom>
          <a:solidFill>
            <a:srgbClr val="FFFFFF"/>
          </a:solidFill>
          <a:ln w="2857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1"/>
              </a:solidFill>
              <a:latin typeface="Fira Sans Extra Condensed"/>
              <a:ea typeface="Fira Sans Extra Condensed"/>
              <a:cs typeface="Fira Sans Extra Condensed"/>
              <a:sym typeface="Fira Sans Extra Condensed"/>
            </a:endParaRPr>
          </a:p>
        </p:txBody>
      </p:sp>
      <p:sp>
        <p:nvSpPr>
          <p:cNvPr id="9" name="Google Shape;60;p15">
            <a:extLst>
              <a:ext uri="{FF2B5EF4-FFF2-40B4-BE49-F238E27FC236}">
                <a16:creationId xmlns:a16="http://schemas.microsoft.com/office/drawing/2014/main" id="{9FEC12CE-BEC5-B468-43FC-076DD3863613}"/>
              </a:ext>
            </a:extLst>
          </p:cNvPr>
          <p:cNvSpPr/>
          <p:nvPr/>
        </p:nvSpPr>
        <p:spPr>
          <a:xfrm rot="5400000">
            <a:off x="6633319" y="3469259"/>
            <a:ext cx="692400" cy="692400"/>
          </a:xfrm>
          <a:prstGeom prst="ellipse">
            <a:avLst/>
          </a:prstGeom>
          <a:solidFill>
            <a:srgbClr val="FFFFFF"/>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2"/>
              </a:solidFill>
              <a:latin typeface="Fira Sans Extra Condensed"/>
              <a:ea typeface="Fira Sans Extra Condensed"/>
              <a:cs typeface="Fira Sans Extra Condensed"/>
              <a:sym typeface="Fira Sans Extra Condensed"/>
            </a:endParaRPr>
          </a:p>
        </p:txBody>
      </p:sp>
      <p:sp>
        <p:nvSpPr>
          <p:cNvPr id="10" name="Google Shape;61;p15">
            <a:extLst>
              <a:ext uri="{FF2B5EF4-FFF2-40B4-BE49-F238E27FC236}">
                <a16:creationId xmlns:a16="http://schemas.microsoft.com/office/drawing/2014/main" id="{A907F9EC-D840-5E8B-E6BE-FB7268FEAFBD}"/>
              </a:ext>
            </a:extLst>
          </p:cNvPr>
          <p:cNvSpPr/>
          <p:nvPr/>
        </p:nvSpPr>
        <p:spPr>
          <a:xfrm rot="5400000">
            <a:off x="5802394" y="3469259"/>
            <a:ext cx="692400" cy="692400"/>
          </a:xfrm>
          <a:prstGeom prst="ellipse">
            <a:avLst/>
          </a:prstGeom>
          <a:solidFill>
            <a:srgbClr val="FFFFFF"/>
          </a:solidFill>
          <a:ln w="2857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3"/>
              </a:solidFill>
              <a:latin typeface="Fira Sans Extra Condensed"/>
              <a:ea typeface="Fira Sans Extra Condensed"/>
              <a:cs typeface="Fira Sans Extra Condensed"/>
              <a:sym typeface="Fira Sans Extra Condensed"/>
            </a:endParaRPr>
          </a:p>
        </p:txBody>
      </p:sp>
      <p:sp>
        <p:nvSpPr>
          <p:cNvPr id="11" name="Google Shape;62;p15">
            <a:extLst>
              <a:ext uri="{FF2B5EF4-FFF2-40B4-BE49-F238E27FC236}">
                <a16:creationId xmlns:a16="http://schemas.microsoft.com/office/drawing/2014/main" id="{164DE8E5-503B-A24B-94FE-DBCD80775D21}"/>
              </a:ext>
            </a:extLst>
          </p:cNvPr>
          <p:cNvSpPr/>
          <p:nvPr/>
        </p:nvSpPr>
        <p:spPr>
          <a:xfrm rot="5400000">
            <a:off x="4971469" y="3469259"/>
            <a:ext cx="692400" cy="692400"/>
          </a:xfrm>
          <a:prstGeom prst="ellipse">
            <a:avLst/>
          </a:prstGeom>
          <a:solidFill>
            <a:srgbClr val="FFFFFF"/>
          </a:solidFill>
          <a:ln w="28575"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4"/>
              </a:solidFill>
              <a:latin typeface="Fira Sans Extra Condensed"/>
              <a:ea typeface="Fira Sans Extra Condensed"/>
              <a:cs typeface="Fira Sans Extra Condensed"/>
              <a:sym typeface="Fira Sans Extra Condensed"/>
            </a:endParaRPr>
          </a:p>
        </p:txBody>
      </p:sp>
      <p:sp>
        <p:nvSpPr>
          <p:cNvPr id="12" name="Google Shape;63;p15">
            <a:extLst>
              <a:ext uri="{FF2B5EF4-FFF2-40B4-BE49-F238E27FC236}">
                <a16:creationId xmlns:a16="http://schemas.microsoft.com/office/drawing/2014/main" id="{8EB22D04-135D-F952-66E5-EC7125372085}"/>
              </a:ext>
            </a:extLst>
          </p:cNvPr>
          <p:cNvSpPr/>
          <p:nvPr/>
        </p:nvSpPr>
        <p:spPr>
          <a:xfrm rot="5400000">
            <a:off x="5980990" y="962641"/>
            <a:ext cx="1230000" cy="12684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2;p15">
            <a:extLst>
              <a:ext uri="{FF2B5EF4-FFF2-40B4-BE49-F238E27FC236}">
                <a16:creationId xmlns:a16="http://schemas.microsoft.com/office/drawing/2014/main" id="{CD8E4208-E438-DFE2-8F1F-255E95486EEE}"/>
              </a:ext>
            </a:extLst>
          </p:cNvPr>
          <p:cNvSpPr/>
          <p:nvPr/>
        </p:nvSpPr>
        <p:spPr>
          <a:xfrm>
            <a:off x="5838205" y="1687645"/>
            <a:ext cx="1450500" cy="2856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dirty="0">
                <a:solidFill>
                  <a:schemeClr val="dk1"/>
                </a:solidFill>
                <a:latin typeface="Fira Sans Extra Condensed"/>
                <a:ea typeface="Fira Sans Extra Condensed"/>
                <a:cs typeface="Fira Sans Extra Condensed"/>
                <a:sym typeface="Fira Sans Extra Condensed"/>
              </a:rPr>
              <a:t>NLP</a:t>
            </a:r>
            <a:endParaRPr sz="1900" b="1" dirty="0">
              <a:solidFill>
                <a:schemeClr val="dk1"/>
              </a:solidFill>
              <a:latin typeface="Fira Sans Extra Condensed"/>
              <a:ea typeface="Fira Sans Extra Condensed"/>
              <a:cs typeface="Fira Sans Extra Condensed"/>
              <a:sym typeface="Fira Sans Extra Condensed"/>
            </a:endParaRPr>
          </a:p>
        </p:txBody>
      </p:sp>
      <p:cxnSp>
        <p:nvCxnSpPr>
          <p:cNvPr id="14" name="Google Shape;73;p15">
            <a:extLst>
              <a:ext uri="{FF2B5EF4-FFF2-40B4-BE49-F238E27FC236}">
                <a16:creationId xmlns:a16="http://schemas.microsoft.com/office/drawing/2014/main" id="{1972F8BB-FE56-C23F-DE16-35C1B10C6615}"/>
              </a:ext>
            </a:extLst>
          </p:cNvPr>
          <p:cNvCxnSpPr>
            <a:stCxn id="12" idx="3"/>
            <a:endCxn id="11" idx="2"/>
          </p:cNvCxnSpPr>
          <p:nvPr/>
        </p:nvCxnSpPr>
        <p:spPr>
          <a:xfrm rot="5400000">
            <a:off x="5328190" y="2201341"/>
            <a:ext cx="1257300" cy="1278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15" name="Google Shape;74;p15">
            <a:extLst>
              <a:ext uri="{FF2B5EF4-FFF2-40B4-BE49-F238E27FC236}">
                <a16:creationId xmlns:a16="http://schemas.microsoft.com/office/drawing/2014/main" id="{79E73E4C-915B-D039-BEB4-7B546FD70294}"/>
              </a:ext>
            </a:extLst>
          </p:cNvPr>
          <p:cNvCxnSpPr>
            <a:stCxn id="12" idx="3"/>
            <a:endCxn id="10" idx="2"/>
          </p:cNvCxnSpPr>
          <p:nvPr/>
        </p:nvCxnSpPr>
        <p:spPr>
          <a:xfrm rot="5400000">
            <a:off x="5743690" y="2616841"/>
            <a:ext cx="1257300" cy="447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16" name="Google Shape;75;p15">
            <a:extLst>
              <a:ext uri="{FF2B5EF4-FFF2-40B4-BE49-F238E27FC236}">
                <a16:creationId xmlns:a16="http://schemas.microsoft.com/office/drawing/2014/main" id="{451F7C24-69DD-2862-1EC2-B1B8A46FE8F5}"/>
              </a:ext>
            </a:extLst>
          </p:cNvPr>
          <p:cNvCxnSpPr>
            <a:stCxn id="12" idx="3"/>
            <a:endCxn id="9" idx="2"/>
          </p:cNvCxnSpPr>
          <p:nvPr/>
        </p:nvCxnSpPr>
        <p:spPr>
          <a:xfrm rot="-5400000" flipH="1">
            <a:off x="6159040" y="2648791"/>
            <a:ext cx="1257300" cy="3834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17" name="Google Shape;76;p15">
            <a:extLst>
              <a:ext uri="{FF2B5EF4-FFF2-40B4-BE49-F238E27FC236}">
                <a16:creationId xmlns:a16="http://schemas.microsoft.com/office/drawing/2014/main" id="{8295AF00-3CB5-8986-6B26-F90B706C7A7B}"/>
              </a:ext>
            </a:extLst>
          </p:cNvPr>
          <p:cNvCxnSpPr>
            <a:stCxn id="12" idx="3"/>
            <a:endCxn id="8" idx="2"/>
          </p:cNvCxnSpPr>
          <p:nvPr/>
        </p:nvCxnSpPr>
        <p:spPr>
          <a:xfrm rot="-5400000" flipH="1">
            <a:off x="6574540" y="2233291"/>
            <a:ext cx="1257300" cy="1214400"/>
          </a:xfrm>
          <a:prstGeom prst="bentConnector3">
            <a:avLst>
              <a:gd name="adj1" fmla="val 50004"/>
            </a:avLst>
          </a:prstGeom>
          <a:noFill/>
          <a:ln w="28575" cap="flat" cmpd="sng">
            <a:solidFill>
              <a:schemeClr val="accent6"/>
            </a:solidFill>
            <a:prstDash val="solid"/>
            <a:round/>
            <a:headEnd type="none" w="med" len="med"/>
            <a:tailEnd type="none" w="med" len="med"/>
          </a:ln>
        </p:spPr>
      </p:cxnSp>
      <p:grpSp>
        <p:nvGrpSpPr>
          <p:cNvPr id="18" name="Google Shape;77;p15">
            <a:extLst>
              <a:ext uri="{FF2B5EF4-FFF2-40B4-BE49-F238E27FC236}">
                <a16:creationId xmlns:a16="http://schemas.microsoft.com/office/drawing/2014/main" id="{56044678-8CAE-0B5F-ACD5-DE474E7BD281}"/>
              </a:ext>
            </a:extLst>
          </p:cNvPr>
          <p:cNvGrpSpPr/>
          <p:nvPr/>
        </p:nvGrpSpPr>
        <p:grpSpPr>
          <a:xfrm>
            <a:off x="5142093" y="3632583"/>
            <a:ext cx="351136" cy="365769"/>
            <a:chOff x="-65129950" y="2646800"/>
            <a:chExt cx="311125" cy="317425"/>
          </a:xfrm>
        </p:grpSpPr>
        <p:sp>
          <p:nvSpPr>
            <p:cNvPr id="19" name="Google Shape;78;p15">
              <a:extLst>
                <a:ext uri="{FF2B5EF4-FFF2-40B4-BE49-F238E27FC236}">
                  <a16:creationId xmlns:a16="http://schemas.microsoft.com/office/drawing/2014/main" id="{0141F368-983E-A514-1E60-F871BC2C4875}"/>
                </a:ext>
              </a:extLst>
            </p:cNvPr>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p15">
              <a:extLst>
                <a:ext uri="{FF2B5EF4-FFF2-40B4-BE49-F238E27FC236}">
                  <a16:creationId xmlns:a16="http://schemas.microsoft.com/office/drawing/2014/main" id="{CF9B92AB-376E-8902-231C-0268A6D46FAB}"/>
                </a:ext>
              </a:extLst>
            </p:cNvPr>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80;p15">
            <a:extLst>
              <a:ext uri="{FF2B5EF4-FFF2-40B4-BE49-F238E27FC236}">
                <a16:creationId xmlns:a16="http://schemas.microsoft.com/office/drawing/2014/main" id="{D0BCEF52-0E11-BDB4-F6D8-B91A8DC45216}"/>
              </a:ext>
            </a:extLst>
          </p:cNvPr>
          <p:cNvGrpSpPr/>
          <p:nvPr/>
        </p:nvGrpSpPr>
        <p:grpSpPr>
          <a:xfrm>
            <a:off x="5965703" y="3632603"/>
            <a:ext cx="365756" cy="365747"/>
            <a:chOff x="1412450" y="1954475"/>
            <a:chExt cx="297750" cy="296175"/>
          </a:xfrm>
        </p:grpSpPr>
        <p:sp>
          <p:nvSpPr>
            <p:cNvPr id="22" name="Google Shape;81;p15">
              <a:extLst>
                <a:ext uri="{FF2B5EF4-FFF2-40B4-BE49-F238E27FC236}">
                  <a16:creationId xmlns:a16="http://schemas.microsoft.com/office/drawing/2014/main" id="{442AB2B1-71C6-83D4-A9F3-0F917BA9261A}"/>
                </a:ext>
              </a:extLst>
            </p:cNvPr>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p15">
              <a:extLst>
                <a:ext uri="{FF2B5EF4-FFF2-40B4-BE49-F238E27FC236}">
                  <a16:creationId xmlns:a16="http://schemas.microsoft.com/office/drawing/2014/main" id="{D14CD7A4-316B-B226-0384-447E19A75F88}"/>
                </a:ext>
              </a:extLst>
            </p:cNvPr>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83;p15">
            <a:extLst>
              <a:ext uri="{FF2B5EF4-FFF2-40B4-BE49-F238E27FC236}">
                <a16:creationId xmlns:a16="http://schemas.microsoft.com/office/drawing/2014/main" id="{2234DFB1-6DD2-8552-3277-E998AA6D2E1A}"/>
              </a:ext>
            </a:extLst>
          </p:cNvPr>
          <p:cNvGrpSpPr/>
          <p:nvPr/>
        </p:nvGrpSpPr>
        <p:grpSpPr>
          <a:xfrm>
            <a:off x="6782916" y="3632592"/>
            <a:ext cx="393186" cy="365766"/>
            <a:chOff x="-62890750" y="2296300"/>
            <a:chExt cx="330825" cy="317450"/>
          </a:xfrm>
        </p:grpSpPr>
        <p:sp>
          <p:nvSpPr>
            <p:cNvPr id="25" name="Google Shape;84;p15">
              <a:extLst>
                <a:ext uri="{FF2B5EF4-FFF2-40B4-BE49-F238E27FC236}">
                  <a16:creationId xmlns:a16="http://schemas.microsoft.com/office/drawing/2014/main" id="{1401EB7B-B091-30F8-6F35-C238CB6A4BA3}"/>
                </a:ext>
              </a:extLst>
            </p:cNvPr>
            <p:cNvSpPr/>
            <p:nvPr/>
          </p:nvSpPr>
          <p:spPr>
            <a:xfrm>
              <a:off x="-62890750" y="2296300"/>
              <a:ext cx="313500" cy="195375"/>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5;p15">
              <a:extLst>
                <a:ext uri="{FF2B5EF4-FFF2-40B4-BE49-F238E27FC236}">
                  <a16:creationId xmlns:a16="http://schemas.microsoft.com/office/drawing/2014/main" id="{50EB913D-901B-6D82-3561-3E6A47E94C45}"/>
                </a:ext>
              </a:extLst>
            </p:cNvPr>
            <p:cNvSpPr/>
            <p:nvPr/>
          </p:nvSpPr>
          <p:spPr>
            <a:xfrm>
              <a:off x="-62874975" y="2417475"/>
              <a:ext cx="315050" cy="196275"/>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6;p15">
              <a:extLst>
                <a:ext uri="{FF2B5EF4-FFF2-40B4-BE49-F238E27FC236}">
                  <a16:creationId xmlns:a16="http://schemas.microsoft.com/office/drawing/2014/main" id="{F0323E84-DB61-BB63-2897-C66D8365D0BA}"/>
                </a:ext>
              </a:extLst>
            </p:cNvPr>
            <p:cNvSpPr/>
            <p:nvPr/>
          </p:nvSpPr>
          <p:spPr>
            <a:xfrm>
              <a:off x="-62822225" y="2357750"/>
              <a:ext cx="193000" cy="192975"/>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87;p15">
            <a:extLst>
              <a:ext uri="{FF2B5EF4-FFF2-40B4-BE49-F238E27FC236}">
                <a16:creationId xmlns:a16="http://schemas.microsoft.com/office/drawing/2014/main" id="{168D6A21-B8C7-423D-C918-8F64BA8F8952}"/>
              </a:ext>
            </a:extLst>
          </p:cNvPr>
          <p:cNvGrpSpPr/>
          <p:nvPr/>
        </p:nvGrpSpPr>
        <p:grpSpPr>
          <a:xfrm>
            <a:off x="7627546" y="3632577"/>
            <a:ext cx="365770" cy="365770"/>
            <a:chOff x="-3137650" y="2408950"/>
            <a:chExt cx="291450" cy="292125"/>
          </a:xfrm>
        </p:grpSpPr>
        <p:sp>
          <p:nvSpPr>
            <p:cNvPr id="29" name="Google Shape;88;p15">
              <a:extLst>
                <a:ext uri="{FF2B5EF4-FFF2-40B4-BE49-F238E27FC236}">
                  <a16:creationId xmlns:a16="http://schemas.microsoft.com/office/drawing/2014/main" id="{0E571537-EBFA-C6E8-9599-A11766B740AA}"/>
                </a:ext>
              </a:extLst>
            </p:cNvPr>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9;p15">
              <a:extLst>
                <a:ext uri="{FF2B5EF4-FFF2-40B4-BE49-F238E27FC236}">
                  <a16:creationId xmlns:a16="http://schemas.microsoft.com/office/drawing/2014/main" id="{0EE3365C-D0B7-CC15-90BB-54546D4E8832}"/>
                </a:ext>
              </a:extLst>
            </p:cNvPr>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0;p15">
              <a:extLst>
                <a:ext uri="{FF2B5EF4-FFF2-40B4-BE49-F238E27FC236}">
                  <a16:creationId xmlns:a16="http://schemas.microsoft.com/office/drawing/2014/main" id="{D0D7F7BD-11CB-C5AE-2EA9-8282FD443FA8}"/>
                </a:ext>
              </a:extLst>
            </p:cNvPr>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1;p15">
              <a:extLst>
                <a:ext uri="{FF2B5EF4-FFF2-40B4-BE49-F238E27FC236}">
                  <a16:creationId xmlns:a16="http://schemas.microsoft.com/office/drawing/2014/main" id="{86555385-4CC1-83DC-B897-CB5AE6B0A53B}"/>
                </a:ext>
              </a:extLst>
            </p:cNvPr>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2;p15">
              <a:extLst>
                <a:ext uri="{FF2B5EF4-FFF2-40B4-BE49-F238E27FC236}">
                  <a16:creationId xmlns:a16="http://schemas.microsoft.com/office/drawing/2014/main" id="{44BF13F4-9CF5-C3B4-532D-2D6CC82314F4}"/>
                </a:ext>
              </a:extLst>
            </p:cNvPr>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2">
            <a:extLst>
              <a:ext uri="{FF2B5EF4-FFF2-40B4-BE49-F238E27FC236}">
                <a16:creationId xmlns:a16="http://schemas.microsoft.com/office/drawing/2014/main" id="{557656B5-F1B6-9C85-02DA-607AC5A56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5875" y="1036298"/>
            <a:ext cx="600229" cy="600229"/>
          </a:xfrm>
          <a:prstGeom prst="rect">
            <a:avLst/>
          </a:prstGeom>
          <a:noFill/>
          <a:extLst>
            <a:ext uri="{909E8E84-426E-40DD-AFC4-6F175D3DCCD1}">
              <a14:hiddenFill xmlns:a14="http://schemas.microsoft.com/office/drawing/2010/main">
                <a:solidFill>
                  <a:srgbClr val="FFFFFF"/>
                </a:solidFill>
              </a14:hiddenFill>
            </a:ext>
          </a:extLst>
        </p:spPr>
      </p:pic>
      <p:sp>
        <p:nvSpPr>
          <p:cNvPr id="35" name="Google Shape;57;p15">
            <a:extLst>
              <a:ext uri="{FF2B5EF4-FFF2-40B4-BE49-F238E27FC236}">
                <a16:creationId xmlns:a16="http://schemas.microsoft.com/office/drawing/2014/main" id="{8C84FDB3-0F3B-BA8B-476E-D3AAE29ADA3F}"/>
              </a:ext>
            </a:extLst>
          </p:cNvPr>
          <p:cNvSpPr txBox="1">
            <a:spLocks noGrp="1"/>
          </p:cNvSpPr>
          <p:nvPr>
            <p:ph type="ctrTitle"/>
          </p:nvPr>
        </p:nvSpPr>
        <p:spPr>
          <a:xfrm>
            <a:off x="637082" y="1629550"/>
            <a:ext cx="4110308" cy="1524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dirty="0"/>
              <a:t>Advanced NLP</a:t>
            </a:r>
            <a:br>
              <a:rPr lang="en" dirty="0"/>
            </a:br>
            <a:r>
              <a:rPr lang="en" sz="2800" dirty="0"/>
              <a:t>(Text Preprocessing)</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45924CD-DD7A-900A-121D-C1E600DCCD90}"/>
              </a:ext>
            </a:extLst>
          </p:cNvPr>
          <p:cNvPicPr>
            <a:picLocks noChangeAspect="1"/>
          </p:cNvPicPr>
          <p:nvPr/>
        </p:nvPicPr>
        <p:blipFill>
          <a:blip r:embed="rId2"/>
          <a:stretch>
            <a:fillRect/>
          </a:stretch>
        </p:blipFill>
        <p:spPr>
          <a:xfrm>
            <a:off x="6001293" y="231983"/>
            <a:ext cx="2881653" cy="4362503"/>
          </a:xfrm>
          <a:prstGeom prst="rect">
            <a:avLst/>
          </a:prstGeom>
        </p:spPr>
      </p:pic>
      <p:sp>
        <p:nvSpPr>
          <p:cNvPr id="2" name="Title 1">
            <a:extLst>
              <a:ext uri="{FF2B5EF4-FFF2-40B4-BE49-F238E27FC236}">
                <a16:creationId xmlns:a16="http://schemas.microsoft.com/office/drawing/2014/main" id="{D0B0C16F-5D2A-AAC1-79CC-CB3C89A6C9EE}"/>
              </a:ext>
            </a:extLst>
          </p:cNvPr>
          <p:cNvSpPr>
            <a:spLocks noGrp="1"/>
          </p:cNvSpPr>
          <p:nvPr>
            <p:ph type="title"/>
          </p:nvPr>
        </p:nvSpPr>
        <p:spPr>
          <a:xfrm>
            <a:off x="82446" y="411475"/>
            <a:ext cx="5533983" cy="481500"/>
          </a:xfrm>
        </p:spPr>
        <p:txBody>
          <a:bodyPr/>
          <a:lstStyle/>
          <a:p>
            <a:r>
              <a:rPr lang="id-ID" sz="3200" dirty="0" err="1"/>
              <a:t>Part-of-Speech</a:t>
            </a:r>
            <a:r>
              <a:rPr lang="id-ID" sz="3200" dirty="0"/>
              <a:t> </a:t>
            </a:r>
            <a:r>
              <a:rPr lang="id-ID" sz="3200" dirty="0" err="1"/>
              <a:t>Tagging</a:t>
            </a:r>
            <a:br>
              <a:rPr lang="en-US" sz="3200" dirty="0"/>
            </a:br>
            <a:endParaRPr lang="en-US" sz="3200" dirty="0"/>
          </a:p>
        </p:txBody>
      </p:sp>
      <p:sp>
        <p:nvSpPr>
          <p:cNvPr id="3" name="TextBox 2">
            <a:extLst>
              <a:ext uri="{FF2B5EF4-FFF2-40B4-BE49-F238E27FC236}">
                <a16:creationId xmlns:a16="http://schemas.microsoft.com/office/drawing/2014/main" id="{29BBB30A-C8B5-0230-209E-AED3AE4411F4}"/>
              </a:ext>
            </a:extLst>
          </p:cNvPr>
          <p:cNvSpPr txBox="1"/>
          <p:nvPr/>
        </p:nvSpPr>
        <p:spPr>
          <a:xfrm>
            <a:off x="547142" y="1020029"/>
            <a:ext cx="5069287" cy="123110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id-ID" sz="1200" b="0" dirty="0" err="1">
                <a:solidFill>
                  <a:srgbClr val="AF00DB"/>
                </a:solidFill>
                <a:effectLst/>
                <a:latin typeface="Courier New" panose="02070309020205020404" pitchFamily="49" charset="0"/>
              </a:rPr>
              <a:t>from</a:t>
            </a:r>
            <a:r>
              <a:rPr lang="id-ID" sz="1200" b="0" dirty="0">
                <a:solidFill>
                  <a:srgbClr val="000000"/>
                </a:solidFill>
                <a:effectLst/>
                <a:latin typeface="Courier New" panose="02070309020205020404" pitchFamily="49" charset="0"/>
              </a:rPr>
              <a:t> </a:t>
            </a:r>
            <a:r>
              <a:rPr lang="id-ID" sz="1200" b="0" dirty="0" err="1">
                <a:solidFill>
                  <a:srgbClr val="000000"/>
                </a:solidFill>
                <a:effectLst/>
                <a:latin typeface="Courier New" panose="02070309020205020404" pitchFamily="49" charset="0"/>
              </a:rPr>
              <a:t>nltk</a:t>
            </a:r>
            <a:r>
              <a:rPr lang="id-ID" sz="1200" b="0" dirty="0">
                <a:solidFill>
                  <a:srgbClr val="000000"/>
                </a:solidFill>
                <a:effectLst/>
                <a:latin typeface="Courier New" panose="02070309020205020404" pitchFamily="49" charset="0"/>
              </a:rPr>
              <a:t> </a:t>
            </a:r>
            <a:r>
              <a:rPr lang="id-ID" sz="1200" b="0" dirty="0" err="1">
                <a:solidFill>
                  <a:srgbClr val="AF00DB"/>
                </a:solidFill>
                <a:effectLst/>
                <a:latin typeface="Courier New" panose="02070309020205020404" pitchFamily="49" charset="0"/>
              </a:rPr>
              <a:t>import</a:t>
            </a:r>
            <a:r>
              <a:rPr lang="id-ID" sz="1200" b="0" dirty="0">
                <a:solidFill>
                  <a:srgbClr val="000000"/>
                </a:solidFill>
                <a:effectLst/>
                <a:latin typeface="Courier New" panose="02070309020205020404" pitchFamily="49" charset="0"/>
              </a:rPr>
              <a:t> </a:t>
            </a:r>
            <a:r>
              <a:rPr lang="id-ID" sz="1200" b="0" dirty="0" err="1">
                <a:solidFill>
                  <a:srgbClr val="000000"/>
                </a:solidFill>
                <a:effectLst/>
                <a:latin typeface="Courier New" panose="02070309020205020404" pitchFamily="49" charset="0"/>
              </a:rPr>
              <a:t>pos_tag</a:t>
            </a:r>
            <a:endParaRPr lang="id-ID" sz="1200" b="0" dirty="0">
              <a:solidFill>
                <a:srgbClr val="000000"/>
              </a:solidFill>
              <a:effectLst/>
              <a:latin typeface="Courier New" panose="02070309020205020404" pitchFamily="49" charset="0"/>
            </a:endParaRPr>
          </a:p>
          <a:p>
            <a:r>
              <a:rPr lang="id-ID" sz="1200" b="0" dirty="0">
                <a:solidFill>
                  <a:srgbClr val="000000"/>
                </a:solidFill>
                <a:effectLst/>
                <a:latin typeface="Courier New" panose="02070309020205020404" pitchFamily="49" charset="0"/>
              </a:rPr>
              <a:t>pos_tagged_tokens1 = </a:t>
            </a:r>
            <a:r>
              <a:rPr lang="id-ID" sz="1200" b="0" dirty="0" err="1">
                <a:solidFill>
                  <a:srgbClr val="000000"/>
                </a:solidFill>
                <a:effectLst/>
                <a:latin typeface="Courier New" panose="02070309020205020404" pitchFamily="49" charset="0"/>
              </a:rPr>
              <a:t>pos_tag</a:t>
            </a:r>
            <a:r>
              <a:rPr lang="id-ID" sz="1200" b="0" dirty="0">
                <a:solidFill>
                  <a:srgbClr val="000000"/>
                </a:solidFill>
                <a:effectLst/>
                <a:latin typeface="Courier New" panose="02070309020205020404" pitchFamily="49" charset="0"/>
              </a:rPr>
              <a:t>(</a:t>
            </a:r>
            <a:r>
              <a:rPr lang="id-ID" sz="1200" b="0" dirty="0" err="1">
                <a:solidFill>
                  <a:srgbClr val="000000"/>
                </a:solidFill>
                <a:effectLst/>
                <a:latin typeface="Courier New" panose="02070309020205020404" pitchFamily="49" charset="0"/>
              </a:rPr>
              <a:t>stemmed_tokens</a:t>
            </a:r>
            <a:r>
              <a:rPr lang="id-ID" sz="1200" b="0" dirty="0">
                <a:solidFill>
                  <a:srgbClr val="000000"/>
                </a:solidFill>
                <a:effectLst/>
                <a:latin typeface="Courier New" panose="02070309020205020404" pitchFamily="49" charset="0"/>
              </a:rPr>
              <a:t>)</a:t>
            </a:r>
          </a:p>
          <a:p>
            <a:r>
              <a:rPr lang="id-ID" sz="1200" b="0" dirty="0">
                <a:solidFill>
                  <a:srgbClr val="000000"/>
                </a:solidFill>
                <a:effectLst/>
                <a:latin typeface="Courier New" panose="02070309020205020404" pitchFamily="49" charset="0"/>
              </a:rPr>
              <a:t>pos_tagged_tokens2 = </a:t>
            </a:r>
            <a:r>
              <a:rPr lang="id-ID" sz="1200" b="0" dirty="0" err="1">
                <a:solidFill>
                  <a:srgbClr val="000000"/>
                </a:solidFill>
                <a:effectLst/>
                <a:latin typeface="Courier New" panose="02070309020205020404" pitchFamily="49" charset="0"/>
              </a:rPr>
              <a:t>pos_tag</a:t>
            </a:r>
            <a:r>
              <a:rPr lang="id-ID" sz="1200" b="0" dirty="0">
                <a:solidFill>
                  <a:srgbClr val="000000"/>
                </a:solidFill>
                <a:effectLst/>
                <a:latin typeface="Courier New" panose="02070309020205020404" pitchFamily="49" charset="0"/>
              </a:rPr>
              <a:t>(</a:t>
            </a:r>
            <a:r>
              <a:rPr lang="id-ID" sz="1200" b="0" dirty="0" err="1">
                <a:solidFill>
                  <a:srgbClr val="000000"/>
                </a:solidFill>
                <a:effectLst/>
                <a:latin typeface="Courier New" panose="02070309020205020404" pitchFamily="49" charset="0"/>
              </a:rPr>
              <a:t>lemmatized_tokens</a:t>
            </a:r>
            <a:r>
              <a:rPr lang="id-ID" sz="1200" b="0" dirty="0">
                <a:solidFill>
                  <a:srgbClr val="000000"/>
                </a:solidFill>
                <a:effectLst/>
                <a:latin typeface="Courier New" panose="02070309020205020404" pitchFamily="49" charset="0"/>
              </a:rPr>
              <a:t>)</a:t>
            </a:r>
          </a:p>
          <a:p>
            <a:br>
              <a:rPr lang="id-ID" sz="1200" b="0" dirty="0">
                <a:solidFill>
                  <a:srgbClr val="000000"/>
                </a:solidFill>
                <a:effectLst/>
                <a:latin typeface="Courier New" panose="02070309020205020404" pitchFamily="49" charset="0"/>
              </a:rPr>
            </a:br>
            <a:r>
              <a:rPr lang="id-ID" sz="1200" b="0" dirty="0" err="1">
                <a:solidFill>
                  <a:srgbClr val="795E26"/>
                </a:solidFill>
                <a:effectLst/>
                <a:latin typeface="Courier New" panose="02070309020205020404" pitchFamily="49" charset="0"/>
              </a:rPr>
              <a:t>print</a:t>
            </a:r>
            <a:r>
              <a:rPr lang="id-ID" sz="1200" b="0" dirty="0">
                <a:solidFill>
                  <a:srgbClr val="000000"/>
                </a:solidFill>
                <a:effectLst/>
                <a:latin typeface="Courier New" panose="02070309020205020404" pitchFamily="49" charset="0"/>
              </a:rPr>
              <a:t>(pos_tagged_tokens1)</a:t>
            </a:r>
          </a:p>
          <a:p>
            <a:r>
              <a:rPr lang="id-ID" sz="1200" b="0" dirty="0" err="1">
                <a:solidFill>
                  <a:srgbClr val="795E26"/>
                </a:solidFill>
                <a:effectLst/>
                <a:latin typeface="Courier New" panose="02070309020205020404" pitchFamily="49" charset="0"/>
              </a:rPr>
              <a:t>print</a:t>
            </a:r>
            <a:r>
              <a:rPr lang="id-ID" sz="1200" b="0" dirty="0">
                <a:solidFill>
                  <a:srgbClr val="000000"/>
                </a:solidFill>
                <a:effectLst/>
                <a:latin typeface="Courier New" panose="02070309020205020404" pitchFamily="49" charset="0"/>
              </a:rPr>
              <a:t>(pos_tagged_tokens2)</a:t>
            </a:r>
          </a:p>
        </p:txBody>
      </p:sp>
      <p:sp>
        <p:nvSpPr>
          <p:cNvPr id="4" name="Rectangle 3">
            <a:extLst>
              <a:ext uri="{FF2B5EF4-FFF2-40B4-BE49-F238E27FC236}">
                <a16:creationId xmlns:a16="http://schemas.microsoft.com/office/drawing/2014/main" id="{0D533B22-E79B-3C3B-C50C-711A8C807E99}"/>
              </a:ext>
            </a:extLst>
          </p:cNvPr>
          <p:cNvSpPr>
            <a:spLocks noChangeArrowheads="1"/>
          </p:cNvSpPr>
          <p:nvPr/>
        </p:nvSpPr>
        <p:spPr bwMode="auto">
          <a:xfrm>
            <a:off x="547142" y="2818085"/>
            <a:ext cx="463945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b="0" i="0" u="none" strike="noStrike" cap="none" normalizeH="0" baseline="0" dirty="0">
                <a:ln>
                  <a:noFill/>
                </a:ln>
                <a:solidFill>
                  <a:schemeClr val="tx1"/>
                </a:solidFill>
                <a:effectLst/>
                <a:latin typeface="Arial Unicode MS"/>
              </a:rPr>
              <a:t>[('natur', 'JJ'), ('</a:t>
            </a:r>
            <a:r>
              <a:rPr kumimoji="0" lang="id-ID" altLang="id-ID" b="0" i="0" u="none" strike="noStrike" cap="none" normalizeH="0" baseline="0" dirty="0" err="1">
                <a:ln>
                  <a:noFill/>
                </a:ln>
                <a:solidFill>
                  <a:schemeClr val="tx1"/>
                </a:solidFill>
                <a:effectLst/>
                <a:latin typeface="Arial Unicode MS"/>
              </a:rPr>
              <a:t>languag</a:t>
            </a:r>
            <a:r>
              <a:rPr kumimoji="0" lang="id-ID" altLang="id-ID" b="0" i="0" u="none" strike="noStrike" cap="none" normalizeH="0" baseline="0" dirty="0">
                <a:ln>
                  <a:noFill/>
                </a:ln>
                <a:solidFill>
                  <a:schemeClr val="tx1"/>
                </a:solidFill>
                <a:effectLst/>
                <a:latin typeface="Arial Unicode MS"/>
              </a:rPr>
              <a:t>', 'NN'), ('</a:t>
            </a:r>
            <a:r>
              <a:rPr kumimoji="0" lang="id-ID" altLang="id-ID" b="0" i="0" u="none" strike="noStrike" cap="none" normalizeH="0" baseline="0" dirty="0" err="1">
                <a:ln>
                  <a:noFill/>
                </a:ln>
                <a:solidFill>
                  <a:schemeClr val="tx1"/>
                </a:solidFill>
                <a:effectLst/>
                <a:latin typeface="Arial Unicode MS"/>
              </a:rPr>
              <a:t>process</a:t>
            </a:r>
            <a:r>
              <a:rPr kumimoji="0" lang="id-ID" altLang="id-ID" b="0" i="0" u="none" strike="noStrike" cap="none" normalizeH="0" baseline="0" dirty="0">
                <a:ln>
                  <a:noFill/>
                </a:ln>
                <a:solidFill>
                  <a:schemeClr val="tx1"/>
                </a:solidFill>
                <a:effectLst/>
                <a:latin typeface="Arial Unicode MS"/>
              </a:rPr>
              <a:t>', 'NN'), ('</a:t>
            </a:r>
            <a:r>
              <a:rPr kumimoji="0" lang="id-ID" altLang="id-ID" b="0" i="0" u="none" strike="noStrike" cap="none" normalizeH="0" baseline="0" dirty="0" err="1">
                <a:ln>
                  <a:noFill/>
                </a:ln>
                <a:solidFill>
                  <a:schemeClr val="tx1"/>
                </a:solidFill>
                <a:effectLst/>
                <a:latin typeface="Arial Unicode MS"/>
              </a:rPr>
              <a:t>nlp</a:t>
            </a:r>
            <a:r>
              <a:rPr kumimoji="0" lang="id-ID" altLang="id-ID" b="0" i="0" u="none" strike="noStrike" cap="none" normalizeH="0" baseline="0" dirty="0">
                <a:ln>
                  <a:noFill/>
                </a:ln>
                <a:solidFill>
                  <a:schemeClr val="tx1"/>
                </a:solidFill>
                <a:effectLst/>
                <a:latin typeface="Arial Unicode MS"/>
              </a:rPr>
              <a:t>', 'JJ'), ('</a:t>
            </a:r>
            <a:r>
              <a:rPr kumimoji="0" lang="id-ID" altLang="id-ID" b="0" i="0" u="none" strike="noStrike" cap="none" normalizeH="0" baseline="0" dirty="0" err="1">
                <a:ln>
                  <a:noFill/>
                </a:ln>
                <a:solidFill>
                  <a:schemeClr val="tx1"/>
                </a:solidFill>
                <a:effectLst/>
                <a:latin typeface="Arial Unicode MS"/>
              </a:rPr>
              <a:t>field</a:t>
            </a:r>
            <a:r>
              <a:rPr kumimoji="0" lang="id-ID" altLang="id-ID" b="0" i="0" u="none" strike="noStrike" cap="none" normalizeH="0" baseline="0" dirty="0">
                <a:ln>
                  <a:noFill/>
                </a:ln>
                <a:solidFill>
                  <a:schemeClr val="tx1"/>
                </a:solidFill>
                <a:effectLst/>
                <a:latin typeface="Arial Unicode MS"/>
              </a:rPr>
              <a:t>', 'NN'), ('</a:t>
            </a:r>
            <a:r>
              <a:rPr kumimoji="0" lang="id-ID" altLang="id-ID" b="0" i="0" u="none" strike="noStrike" cap="none" normalizeH="0" baseline="0" dirty="0" err="1">
                <a:ln>
                  <a:noFill/>
                </a:ln>
                <a:solidFill>
                  <a:schemeClr val="tx1"/>
                </a:solidFill>
                <a:effectLst/>
                <a:latin typeface="Arial Unicode MS"/>
              </a:rPr>
              <a:t>ai</a:t>
            </a:r>
            <a:r>
              <a:rPr kumimoji="0" lang="id-ID" altLang="id-ID" b="0" i="0" u="none" strike="noStrike" cap="none" normalizeH="0" baseline="0" dirty="0">
                <a:ln>
                  <a:noFill/>
                </a:ln>
                <a:solidFill>
                  <a:schemeClr val="tx1"/>
                </a:solidFill>
                <a:effectLst/>
                <a:latin typeface="Arial Unicode MS"/>
              </a:rPr>
              <a:t>', 'NN'), ('</a:t>
            </a:r>
            <a:r>
              <a:rPr kumimoji="0" lang="id-ID" altLang="id-ID" b="0" i="0" u="none" strike="noStrike" cap="none" normalizeH="0" baseline="0" dirty="0" err="1">
                <a:ln>
                  <a:noFill/>
                </a:ln>
                <a:solidFill>
                  <a:schemeClr val="tx1"/>
                </a:solidFill>
                <a:effectLst/>
                <a:latin typeface="Arial Unicode MS"/>
              </a:rPr>
              <a:t>focus</a:t>
            </a:r>
            <a:r>
              <a:rPr kumimoji="0" lang="id-ID" altLang="id-ID" b="0" i="0" u="none" strike="noStrike" cap="none" normalizeH="0" baseline="0" dirty="0">
                <a:ln>
                  <a:noFill/>
                </a:ln>
                <a:solidFill>
                  <a:schemeClr val="tx1"/>
                </a:solidFill>
                <a:effectLst/>
                <a:latin typeface="Arial Unicode MS"/>
              </a:rPr>
              <a:t>', 'NN'), ('</a:t>
            </a:r>
            <a:r>
              <a:rPr kumimoji="0" lang="id-ID" altLang="id-ID" b="0" i="0" u="none" strike="noStrike" cap="none" normalizeH="0" baseline="0" dirty="0" err="1">
                <a:ln>
                  <a:noFill/>
                </a:ln>
                <a:solidFill>
                  <a:schemeClr val="tx1"/>
                </a:solidFill>
                <a:effectLst/>
                <a:latin typeface="Arial Unicode MS"/>
              </a:rPr>
              <a:t>interact</a:t>
            </a:r>
            <a:r>
              <a:rPr kumimoji="0" lang="id-ID" altLang="id-ID" b="0" i="0" u="none" strike="noStrike" cap="none" normalizeH="0" baseline="0" dirty="0">
                <a:ln>
                  <a:noFill/>
                </a:ln>
                <a:solidFill>
                  <a:schemeClr val="tx1"/>
                </a:solidFill>
                <a:effectLst/>
                <a:latin typeface="Arial Unicode MS"/>
              </a:rPr>
              <a:t>', 'NN'), ('</a:t>
            </a:r>
            <a:r>
              <a:rPr kumimoji="0" lang="id-ID" altLang="id-ID" b="0" i="0" u="none" strike="noStrike" cap="none" normalizeH="0" baseline="0" dirty="0" err="1">
                <a:ln>
                  <a:noFill/>
                </a:ln>
                <a:solidFill>
                  <a:schemeClr val="tx1"/>
                </a:solidFill>
                <a:effectLst/>
                <a:latin typeface="Arial Unicode MS"/>
              </a:rPr>
              <a:t>comput</a:t>
            </a:r>
            <a:r>
              <a:rPr kumimoji="0" lang="id-ID" altLang="id-ID" b="0" i="0" u="none" strike="noStrike" cap="none" normalizeH="0" baseline="0" dirty="0">
                <a:ln>
                  <a:noFill/>
                </a:ln>
                <a:solidFill>
                  <a:schemeClr val="tx1"/>
                </a:solidFill>
                <a:effectLst/>
                <a:latin typeface="Arial Unicode MS"/>
              </a:rPr>
              <a:t>', 'NN'), ('human', 'JJ'), ('natur', 'NN'), ('</a:t>
            </a:r>
            <a:r>
              <a:rPr kumimoji="0" lang="id-ID" altLang="id-ID" b="0" i="0" u="none" strike="noStrike" cap="none" normalizeH="0" baseline="0" dirty="0" err="1">
                <a:ln>
                  <a:noFill/>
                </a:ln>
                <a:solidFill>
                  <a:schemeClr val="tx1"/>
                </a:solidFill>
                <a:effectLst/>
                <a:latin typeface="Arial Unicode MS"/>
              </a:rPr>
              <a:t>languag</a:t>
            </a:r>
            <a:r>
              <a:rPr kumimoji="0" lang="id-ID" altLang="id-ID" b="0" i="0" u="none" strike="noStrike" cap="none" normalizeH="0" baseline="0" dirty="0">
                <a:ln>
                  <a:noFill/>
                </a:ln>
                <a:solidFill>
                  <a:schemeClr val="tx1"/>
                </a:solidFill>
                <a:effectLst/>
                <a:latin typeface="Arial Unicode MS"/>
              </a:rPr>
              <a:t>', 'NN’)]</a:t>
            </a:r>
            <a:endParaRPr kumimoji="0" lang="en-US" altLang="id-ID"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id-ID" b="0" i="0" u="none" strike="noStrike" cap="none" normalizeH="0" baseline="0" dirty="0">
              <a:ln>
                <a:noFill/>
              </a:ln>
              <a:solidFill>
                <a:schemeClr val="tx1"/>
              </a:solidFill>
              <a:effectLst/>
              <a:latin typeface="Arial Unicode MS"/>
            </a:endParaRPr>
          </a:p>
          <a:p>
            <a:pPr eaLnBrk="0" fontAlgn="base" hangingPunct="0">
              <a:spcBef>
                <a:spcPct val="0"/>
              </a:spcBef>
              <a:spcAft>
                <a:spcPct val="0"/>
              </a:spcAft>
              <a:buClrTx/>
            </a:pPr>
            <a:r>
              <a:rPr kumimoji="0" lang="id-ID" altLang="id-ID" b="0" i="0" u="none" strike="noStrike" cap="none" normalizeH="0" baseline="0" dirty="0">
                <a:ln>
                  <a:noFill/>
                </a:ln>
                <a:solidFill>
                  <a:schemeClr val="tx1"/>
                </a:solidFill>
                <a:effectLst/>
                <a:latin typeface="Arial Unicode MS"/>
              </a:rPr>
              <a:t>[('natural', 'JJ'), ('</a:t>
            </a:r>
            <a:r>
              <a:rPr kumimoji="0" lang="id-ID" altLang="id-ID" b="0" i="0" u="none" strike="noStrike" cap="none" normalizeH="0" baseline="0" dirty="0" err="1">
                <a:ln>
                  <a:noFill/>
                </a:ln>
                <a:solidFill>
                  <a:schemeClr val="tx1"/>
                </a:solidFill>
                <a:effectLst/>
                <a:latin typeface="Arial Unicode MS"/>
              </a:rPr>
              <a:t>language</a:t>
            </a:r>
            <a:r>
              <a:rPr kumimoji="0" lang="id-ID" altLang="id-ID" b="0" i="0" u="none" strike="noStrike" cap="none" normalizeH="0" baseline="0" dirty="0">
                <a:ln>
                  <a:noFill/>
                </a:ln>
                <a:solidFill>
                  <a:schemeClr val="tx1"/>
                </a:solidFill>
                <a:effectLst/>
                <a:latin typeface="Arial Unicode MS"/>
              </a:rPr>
              <a:t>', 'NN'), ('</a:t>
            </a:r>
            <a:r>
              <a:rPr kumimoji="0" lang="id-ID" altLang="id-ID" b="0" i="0" u="none" strike="noStrike" cap="none" normalizeH="0" baseline="0" dirty="0" err="1">
                <a:ln>
                  <a:noFill/>
                </a:ln>
                <a:solidFill>
                  <a:schemeClr val="tx1"/>
                </a:solidFill>
                <a:effectLst/>
                <a:latin typeface="Arial Unicode MS"/>
              </a:rPr>
              <a:t>processing</a:t>
            </a:r>
            <a:r>
              <a:rPr kumimoji="0" lang="id-ID" altLang="id-ID" b="0" i="0" u="none" strike="noStrike" cap="none" normalizeH="0" baseline="0" dirty="0">
                <a:ln>
                  <a:noFill/>
                </a:ln>
                <a:solidFill>
                  <a:schemeClr val="tx1"/>
                </a:solidFill>
                <a:effectLst/>
                <a:latin typeface="Arial Unicode MS"/>
              </a:rPr>
              <a:t>', 'NN'), ('</a:t>
            </a:r>
            <a:r>
              <a:rPr kumimoji="0" lang="id-ID" altLang="id-ID" b="0" i="0" u="none" strike="noStrike" cap="none" normalizeH="0" baseline="0" dirty="0" err="1">
                <a:ln>
                  <a:noFill/>
                </a:ln>
                <a:solidFill>
                  <a:schemeClr val="tx1"/>
                </a:solidFill>
                <a:effectLst/>
                <a:latin typeface="Arial Unicode MS"/>
              </a:rPr>
              <a:t>nlp</a:t>
            </a:r>
            <a:r>
              <a:rPr kumimoji="0" lang="id-ID" altLang="id-ID" b="0" i="0" u="none" strike="noStrike" cap="none" normalizeH="0" baseline="0" dirty="0">
                <a:ln>
                  <a:noFill/>
                </a:ln>
                <a:solidFill>
                  <a:schemeClr val="tx1"/>
                </a:solidFill>
                <a:effectLst/>
                <a:latin typeface="Arial Unicode MS"/>
              </a:rPr>
              <a:t>', 'JJ'), ('</a:t>
            </a:r>
            <a:r>
              <a:rPr kumimoji="0" lang="id-ID" altLang="id-ID" b="0" i="0" u="none" strike="noStrike" cap="none" normalizeH="0" baseline="0" dirty="0" err="1">
                <a:ln>
                  <a:noFill/>
                </a:ln>
                <a:solidFill>
                  <a:schemeClr val="tx1"/>
                </a:solidFill>
                <a:effectLst/>
                <a:latin typeface="Arial Unicode MS"/>
              </a:rPr>
              <a:t>field</a:t>
            </a:r>
            <a:r>
              <a:rPr kumimoji="0" lang="id-ID" altLang="id-ID" b="0" i="0" u="none" strike="noStrike" cap="none" normalizeH="0" baseline="0" dirty="0">
                <a:ln>
                  <a:noFill/>
                </a:ln>
                <a:solidFill>
                  <a:schemeClr val="tx1"/>
                </a:solidFill>
                <a:effectLst/>
                <a:latin typeface="Arial Unicode MS"/>
              </a:rPr>
              <a:t>', 'NN'), ('</a:t>
            </a:r>
            <a:r>
              <a:rPr kumimoji="0" lang="id-ID" altLang="id-ID" b="0" i="0" u="none" strike="noStrike" cap="none" normalizeH="0" baseline="0" dirty="0" err="1">
                <a:ln>
                  <a:noFill/>
                </a:ln>
                <a:solidFill>
                  <a:schemeClr val="tx1"/>
                </a:solidFill>
                <a:effectLst/>
                <a:latin typeface="Arial Unicode MS"/>
              </a:rPr>
              <a:t>ai</a:t>
            </a:r>
            <a:r>
              <a:rPr kumimoji="0" lang="id-ID" altLang="id-ID" b="0" i="0" u="none" strike="noStrike" cap="none" normalizeH="0" baseline="0" dirty="0">
                <a:ln>
                  <a:noFill/>
                </a:ln>
                <a:solidFill>
                  <a:schemeClr val="tx1"/>
                </a:solidFill>
                <a:effectLst/>
                <a:latin typeface="Arial Unicode MS"/>
              </a:rPr>
              <a:t>', 'NN'), ('</a:t>
            </a:r>
            <a:r>
              <a:rPr kumimoji="0" lang="id-ID" altLang="id-ID" b="0" i="0" u="none" strike="noStrike" cap="none" normalizeH="0" baseline="0" dirty="0" err="1">
                <a:ln>
                  <a:noFill/>
                </a:ln>
                <a:solidFill>
                  <a:schemeClr val="tx1"/>
                </a:solidFill>
                <a:effectLst/>
                <a:latin typeface="Arial Unicode MS"/>
              </a:rPr>
              <a:t>focus</a:t>
            </a:r>
            <a:r>
              <a:rPr kumimoji="0" lang="id-ID" altLang="id-ID" b="0" i="0" u="none" strike="noStrike" cap="none" normalizeH="0" baseline="0" dirty="0">
                <a:ln>
                  <a:noFill/>
                </a:ln>
                <a:solidFill>
                  <a:schemeClr val="tx1"/>
                </a:solidFill>
                <a:effectLst/>
                <a:latin typeface="Arial Unicode MS"/>
              </a:rPr>
              <a:t>', 'NN'), ('</a:t>
            </a:r>
            <a:r>
              <a:rPr kumimoji="0" lang="id-ID" altLang="id-ID" b="0" i="0" u="none" strike="noStrike" cap="none" normalizeH="0" baseline="0" dirty="0" err="1">
                <a:ln>
                  <a:noFill/>
                </a:ln>
                <a:solidFill>
                  <a:schemeClr val="tx1"/>
                </a:solidFill>
                <a:effectLst/>
                <a:latin typeface="Arial Unicode MS"/>
              </a:rPr>
              <a:t>interaction</a:t>
            </a:r>
            <a:r>
              <a:rPr kumimoji="0" lang="id-ID" altLang="id-ID" b="0" i="0" u="none" strike="noStrike" cap="none" normalizeH="0" baseline="0" dirty="0">
                <a:ln>
                  <a:noFill/>
                </a:ln>
                <a:solidFill>
                  <a:schemeClr val="tx1"/>
                </a:solidFill>
                <a:effectLst/>
                <a:latin typeface="Arial Unicode MS"/>
              </a:rPr>
              <a:t>', 'NN'), ('</a:t>
            </a:r>
            <a:r>
              <a:rPr kumimoji="0" lang="id-ID" altLang="id-ID" b="0" i="0" u="none" strike="noStrike" cap="none" normalizeH="0" baseline="0" dirty="0" err="1">
                <a:ln>
                  <a:noFill/>
                </a:ln>
                <a:solidFill>
                  <a:schemeClr val="tx1"/>
                </a:solidFill>
                <a:effectLst/>
                <a:latin typeface="Arial Unicode MS"/>
              </a:rPr>
              <a:t>computer</a:t>
            </a:r>
            <a:r>
              <a:rPr kumimoji="0" lang="id-ID" altLang="id-ID" b="0" i="0" u="none" strike="noStrike" cap="none" normalizeH="0" baseline="0" dirty="0">
                <a:ln>
                  <a:noFill/>
                </a:ln>
                <a:solidFill>
                  <a:schemeClr val="tx1"/>
                </a:solidFill>
                <a:effectLst/>
                <a:latin typeface="Arial Unicode MS"/>
              </a:rPr>
              <a:t>', 'NN'), ('human', 'JJ'), ('natural', 'JJ'), ('</a:t>
            </a:r>
            <a:r>
              <a:rPr kumimoji="0" lang="id-ID" altLang="id-ID" b="0" i="0" u="none" strike="noStrike" cap="none" normalizeH="0" baseline="0" dirty="0" err="1">
                <a:ln>
                  <a:noFill/>
                </a:ln>
                <a:solidFill>
                  <a:schemeClr val="tx1"/>
                </a:solidFill>
                <a:effectLst/>
                <a:latin typeface="Arial Unicode MS"/>
              </a:rPr>
              <a:t>language</a:t>
            </a:r>
            <a:r>
              <a:rPr kumimoji="0" lang="id-ID" altLang="id-ID" b="0" i="0" u="none" strike="noStrike" cap="none" normalizeH="0" baseline="0" dirty="0">
                <a:ln>
                  <a:noFill/>
                </a:ln>
                <a:solidFill>
                  <a:schemeClr val="tx1"/>
                </a:solidFill>
                <a:effectLst/>
                <a:latin typeface="Arial Unicode MS"/>
              </a:rPr>
              <a:t>', 'NN')]</a:t>
            </a:r>
            <a:r>
              <a:rPr kumimoji="0" lang="id-ID" altLang="id-ID" b="0" i="0" u="none" strike="noStrike" cap="none" normalizeH="0" baseline="0" dirty="0">
                <a:ln>
                  <a:noFill/>
                </a:ln>
                <a:solidFill>
                  <a:schemeClr val="tx1"/>
                </a:solidFill>
                <a:effectLst/>
              </a:rPr>
              <a:t> </a:t>
            </a:r>
            <a:endParaRPr kumimoji="0" lang="id-ID" altLang="id-ID"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3D9DB671-AFB2-4A2C-6760-E26392DA0B45}"/>
              </a:ext>
            </a:extLst>
          </p:cNvPr>
          <p:cNvSpPr txBox="1"/>
          <p:nvPr/>
        </p:nvSpPr>
        <p:spPr>
          <a:xfrm>
            <a:off x="6206460" y="4726299"/>
            <a:ext cx="2390398" cy="246221"/>
          </a:xfrm>
          <a:prstGeom prst="rect">
            <a:avLst/>
          </a:prstGeom>
          <a:noFill/>
        </p:spPr>
        <p:txBody>
          <a:bodyPr wrap="none" rtlCol="0">
            <a:spAutoFit/>
          </a:bodyPr>
          <a:lstStyle/>
          <a:p>
            <a:r>
              <a:rPr lang="en-US" sz="1000" dirty="0"/>
              <a:t>S. Bird et al. NLP with Python – </a:t>
            </a:r>
            <a:r>
              <a:rPr lang="en-US" sz="1000" dirty="0" err="1"/>
              <a:t>Oreilly</a:t>
            </a:r>
            <a:r>
              <a:rPr lang="en-US" sz="1000" dirty="0"/>
              <a:t>.</a:t>
            </a:r>
            <a:endParaRPr lang="id-ID" sz="1000" dirty="0"/>
          </a:p>
        </p:txBody>
      </p:sp>
    </p:spTree>
    <p:extLst>
      <p:ext uri="{BB962C8B-B14F-4D97-AF65-F5344CB8AC3E}">
        <p14:creationId xmlns:p14="http://schemas.microsoft.com/office/powerpoint/2010/main" val="254404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6331-C165-309C-7CA2-AC92800FD096}"/>
              </a:ext>
            </a:extLst>
          </p:cNvPr>
          <p:cNvSpPr>
            <a:spLocks noGrp="1"/>
          </p:cNvSpPr>
          <p:nvPr>
            <p:ph type="title"/>
          </p:nvPr>
        </p:nvSpPr>
        <p:spPr/>
        <p:txBody>
          <a:bodyPr/>
          <a:lstStyle/>
          <a:p>
            <a:r>
              <a:rPr lang="en-US" dirty="0"/>
              <a:t>Stanford </a:t>
            </a:r>
            <a:r>
              <a:rPr lang="en-US" dirty="0" err="1"/>
              <a:t>CoreNLP</a:t>
            </a:r>
            <a:r>
              <a:rPr lang="en-US" dirty="0"/>
              <a:t> </a:t>
            </a:r>
            <a:br>
              <a:rPr lang="en-US" dirty="0"/>
            </a:br>
            <a:endParaRPr lang="id-ID" dirty="0"/>
          </a:p>
        </p:txBody>
      </p:sp>
      <p:sp>
        <p:nvSpPr>
          <p:cNvPr id="4" name="TextBox 3">
            <a:extLst>
              <a:ext uri="{FF2B5EF4-FFF2-40B4-BE49-F238E27FC236}">
                <a16:creationId xmlns:a16="http://schemas.microsoft.com/office/drawing/2014/main" id="{52BE6975-5690-6FC9-6F4B-D86D55577EDC}"/>
              </a:ext>
            </a:extLst>
          </p:cNvPr>
          <p:cNvSpPr txBox="1"/>
          <p:nvPr/>
        </p:nvSpPr>
        <p:spPr>
          <a:xfrm>
            <a:off x="2286000" y="4578136"/>
            <a:ext cx="4572000" cy="307777"/>
          </a:xfrm>
          <a:prstGeom prst="rect">
            <a:avLst/>
          </a:prstGeom>
          <a:noFill/>
        </p:spPr>
        <p:txBody>
          <a:bodyPr wrap="square">
            <a:spAutoFit/>
          </a:bodyPr>
          <a:lstStyle/>
          <a:p>
            <a:pPr algn="ctr"/>
            <a:r>
              <a:rPr lang="id-ID" dirty="0"/>
              <a:t>https://stanfordnlp.github.io/CoreNLP/index.html</a:t>
            </a:r>
          </a:p>
        </p:txBody>
      </p:sp>
      <p:sp>
        <p:nvSpPr>
          <p:cNvPr id="6" name="TextBox 5">
            <a:extLst>
              <a:ext uri="{FF2B5EF4-FFF2-40B4-BE49-F238E27FC236}">
                <a16:creationId xmlns:a16="http://schemas.microsoft.com/office/drawing/2014/main" id="{3169081E-709B-A715-F9F5-0F1F867C6506}"/>
              </a:ext>
            </a:extLst>
          </p:cNvPr>
          <p:cNvSpPr txBox="1"/>
          <p:nvPr/>
        </p:nvSpPr>
        <p:spPr>
          <a:xfrm>
            <a:off x="539645" y="3245899"/>
            <a:ext cx="8064708" cy="1169551"/>
          </a:xfrm>
          <a:prstGeom prst="rect">
            <a:avLst/>
          </a:prstGeom>
          <a:noFill/>
        </p:spPr>
        <p:txBody>
          <a:bodyPr wrap="square">
            <a:spAutoFit/>
          </a:bodyPr>
          <a:lstStyle/>
          <a:p>
            <a:pPr algn="just"/>
            <a:r>
              <a:rPr lang="en-US" dirty="0" err="1"/>
              <a:t>CoreNLP</a:t>
            </a:r>
            <a:r>
              <a:rPr lang="en-US" dirty="0"/>
              <a:t> is your one stop shop for natural language processing in Java! </a:t>
            </a:r>
            <a:r>
              <a:rPr lang="en-US" dirty="0" err="1"/>
              <a:t>CoreNLP</a:t>
            </a:r>
            <a:r>
              <a:rPr lang="en-US" dirty="0"/>
              <a:t> enables users to derive linguistic annotations for text, including token and sentence boundaries, parts of speech, named entities, numeric and time values, dependency and constituency parses, coreference, sentiment, quote attributions, and relations. </a:t>
            </a:r>
            <a:r>
              <a:rPr lang="en-US" dirty="0" err="1"/>
              <a:t>CoreNLP</a:t>
            </a:r>
            <a:r>
              <a:rPr lang="en-US" dirty="0"/>
              <a:t> currently supports 8 languages: Arabic, Chinese, English, French, German, Hungarian, Italian, and Spanish.</a:t>
            </a:r>
            <a:endParaRPr lang="id-ID" dirty="0"/>
          </a:p>
        </p:txBody>
      </p:sp>
      <p:pic>
        <p:nvPicPr>
          <p:cNvPr id="8" name="Picture 7">
            <a:extLst>
              <a:ext uri="{FF2B5EF4-FFF2-40B4-BE49-F238E27FC236}">
                <a16:creationId xmlns:a16="http://schemas.microsoft.com/office/drawing/2014/main" id="{80D19D43-B25E-1429-C467-D0FBEE2568FD}"/>
              </a:ext>
            </a:extLst>
          </p:cNvPr>
          <p:cNvPicPr>
            <a:picLocks noChangeAspect="1"/>
          </p:cNvPicPr>
          <p:nvPr/>
        </p:nvPicPr>
        <p:blipFill>
          <a:blip r:embed="rId2"/>
          <a:stretch>
            <a:fillRect/>
          </a:stretch>
        </p:blipFill>
        <p:spPr>
          <a:xfrm>
            <a:off x="1211125" y="386965"/>
            <a:ext cx="6721748" cy="3244177"/>
          </a:xfrm>
          <a:prstGeom prst="rect">
            <a:avLst/>
          </a:prstGeom>
        </p:spPr>
      </p:pic>
    </p:spTree>
    <p:extLst>
      <p:ext uri="{BB962C8B-B14F-4D97-AF65-F5344CB8AC3E}">
        <p14:creationId xmlns:p14="http://schemas.microsoft.com/office/powerpoint/2010/main" val="1888198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859C5-2711-4F1E-C8C0-F33958AECC7E}"/>
              </a:ext>
            </a:extLst>
          </p:cNvPr>
          <p:cNvSpPr>
            <a:spLocks noGrp="1"/>
          </p:cNvSpPr>
          <p:nvPr>
            <p:ph type="title"/>
          </p:nvPr>
        </p:nvSpPr>
        <p:spPr/>
        <p:txBody>
          <a:bodyPr/>
          <a:lstStyle/>
          <a:p>
            <a:r>
              <a:rPr lang="en-US" sz="2800" dirty="0" err="1"/>
              <a:t>Depedency</a:t>
            </a:r>
            <a:r>
              <a:rPr lang="en-US" sz="2800" dirty="0"/>
              <a:t> Parsing</a:t>
            </a:r>
            <a:br>
              <a:rPr lang="en-US" sz="2800" dirty="0"/>
            </a:br>
            <a:endParaRPr lang="id-ID" dirty="0"/>
          </a:p>
        </p:txBody>
      </p:sp>
      <p:pic>
        <p:nvPicPr>
          <p:cNvPr id="4" name="Picture 3">
            <a:extLst>
              <a:ext uri="{FF2B5EF4-FFF2-40B4-BE49-F238E27FC236}">
                <a16:creationId xmlns:a16="http://schemas.microsoft.com/office/drawing/2014/main" id="{D0E14771-8C94-57FD-6326-FD4664D37C10}"/>
              </a:ext>
            </a:extLst>
          </p:cNvPr>
          <p:cNvPicPr>
            <a:picLocks noChangeAspect="1"/>
          </p:cNvPicPr>
          <p:nvPr/>
        </p:nvPicPr>
        <p:blipFill>
          <a:blip r:embed="rId2"/>
          <a:stretch>
            <a:fillRect/>
          </a:stretch>
        </p:blipFill>
        <p:spPr>
          <a:xfrm>
            <a:off x="1307081" y="1222758"/>
            <a:ext cx="6488025" cy="1226764"/>
          </a:xfrm>
          <a:prstGeom prst="rect">
            <a:avLst/>
          </a:prstGeom>
        </p:spPr>
      </p:pic>
      <p:pic>
        <p:nvPicPr>
          <p:cNvPr id="8" name="Picture 7">
            <a:extLst>
              <a:ext uri="{FF2B5EF4-FFF2-40B4-BE49-F238E27FC236}">
                <a16:creationId xmlns:a16="http://schemas.microsoft.com/office/drawing/2014/main" id="{824FF3EB-CDE4-AA94-40FC-39FA2AC53FFF}"/>
              </a:ext>
            </a:extLst>
          </p:cNvPr>
          <p:cNvPicPr>
            <a:picLocks noChangeAspect="1"/>
          </p:cNvPicPr>
          <p:nvPr/>
        </p:nvPicPr>
        <p:blipFill>
          <a:blip r:embed="rId3"/>
          <a:stretch>
            <a:fillRect/>
          </a:stretch>
        </p:blipFill>
        <p:spPr>
          <a:xfrm>
            <a:off x="2291620" y="3815294"/>
            <a:ext cx="4560759" cy="1331152"/>
          </a:xfrm>
          <a:prstGeom prst="rect">
            <a:avLst/>
          </a:prstGeom>
        </p:spPr>
      </p:pic>
      <p:sp>
        <p:nvSpPr>
          <p:cNvPr id="10" name="TextBox 9">
            <a:extLst>
              <a:ext uri="{FF2B5EF4-FFF2-40B4-BE49-F238E27FC236}">
                <a16:creationId xmlns:a16="http://schemas.microsoft.com/office/drawing/2014/main" id="{CA882131-BFAB-84CA-6D5F-09A32D6D9294}"/>
              </a:ext>
            </a:extLst>
          </p:cNvPr>
          <p:cNvSpPr txBox="1"/>
          <p:nvPr/>
        </p:nvSpPr>
        <p:spPr>
          <a:xfrm>
            <a:off x="457200" y="791847"/>
            <a:ext cx="8229600" cy="461665"/>
          </a:xfrm>
          <a:prstGeom prst="rect">
            <a:avLst/>
          </a:prstGeom>
          <a:noFill/>
        </p:spPr>
        <p:txBody>
          <a:bodyPr wrap="square">
            <a:spAutoFit/>
          </a:bodyPr>
          <a:lstStyle/>
          <a:p>
            <a:r>
              <a:rPr lang="en-US" sz="1200" b="0" dirty="0">
                <a:solidFill>
                  <a:srgbClr val="002060"/>
                </a:solidFill>
                <a:effectLst/>
                <a:latin typeface="Courier New" panose="02070309020205020404" pitchFamily="49" charset="0"/>
              </a:rPr>
              <a:t>Natural Language Processing (NLP) is a field of AI that focuses on the interaction between computers and humans through natural language. By Sajarwo Anggai</a:t>
            </a:r>
            <a:endParaRPr lang="id-ID" sz="1200" dirty="0">
              <a:solidFill>
                <a:srgbClr val="002060"/>
              </a:solidFill>
            </a:endParaRPr>
          </a:p>
        </p:txBody>
      </p:sp>
      <p:pic>
        <p:nvPicPr>
          <p:cNvPr id="11" name="Picture 10">
            <a:extLst>
              <a:ext uri="{FF2B5EF4-FFF2-40B4-BE49-F238E27FC236}">
                <a16:creationId xmlns:a16="http://schemas.microsoft.com/office/drawing/2014/main" id="{AE3821F0-9E79-155F-0C42-0EC70756A709}"/>
              </a:ext>
            </a:extLst>
          </p:cNvPr>
          <p:cNvPicPr>
            <a:picLocks noChangeAspect="1"/>
          </p:cNvPicPr>
          <p:nvPr/>
        </p:nvPicPr>
        <p:blipFill>
          <a:blip r:embed="rId4"/>
          <a:stretch>
            <a:fillRect/>
          </a:stretch>
        </p:blipFill>
        <p:spPr>
          <a:xfrm>
            <a:off x="1307081" y="2508993"/>
            <a:ext cx="6491100" cy="1460604"/>
          </a:xfrm>
          <a:prstGeom prst="rect">
            <a:avLst/>
          </a:prstGeom>
        </p:spPr>
      </p:pic>
      <p:sp>
        <p:nvSpPr>
          <p:cNvPr id="12" name="Rectangle 11">
            <a:extLst>
              <a:ext uri="{FF2B5EF4-FFF2-40B4-BE49-F238E27FC236}">
                <a16:creationId xmlns:a16="http://schemas.microsoft.com/office/drawing/2014/main" id="{0FB8FE2F-1204-978F-900A-855C15401703}"/>
              </a:ext>
            </a:extLst>
          </p:cNvPr>
          <p:cNvSpPr/>
          <p:nvPr/>
        </p:nvSpPr>
        <p:spPr>
          <a:xfrm>
            <a:off x="1274250" y="3950722"/>
            <a:ext cx="6595498" cy="11496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12">
            <a:extLst>
              <a:ext uri="{FF2B5EF4-FFF2-40B4-BE49-F238E27FC236}">
                <a16:creationId xmlns:a16="http://schemas.microsoft.com/office/drawing/2014/main" id="{F5C3DC14-6C75-8B57-16DD-1A42E58187E5}"/>
              </a:ext>
            </a:extLst>
          </p:cNvPr>
          <p:cNvSpPr/>
          <p:nvPr/>
        </p:nvSpPr>
        <p:spPr>
          <a:xfrm>
            <a:off x="1274250" y="2600480"/>
            <a:ext cx="6595498" cy="12760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Rectangle 13">
            <a:extLst>
              <a:ext uri="{FF2B5EF4-FFF2-40B4-BE49-F238E27FC236}">
                <a16:creationId xmlns:a16="http://schemas.microsoft.com/office/drawing/2014/main" id="{AEF9439A-8253-BAEE-F29C-38F333F580AE}"/>
              </a:ext>
            </a:extLst>
          </p:cNvPr>
          <p:cNvSpPr/>
          <p:nvPr/>
        </p:nvSpPr>
        <p:spPr>
          <a:xfrm>
            <a:off x="1274250" y="1329506"/>
            <a:ext cx="6595498" cy="11949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531161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0C16F-5D2A-AAC1-79CC-CB3C89A6C9EE}"/>
              </a:ext>
            </a:extLst>
          </p:cNvPr>
          <p:cNvSpPr>
            <a:spLocks noGrp="1"/>
          </p:cNvSpPr>
          <p:nvPr>
            <p:ph type="title"/>
          </p:nvPr>
        </p:nvSpPr>
        <p:spPr/>
        <p:txBody>
          <a:bodyPr/>
          <a:lstStyle/>
          <a:p>
            <a:r>
              <a:rPr lang="en-US" sz="3200" dirty="0" err="1"/>
              <a:t>Depedency</a:t>
            </a:r>
            <a:r>
              <a:rPr lang="en-US" sz="3200" dirty="0"/>
              <a:t> Parsing (1)</a:t>
            </a:r>
          </a:p>
        </p:txBody>
      </p:sp>
      <p:sp>
        <p:nvSpPr>
          <p:cNvPr id="3" name="TextBox 2">
            <a:extLst>
              <a:ext uri="{FF2B5EF4-FFF2-40B4-BE49-F238E27FC236}">
                <a16:creationId xmlns:a16="http://schemas.microsoft.com/office/drawing/2014/main" id="{EAECD3FB-725B-0D16-1572-B349EAD129C4}"/>
              </a:ext>
            </a:extLst>
          </p:cNvPr>
          <p:cNvSpPr txBox="1"/>
          <p:nvPr/>
        </p:nvSpPr>
        <p:spPr>
          <a:xfrm>
            <a:off x="457200" y="1537190"/>
            <a:ext cx="8229600" cy="132343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2000" b="0" dirty="0">
                <a:solidFill>
                  <a:srgbClr val="0000FF"/>
                </a:solidFill>
                <a:effectLst/>
                <a:latin typeface="Courier New" panose="02070309020205020404" pitchFamily="49" charset="0"/>
              </a:rPr>
              <a:t>!</a:t>
            </a:r>
            <a:r>
              <a:rPr lang="en-US" sz="2000" b="0" dirty="0" err="1">
                <a:solidFill>
                  <a:srgbClr val="000000"/>
                </a:solidFill>
                <a:effectLst/>
                <a:latin typeface="Courier New" panose="02070309020205020404" pitchFamily="49" charset="0"/>
              </a:rPr>
              <a:t>wget</a:t>
            </a:r>
            <a:r>
              <a:rPr lang="en-US" sz="2000" b="0" dirty="0">
                <a:solidFill>
                  <a:srgbClr val="000000"/>
                </a:solidFill>
                <a:effectLst/>
                <a:latin typeface="Courier New" panose="02070309020205020404" pitchFamily="49" charset="0"/>
              </a:rPr>
              <a:t> </a:t>
            </a:r>
            <a:r>
              <a:rPr lang="en-US" sz="2000" b="0" dirty="0">
                <a:solidFill>
                  <a:srgbClr val="000000"/>
                </a:solidFill>
                <a:effectLst/>
                <a:latin typeface="Courier New" panose="02070309020205020404" pitchFamily="49" charset="0"/>
                <a:hlinkClick r:id="rId2"/>
              </a:rPr>
              <a:t>https://nlp.stanford.edu/software/stanford-corenlp-</a:t>
            </a:r>
            <a:r>
              <a:rPr lang="en-US" sz="2000" b="0" dirty="0">
                <a:solidFill>
                  <a:srgbClr val="098658"/>
                </a:solidFill>
                <a:effectLst/>
                <a:latin typeface="Courier New" panose="02070309020205020404" pitchFamily="49" charset="0"/>
                <a:hlinkClick r:id="rId2"/>
              </a:rPr>
              <a:t>4.5.4</a:t>
            </a:r>
            <a:r>
              <a:rPr lang="en-US" sz="2000" b="0" dirty="0">
                <a:solidFill>
                  <a:srgbClr val="000000"/>
                </a:solidFill>
                <a:effectLst/>
                <a:latin typeface="Courier New" panose="02070309020205020404" pitchFamily="49" charset="0"/>
                <a:hlinkClick r:id="rId2"/>
              </a:rPr>
              <a:t>.zip</a:t>
            </a:r>
            <a:endParaRPr lang="en-US" sz="2000" b="0" dirty="0">
              <a:solidFill>
                <a:srgbClr val="000000"/>
              </a:solidFill>
              <a:effectLst/>
              <a:latin typeface="Courier New" panose="02070309020205020404" pitchFamily="49" charset="0"/>
            </a:endParaRPr>
          </a:p>
          <a:p>
            <a:endParaRPr lang="en-US" sz="2000" b="0" dirty="0">
              <a:solidFill>
                <a:srgbClr val="000000"/>
              </a:solidFill>
              <a:effectLst/>
              <a:latin typeface="Courier New" panose="02070309020205020404" pitchFamily="49" charset="0"/>
            </a:endParaRPr>
          </a:p>
          <a:p>
            <a:r>
              <a:rPr lang="en-US" sz="2000" b="0" dirty="0">
                <a:solidFill>
                  <a:srgbClr val="0000FF"/>
                </a:solidFill>
                <a:effectLst/>
                <a:latin typeface="Courier New" panose="02070309020205020404" pitchFamily="49" charset="0"/>
              </a:rPr>
              <a:t>!</a:t>
            </a:r>
            <a:r>
              <a:rPr lang="en-US" sz="2000" b="0" dirty="0">
                <a:solidFill>
                  <a:srgbClr val="000000"/>
                </a:solidFill>
                <a:effectLst/>
                <a:latin typeface="Courier New" panose="02070309020205020404" pitchFamily="49" charset="0"/>
              </a:rPr>
              <a:t>unzip stanford-corenlp-</a:t>
            </a:r>
            <a:r>
              <a:rPr lang="en-US" sz="2000" b="0" dirty="0">
                <a:solidFill>
                  <a:srgbClr val="098658"/>
                </a:solidFill>
                <a:effectLst/>
                <a:latin typeface="Courier New" panose="02070309020205020404" pitchFamily="49" charset="0"/>
              </a:rPr>
              <a:t>4.5.4</a:t>
            </a:r>
            <a:r>
              <a:rPr lang="en-US" sz="2000" b="0" dirty="0">
                <a:solidFill>
                  <a:srgbClr val="000000"/>
                </a:solidFill>
                <a:effectLst/>
                <a:latin typeface="Courier New" panose="02070309020205020404" pitchFamily="49" charset="0"/>
              </a:rPr>
              <a:t>.zip</a:t>
            </a:r>
          </a:p>
        </p:txBody>
      </p:sp>
    </p:spTree>
    <p:extLst>
      <p:ext uri="{BB962C8B-B14F-4D97-AF65-F5344CB8AC3E}">
        <p14:creationId xmlns:p14="http://schemas.microsoft.com/office/powerpoint/2010/main" val="3100861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0C16F-5D2A-AAC1-79CC-CB3C89A6C9EE}"/>
              </a:ext>
            </a:extLst>
          </p:cNvPr>
          <p:cNvSpPr>
            <a:spLocks noGrp="1"/>
          </p:cNvSpPr>
          <p:nvPr>
            <p:ph type="title"/>
          </p:nvPr>
        </p:nvSpPr>
        <p:spPr/>
        <p:txBody>
          <a:bodyPr/>
          <a:lstStyle/>
          <a:p>
            <a:r>
              <a:rPr lang="en-US" sz="3200" dirty="0" err="1"/>
              <a:t>Depedency</a:t>
            </a:r>
            <a:r>
              <a:rPr lang="en-US" sz="3200" dirty="0"/>
              <a:t> Parsing (2)</a:t>
            </a:r>
          </a:p>
        </p:txBody>
      </p:sp>
      <p:sp>
        <p:nvSpPr>
          <p:cNvPr id="3" name="TextBox 2">
            <a:extLst>
              <a:ext uri="{FF2B5EF4-FFF2-40B4-BE49-F238E27FC236}">
                <a16:creationId xmlns:a16="http://schemas.microsoft.com/office/drawing/2014/main" id="{EAECD3FB-725B-0D16-1572-B349EAD129C4}"/>
              </a:ext>
            </a:extLst>
          </p:cNvPr>
          <p:cNvSpPr txBox="1"/>
          <p:nvPr/>
        </p:nvSpPr>
        <p:spPr>
          <a:xfrm>
            <a:off x="427220" y="1197439"/>
            <a:ext cx="8289560" cy="313932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id-ID" sz="1100" b="0" dirty="0" err="1">
                <a:solidFill>
                  <a:srgbClr val="AF00DB"/>
                </a:solidFill>
                <a:effectLst/>
                <a:latin typeface="Courier New" panose="02070309020205020404" pitchFamily="49" charset="0"/>
              </a:rPr>
              <a:t>from</a:t>
            </a:r>
            <a:r>
              <a:rPr lang="id-ID" sz="1100" b="0" dirty="0">
                <a:solidFill>
                  <a:srgbClr val="000000"/>
                </a:solidFill>
                <a:effectLst/>
                <a:latin typeface="Courier New" panose="02070309020205020404" pitchFamily="49" charset="0"/>
              </a:rPr>
              <a:t> </a:t>
            </a:r>
            <a:r>
              <a:rPr lang="id-ID" sz="1100" b="0" dirty="0" err="1">
                <a:solidFill>
                  <a:srgbClr val="000000"/>
                </a:solidFill>
                <a:effectLst/>
                <a:latin typeface="Courier New" panose="02070309020205020404" pitchFamily="49" charset="0"/>
              </a:rPr>
              <a:t>nltk.parse.stanford</a:t>
            </a:r>
            <a:r>
              <a:rPr lang="id-ID" sz="1100" b="0" dirty="0">
                <a:solidFill>
                  <a:srgbClr val="000000"/>
                </a:solidFill>
                <a:effectLst/>
                <a:latin typeface="Courier New" panose="02070309020205020404" pitchFamily="49" charset="0"/>
              </a:rPr>
              <a:t> </a:t>
            </a:r>
            <a:r>
              <a:rPr lang="id-ID" sz="1100" b="0" dirty="0" err="1">
                <a:solidFill>
                  <a:srgbClr val="AF00DB"/>
                </a:solidFill>
                <a:effectLst/>
                <a:latin typeface="Courier New" panose="02070309020205020404" pitchFamily="49" charset="0"/>
              </a:rPr>
              <a:t>import</a:t>
            </a:r>
            <a:r>
              <a:rPr lang="id-ID" sz="1100" b="0" dirty="0">
                <a:solidFill>
                  <a:srgbClr val="000000"/>
                </a:solidFill>
                <a:effectLst/>
                <a:latin typeface="Courier New" panose="02070309020205020404" pitchFamily="49" charset="0"/>
              </a:rPr>
              <a:t> </a:t>
            </a:r>
            <a:r>
              <a:rPr lang="id-ID" sz="1100" b="0" dirty="0" err="1">
                <a:solidFill>
                  <a:srgbClr val="000000"/>
                </a:solidFill>
                <a:effectLst/>
                <a:latin typeface="Courier New" panose="02070309020205020404" pitchFamily="49" charset="0"/>
              </a:rPr>
              <a:t>StanfordDependencyParser</a:t>
            </a:r>
            <a:endParaRPr lang="id-ID" sz="1100" b="0" dirty="0">
              <a:solidFill>
                <a:srgbClr val="000000"/>
              </a:solidFill>
              <a:effectLst/>
              <a:latin typeface="Courier New" panose="02070309020205020404" pitchFamily="49" charset="0"/>
            </a:endParaRPr>
          </a:p>
          <a:p>
            <a:br>
              <a:rPr lang="id-ID" sz="1100" b="0" dirty="0">
                <a:solidFill>
                  <a:srgbClr val="000000"/>
                </a:solidFill>
                <a:effectLst/>
                <a:latin typeface="Courier New" panose="02070309020205020404" pitchFamily="49" charset="0"/>
              </a:rPr>
            </a:br>
            <a:r>
              <a:rPr lang="id-ID" sz="1100" b="0" dirty="0" err="1">
                <a:solidFill>
                  <a:srgbClr val="000000"/>
                </a:solidFill>
                <a:effectLst/>
                <a:latin typeface="Courier New" panose="02070309020205020404" pitchFamily="49" charset="0"/>
              </a:rPr>
              <a:t>path_to_jar</a:t>
            </a:r>
            <a:r>
              <a:rPr lang="id-ID" sz="1100" b="0" dirty="0">
                <a:solidFill>
                  <a:srgbClr val="000000"/>
                </a:solidFill>
                <a:effectLst/>
                <a:latin typeface="Courier New" panose="02070309020205020404" pitchFamily="49" charset="0"/>
              </a:rPr>
              <a:t> = </a:t>
            </a:r>
            <a:r>
              <a:rPr lang="id-ID" sz="1100" b="0" dirty="0">
                <a:solidFill>
                  <a:srgbClr val="A31515"/>
                </a:solidFill>
                <a:effectLst/>
                <a:latin typeface="Courier New" panose="02070309020205020404" pitchFamily="49" charset="0"/>
              </a:rPr>
              <a:t>'/</a:t>
            </a:r>
            <a:r>
              <a:rPr lang="id-ID" sz="1100" b="0" dirty="0" err="1">
                <a:solidFill>
                  <a:srgbClr val="A31515"/>
                </a:solidFill>
                <a:effectLst/>
                <a:latin typeface="Courier New" panose="02070309020205020404" pitchFamily="49" charset="0"/>
              </a:rPr>
              <a:t>content</a:t>
            </a:r>
            <a:r>
              <a:rPr lang="id-ID" sz="1100" b="0" dirty="0">
                <a:solidFill>
                  <a:srgbClr val="A31515"/>
                </a:solidFill>
                <a:effectLst/>
                <a:latin typeface="Courier New" panose="02070309020205020404" pitchFamily="49" charset="0"/>
              </a:rPr>
              <a:t>/stanford-corenlp-4.5.4/stanford-corenlp-4.5.4.jar'</a:t>
            </a:r>
            <a:endParaRPr lang="id-ID" sz="1100" b="0" dirty="0">
              <a:solidFill>
                <a:srgbClr val="000000"/>
              </a:solidFill>
              <a:effectLst/>
              <a:latin typeface="Courier New" panose="02070309020205020404" pitchFamily="49" charset="0"/>
            </a:endParaRPr>
          </a:p>
          <a:p>
            <a:r>
              <a:rPr lang="id-ID" sz="1100" b="0" dirty="0" err="1">
                <a:solidFill>
                  <a:srgbClr val="000000"/>
                </a:solidFill>
                <a:effectLst/>
                <a:latin typeface="Courier New" panose="02070309020205020404" pitchFamily="49" charset="0"/>
              </a:rPr>
              <a:t>path_to_models_jar</a:t>
            </a:r>
            <a:r>
              <a:rPr lang="id-ID" sz="1100" b="0" dirty="0">
                <a:solidFill>
                  <a:srgbClr val="000000"/>
                </a:solidFill>
                <a:effectLst/>
                <a:latin typeface="Courier New" panose="02070309020205020404" pitchFamily="49" charset="0"/>
              </a:rPr>
              <a:t> = </a:t>
            </a:r>
            <a:r>
              <a:rPr lang="id-ID" sz="1100" b="0" dirty="0">
                <a:solidFill>
                  <a:srgbClr val="A31515"/>
                </a:solidFill>
                <a:effectLst/>
                <a:latin typeface="Courier New" panose="02070309020205020404" pitchFamily="49" charset="0"/>
              </a:rPr>
              <a:t>'/</a:t>
            </a:r>
            <a:r>
              <a:rPr lang="id-ID" sz="1100" b="0" dirty="0" err="1">
                <a:solidFill>
                  <a:srgbClr val="A31515"/>
                </a:solidFill>
                <a:effectLst/>
                <a:latin typeface="Courier New" panose="02070309020205020404" pitchFamily="49" charset="0"/>
              </a:rPr>
              <a:t>content</a:t>
            </a:r>
            <a:r>
              <a:rPr lang="id-ID" sz="1100" b="0" dirty="0">
                <a:solidFill>
                  <a:srgbClr val="A31515"/>
                </a:solidFill>
                <a:effectLst/>
                <a:latin typeface="Courier New" panose="02070309020205020404" pitchFamily="49" charset="0"/>
              </a:rPr>
              <a:t>/stanford-corenlp-4.5.4/stanford-corenlp-4.5.4-models.jar'</a:t>
            </a:r>
            <a:endParaRPr lang="id-ID" sz="1100" b="0" dirty="0">
              <a:solidFill>
                <a:srgbClr val="000000"/>
              </a:solidFill>
              <a:effectLst/>
              <a:latin typeface="Courier New" panose="02070309020205020404" pitchFamily="49" charset="0"/>
            </a:endParaRPr>
          </a:p>
          <a:p>
            <a:br>
              <a:rPr lang="id-ID" sz="1100" b="0" dirty="0">
                <a:solidFill>
                  <a:srgbClr val="000000"/>
                </a:solidFill>
                <a:effectLst/>
                <a:latin typeface="Courier New" panose="02070309020205020404" pitchFamily="49" charset="0"/>
              </a:rPr>
            </a:br>
            <a:r>
              <a:rPr lang="id-ID" sz="1100" b="0" dirty="0" err="1">
                <a:solidFill>
                  <a:srgbClr val="000000"/>
                </a:solidFill>
                <a:effectLst/>
                <a:latin typeface="Courier New" panose="02070309020205020404" pitchFamily="49" charset="0"/>
              </a:rPr>
              <a:t>dependency_parser</a:t>
            </a:r>
            <a:r>
              <a:rPr lang="id-ID" sz="1100" b="0" dirty="0">
                <a:solidFill>
                  <a:srgbClr val="000000"/>
                </a:solidFill>
                <a:effectLst/>
                <a:latin typeface="Courier New" panose="02070309020205020404" pitchFamily="49" charset="0"/>
              </a:rPr>
              <a:t> = </a:t>
            </a:r>
            <a:r>
              <a:rPr lang="id-ID" sz="1100" b="0" dirty="0" err="1">
                <a:solidFill>
                  <a:srgbClr val="000000"/>
                </a:solidFill>
                <a:effectLst/>
                <a:latin typeface="Courier New" panose="02070309020205020404" pitchFamily="49" charset="0"/>
              </a:rPr>
              <a:t>StanfordDependencyParser</a:t>
            </a:r>
            <a:r>
              <a:rPr lang="id-ID" sz="1100" b="0" dirty="0">
                <a:solidFill>
                  <a:srgbClr val="000000"/>
                </a:solidFill>
                <a:effectLst/>
                <a:latin typeface="Courier New" panose="02070309020205020404" pitchFamily="49" charset="0"/>
              </a:rPr>
              <a:t>(</a:t>
            </a:r>
            <a:r>
              <a:rPr lang="id-ID" sz="1100" b="0" dirty="0" err="1">
                <a:solidFill>
                  <a:srgbClr val="000000"/>
                </a:solidFill>
                <a:effectLst/>
                <a:latin typeface="Courier New" panose="02070309020205020404" pitchFamily="49" charset="0"/>
              </a:rPr>
              <a:t>path_to_jar</a:t>
            </a:r>
            <a:r>
              <a:rPr lang="id-ID" sz="1100" b="0" dirty="0">
                <a:solidFill>
                  <a:srgbClr val="000000"/>
                </a:solidFill>
                <a:effectLst/>
                <a:latin typeface="Courier New" panose="02070309020205020404" pitchFamily="49" charset="0"/>
              </a:rPr>
              <a:t>=</a:t>
            </a:r>
            <a:r>
              <a:rPr lang="id-ID" sz="1100" b="0" dirty="0" err="1">
                <a:solidFill>
                  <a:srgbClr val="000000"/>
                </a:solidFill>
                <a:effectLst/>
                <a:latin typeface="Courier New" panose="02070309020205020404" pitchFamily="49" charset="0"/>
              </a:rPr>
              <a:t>path_to_jar</a:t>
            </a:r>
            <a:r>
              <a:rPr lang="id-ID" sz="1100" b="0" dirty="0">
                <a:solidFill>
                  <a:srgbClr val="000000"/>
                </a:solidFill>
                <a:effectLst/>
                <a:latin typeface="Courier New" panose="02070309020205020404" pitchFamily="49" charset="0"/>
              </a:rPr>
              <a:t>, </a:t>
            </a:r>
            <a:r>
              <a:rPr lang="id-ID" sz="1100" b="0" dirty="0" err="1">
                <a:solidFill>
                  <a:srgbClr val="000000"/>
                </a:solidFill>
                <a:effectLst/>
                <a:latin typeface="Courier New" panose="02070309020205020404" pitchFamily="49" charset="0"/>
              </a:rPr>
              <a:t>path_to_models_jar</a:t>
            </a:r>
            <a:r>
              <a:rPr lang="id-ID" sz="1100" b="0" dirty="0">
                <a:solidFill>
                  <a:srgbClr val="000000"/>
                </a:solidFill>
                <a:effectLst/>
                <a:latin typeface="Courier New" panose="02070309020205020404" pitchFamily="49" charset="0"/>
              </a:rPr>
              <a:t>=</a:t>
            </a:r>
            <a:r>
              <a:rPr lang="id-ID" sz="1100" b="0" dirty="0" err="1">
                <a:solidFill>
                  <a:srgbClr val="000000"/>
                </a:solidFill>
                <a:effectLst/>
                <a:latin typeface="Courier New" panose="02070309020205020404" pitchFamily="49" charset="0"/>
              </a:rPr>
              <a:t>path_to_models_jar</a:t>
            </a:r>
            <a:r>
              <a:rPr lang="id-ID" sz="1100" b="0" dirty="0">
                <a:solidFill>
                  <a:srgbClr val="000000"/>
                </a:solidFill>
                <a:effectLst/>
                <a:latin typeface="Courier New" panose="02070309020205020404" pitchFamily="49" charset="0"/>
              </a:rPr>
              <a:t>)</a:t>
            </a:r>
          </a:p>
          <a:p>
            <a:br>
              <a:rPr lang="id-ID" sz="1100" b="0" dirty="0">
                <a:solidFill>
                  <a:srgbClr val="000000"/>
                </a:solidFill>
                <a:effectLst/>
                <a:latin typeface="Courier New" panose="02070309020205020404" pitchFamily="49" charset="0"/>
              </a:rPr>
            </a:br>
            <a:r>
              <a:rPr lang="id-ID" sz="1100" b="0" dirty="0" err="1">
                <a:solidFill>
                  <a:srgbClr val="000000"/>
                </a:solidFill>
                <a:effectLst/>
                <a:latin typeface="Courier New" panose="02070309020205020404" pitchFamily="49" charset="0"/>
              </a:rPr>
              <a:t>result</a:t>
            </a:r>
            <a:r>
              <a:rPr lang="id-ID" sz="1100" b="0" dirty="0">
                <a:solidFill>
                  <a:srgbClr val="000000"/>
                </a:solidFill>
                <a:effectLst/>
                <a:latin typeface="Courier New" panose="02070309020205020404" pitchFamily="49" charset="0"/>
              </a:rPr>
              <a:t> = </a:t>
            </a:r>
            <a:r>
              <a:rPr lang="id-ID" sz="1100" b="0" dirty="0" err="1">
                <a:solidFill>
                  <a:srgbClr val="000000"/>
                </a:solidFill>
                <a:effectLst/>
                <a:latin typeface="Courier New" panose="02070309020205020404" pitchFamily="49" charset="0"/>
              </a:rPr>
              <a:t>dependency_parser.raw_parse</a:t>
            </a:r>
            <a:r>
              <a:rPr lang="id-ID" sz="1100" b="0" dirty="0">
                <a:solidFill>
                  <a:srgbClr val="000000"/>
                </a:solidFill>
                <a:effectLst/>
                <a:latin typeface="Courier New" panose="02070309020205020404" pitchFamily="49" charset="0"/>
              </a:rPr>
              <a:t>(</a:t>
            </a:r>
            <a:r>
              <a:rPr lang="id-ID" sz="1100" b="0" dirty="0">
                <a:solidFill>
                  <a:srgbClr val="A31515"/>
                </a:solidFill>
                <a:effectLst/>
                <a:latin typeface="Courier New" panose="02070309020205020404" pitchFamily="49" charset="0"/>
              </a:rPr>
              <a:t>" "</a:t>
            </a:r>
            <a:r>
              <a:rPr lang="id-ID" sz="1100" b="0" dirty="0">
                <a:solidFill>
                  <a:srgbClr val="000000"/>
                </a:solidFill>
                <a:effectLst/>
                <a:latin typeface="Courier New" panose="02070309020205020404" pitchFamily="49" charset="0"/>
              </a:rPr>
              <a:t>.</a:t>
            </a:r>
            <a:r>
              <a:rPr lang="id-ID" sz="1100" b="0" dirty="0" err="1">
                <a:solidFill>
                  <a:srgbClr val="000000"/>
                </a:solidFill>
                <a:effectLst/>
                <a:latin typeface="Courier New" panose="02070309020205020404" pitchFamily="49" charset="0"/>
              </a:rPr>
              <a:t>join</a:t>
            </a:r>
            <a:r>
              <a:rPr lang="id-ID" sz="1100" b="0" dirty="0">
                <a:solidFill>
                  <a:srgbClr val="000000"/>
                </a:solidFill>
                <a:effectLst/>
                <a:latin typeface="Courier New" panose="02070309020205020404" pitchFamily="49" charset="0"/>
              </a:rPr>
              <a:t>(</a:t>
            </a:r>
            <a:r>
              <a:rPr lang="id-ID" sz="1100" b="0" dirty="0" err="1">
                <a:solidFill>
                  <a:srgbClr val="000000"/>
                </a:solidFill>
                <a:effectLst/>
                <a:latin typeface="Courier New" panose="02070309020205020404" pitchFamily="49" charset="0"/>
              </a:rPr>
              <a:t>lemmatized_tokens</a:t>
            </a:r>
            <a:r>
              <a:rPr lang="id-ID" sz="1100" b="0" dirty="0">
                <a:solidFill>
                  <a:srgbClr val="000000"/>
                </a:solidFill>
                <a:effectLst/>
                <a:latin typeface="Courier New" panose="02070309020205020404" pitchFamily="49" charset="0"/>
              </a:rPr>
              <a:t>))</a:t>
            </a:r>
          </a:p>
          <a:p>
            <a:r>
              <a:rPr lang="id-ID" sz="1100" b="0" dirty="0" err="1">
                <a:solidFill>
                  <a:srgbClr val="000000"/>
                </a:solidFill>
                <a:effectLst/>
                <a:latin typeface="Courier New" panose="02070309020205020404" pitchFamily="49" charset="0"/>
              </a:rPr>
              <a:t>dep_data</a:t>
            </a:r>
            <a:r>
              <a:rPr lang="id-ID" sz="1100" b="0" dirty="0">
                <a:solidFill>
                  <a:srgbClr val="000000"/>
                </a:solidFill>
                <a:effectLst/>
                <a:latin typeface="Courier New" panose="02070309020205020404" pitchFamily="49" charset="0"/>
              </a:rPr>
              <a:t> = </a:t>
            </a:r>
            <a:r>
              <a:rPr lang="id-ID" sz="1100" b="0" dirty="0" err="1">
                <a:solidFill>
                  <a:srgbClr val="795E26"/>
                </a:solidFill>
                <a:effectLst/>
                <a:latin typeface="Courier New" panose="02070309020205020404" pitchFamily="49" charset="0"/>
              </a:rPr>
              <a:t>next</a:t>
            </a:r>
            <a:r>
              <a:rPr lang="id-ID" sz="1100" b="0" dirty="0">
                <a:solidFill>
                  <a:srgbClr val="000000"/>
                </a:solidFill>
                <a:effectLst/>
                <a:latin typeface="Courier New" panose="02070309020205020404" pitchFamily="49" charset="0"/>
              </a:rPr>
              <a:t>(</a:t>
            </a:r>
            <a:r>
              <a:rPr lang="id-ID" sz="1100" b="0" dirty="0" err="1">
                <a:solidFill>
                  <a:srgbClr val="000000"/>
                </a:solidFill>
                <a:effectLst/>
                <a:latin typeface="Courier New" panose="02070309020205020404" pitchFamily="49" charset="0"/>
              </a:rPr>
              <a:t>result</a:t>
            </a:r>
            <a:r>
              <a:rPr lang="id-ID" sz="1100" b="0" dirty="0">
                <a:solidFill>
                  <a:srgbClr val="000000"/>
                </a:solidFill>
                <a:effectLst/>
                <a:latin typeface="Courier New" panose="02070309020205020404" pitchFamily="49" charset="0"/>
              </a:rPr>
              <a:t>)</a:t>
            </a:r>
          </a:p>
          <a:p>
            <a:br>
              <a:rPr lang="id-ID" sz="1100" b="0" dirty="0">
                <a:solidFill>
                  <a:srgbClr val="000000"/>
                </a:solidFill>
                <a:effectLst/>
                <a:latin typeface="Courier New" panose="02070309020205020404" pitchFamily="49" charset="0"/>
              </a:rPr>
            </a:br>
            <a:r>
              <a:rPr lang="id-ID" sz="1100" b="0" dirty="0" err="1">
                <a:solidFill>
                  <a:srgbClr val="000000"/>
                </a:solidFill>
                <a:effectLst/>
                <a:latin typeface="Courier New" panose="02070309020205020404" pitchFamily="49" charset="0"/>
              </a:rPr>
              <a:t>print</a:t>
            </a:r>
            <a:r>
              <a:rPr lang="id-ID" sz="1100" b="0" dirty="0">
                <a:solidFill>
                  <a:srgbClr val="000000"/>
                </a:solidFill>
                <a:effectLst/>
                <a:latin typeface="Courier New" panose="02070309020205020404" pitchFamily="49" charset="0"/>
              </a:rPr>
              <a:t> (</a:t>
            </a:r>
            <a:r>
              <a:rPr lang="id-ID" sz="1100" b="0" dirty="0">
                <a:solidFill>
                  <a:srgbClr val="A31515"/>
                </a:solidFill>
                <a:effectLst/>
                <a:latin typeface="Courier New" panose="02070309020205020404" pitchFamily="49" charset="0"/>
              </a:rPr>
              <a:t>"{:&lt;15} | {:&lt;10} | {:&lt;10} | {:&lt;15} | {:&lt;10}"</a:t>
            </a:r>
            <a:r>
              <a:rPr lang="id-ID" sz="1100" b="0" dirty="0">
                <a:solidFill>
                  <a:srgbClr val="000000"/>
                </a:solidFill>
                <a:effectLst/>
                <a:latin typeface="Courier New" panose="02070309020205020404" pitchFamily="49" charset="0"/>
              </a:rPr>
              <a:t>.</a:t>
            </a:r>
            <a:r>
              <a:rPr lang="id-ID" sz="1100" b="0" dirty="0">
                <a:solidFill>
                  <a:srgbClr val="795E26"/>
                </a:solidFill>
                <a:effectLst/>
                <a:latin typeface="Courier New" panose="02070309020205020404" pitchFamily="49" charset="0"/>
              </a:rPr>
              <a:t>format</a:t>
            </a:r>
            <a:r>
              <a:rPr lang="id-ID" sz="1100" b="0" dirty="0">
                <a:solidFill>
                  <a:srgbClr val="000000"/>
                </a:solidFill>
                <a:effectLst/>
                <a:latin typeface="Courier New" panose="02070309020205020404" pitchFamily="49" charset="0"/>
              </a:rPr>
              <a:t>(</a:t>
            </a:r>
            <a:r>
              <a:rPr lang="id-ID" sz="1100" b="0" dirty="0">
                <a:solidFill>
                  <a:srgbClr val="A31515"/>
                </a:solidFill>
                <a:effectLst/>
                <a:latin typeface="Courier New" panose="02070309020205020404" pitchFamily="49" charset="0"/>
              </a:rPr>
              <a:t>'</a:t>
            </a:r>
            <a:r>
              <a:rPr lang="id-ID" sz="1100" b="0" dirty="0" err="1">
                <a:solidFill>
                  <a:srgbClr val="A31515"/>
                </a:solidFill>
                <a:effectLst/>
                <a:latin typeface="Courier New" panose="02070309020205020404" pitchFamily="49" charset="0"/>
              </a:rPr>
              <a:t>Head</a:t>
            </a:r>
            <a:r>
              <a:rPr lang="id-ID" sz="1100" b="0" dirty="0">
                <a:solidFill>
                  <a:srgbClr val="A31515"/>
                </a:solidFill>
                <a:effectLst/>
                <a:latin typeface="Courier New" panose="02070309020205020404" pitchFamily="49" charset="0"/>
              </a:rPr>
              <a:t>'</a:t>
            </a:r>
            <a:r>
              <a:rPr lang="id-ID" sz="1100" b="0" dirty="0">
                <a:solidFill>
                  <a:srgbClr val="000000"/>
                </a:solidFill>
                <a:effectLst/>
                <a:latin typeface="Courier New" panose="02070309020205020404" pitchFamily="49" charset="0"/>
              </a:rPr>
              <a:t>, </a:t>
            </a:r>
            <a:r>
              <a:rPr lang="id-ID" sz="1100" b="0" dirty="0">
                <a:solidFill>
                  <a:srgbClr val="A31515"/>
                </a:solidFill>
                <a:effectLst/>
                <a:latin typeface="Courier New" panose="02070309020205020404" pitchFamily="49" charset="0"/>
              </a:rPr>
              <a:t>'</a:t>
            </a:r>
            <a:r>
              <a:rPr lang="id-ID" sz="1100" b="0" dirty="0" err="1">
                <a:solidFill>
                  <a:srgbClr val="A31515"/>
                </a:solidFill>
                <a:effectLst/>
                <a:latin typeface="Courier New" panose="02070309020205020404" pitchFamily="49" charset="0"/>
              </a:rPr>
              <a:t>Head</a:t>
            </a:r>
            <a:r>
              <a:rPr lang="id-ID" sz="1100" b="0" dirty="0">
                <a:solidFill>
                  <a:srgbClr val="A31515"/>
                </a:solidFill>
                <a:effectLst/>
                <a:latin typeface="Courier New" panose="02070309020205020404" pitchFamily="49" charset="0"/>
              </a:rPr>
              <a:t> POS'</a:t>
            </a:r>
            <a:r>
              <a:rPr lang="id-ID" sz="1100" b="0" dirty="0">
                <a:solidFill>
                  <a:srgbClr val="000000"/>
                </a:solidFill>
                <a:effectLst/>
                <a:latin typeface="Courier New" panose="02070309020205020404" pitchFamily="49" charset="0"/>
              </a:rPr>
              <a:t>,</a:t>
            </a:r>
            <a:r>
              <a:rPr lang="id-ID" sz="1100" b="0" dirty="0">
                <a:solidFill>
                  <a:srgbClr val="A31515"/>
                </a:solidFill>
                <a:effectLst/>
                <a:latin typeface="Courier New" panose="02070309020205020404" pitchFamily="49" charset="0"/>
              </a:rPr>
              <a:t>'</a:t>
            </a:r>
            <a:r>
              <a:rPr lang="id-ID" sz="1100" b="0" dirty="0" err="1">
                <a:solidFill>
                  <a:srgbClr val="A31515"/>
                </a:solidFill>
                <a:effectLst/>
                <a:latin typeface="Courier New" panose="02070309020205020404" pitchFamily="49" charset="0"/>
              </a:rPr>
              <a:t>Relation</a:t>
            </a:r>
            <a:r>
              <a:rPr lang="id-ID" sz="1100" b="0" dirty="0">
                <a:solidFill>
                  <a:srgbClr val="A31515"/>
                </a:solidFill>
                <a:effectLst/>
                <a:latin typeface="Courier New" panose="02070309020205020404" pitchFamily="49" charset="0"/>
              </a:rPr>
              <a:t>'</a:t>
            </a:r>
            <a:r>
              <a:rPr lang="id-ID" sz="1100" b="0" dirty="0">
                <a:solidFill>
                  <a:srgbClr val="000000"/>
                </a:solidFill>
                <a:effectLst/>
                <a:latin typeface="Courier New" panose="02070309020205020404" pitchFamily="49" charset="0"/>
              </a:rPr>
              <a:t>,</a:t>
            </a:r>
            <a:r>
              <a:rPr lang="id-ID" sz="1100" b="0" dirty="0">
                <a:solidFill>
                  <a:srgbClr val="A31515"/>
                </a:solidFill>
                <a:effectLst/>
                <a:latin typeface="Courier New" panose="02070309020205020404" pitchFamily="49" charset="0"/>
              </a:rPr>
              <a:t>'</a:t>
            </a:r>
            <a:r>
              <a:rPr lang="id-ID" sz="1100" b="0" dirty="0" err="1">
                <a:solidFill>
                  <a:srgbClr val="A31515"/>
                </a:solidFill>
                <a:effectLst/>
                <a:latin typeface="Courier New" panose="02070309020205020404" pitchFamily="49" charset="0"/>
              </a:rPr>
              <a:t>Dependent</a:t>
            </a:r>
            <a:r>
              <a:rPr lang="id-ID" sz="1100" b="0" dirty="0">
                <a:solidFill>
                  <a:srgbClr val="A31515"/>
                </a:solidFill>
                <a:effectLst/>
                <a:latin typeface="Courier New" panose="02070309020205020404" pitchFamily="49" charset="0"/>
              </a:rPr>
              <a:t>'</a:t>
            </a:r>
            <a:r>
              <a:rPr lang="id-ID" sz="1100" b="0" dirty="0">
                <a:solidFill>
                  <a:srgbClr val="000000"/>
                </a:solidFill>
                <a:effectLst/>
                <a:latin typeface="Courier New" panose="02070309020205020404" pitchFamily="49" charset="0"/>
              </a:rPr>
              <a:t>, </a:t>
            </a:r>
            <a:r>
              <a:rPr lang="id-ID" sz="1100" b="0" dirty="0">
                <a:solidFill>
                  <a:srgbClr val="A31515"/>
                </a:solidFill>
                <a:effectLst/>
                <a:latin typeface="Courier New" panose="02070309020205020404" pitchFamily="49" charset="0"/>
              </a:rPr>
              <a:t>'</a:t>
            </a:r>
            <a:r>
              <a:rPr lang="id-ID" sz="1100" b="0" dirty="0" err="1">
                <a:solidFill>
                  <a:srgbClr val="A31515"/>
                </a:solidFill>
                <a:effectLst/>
                <a:latin typeface="Courier New" panose="02070309020205020404" pitchFamily="49" charset="0"/>
              </a:rPr>
              <a:t>Dependent</a:t>
            </a:r>
            <a:r>
              <a:rPr lang="id-ID" sz="1100" b="0" dirty="0">
                <a:solidFill>
                  <a:srgbClr val="A31515"/>
                </a:solidFill>
                <a:effectLst/>
                <a:latin typeface="Courier New" panose="02070309020205020404" pitchFamily="49" charset="0"/>
              </a:rPr>
              <a:t> POS'</a:t>
            </a:r>
            <a:r>
              <a:rPr lang="id-ID" sz="1100" b="0" dirty="0">
                <a:solidFill>
                  <a:srgbClr val="000000"/>
                </a:solidFill>
                <a:effectLst/>
                <a:latin typeface="Courier New" panose="02070309020205020404" pitchFamily="49" charset="0"/>
              </a:rPr>
              <a:t>))</a:t>
            </a:r>
          </a:p>
          <a:p>
            <a:r>
              <a:rPr lang="id-ID" sz="1100" b="0" dirty="0" err="1">
                <a:solidFill>
                  <a:srgbClr val="000000"/>
                </a:solidFill>
                <a:effectLst/>
                <a:latin typeface="Courier New" panose="02070309020205020404" pitchFamily="49" charset="0"/>
              </a:rPr>
              <a:t>print</a:t>
            </a:r>
            <a:r>
              <a:rPr lang="id-ID" sz="1100" b="0" dirty="0">
                <a:solidFill>
                  <a:srgbClr val="000000"/>
                </a:solidFill>
                <a:effectLst/>
                <a:latin typeface="Courier New" panose="02070309020205020404" pitchFamily="49" charset="0"/>
              </a:rPr>
              <a:t> (</a:t>
            </a:r>
            <a:r>
              <a:rPr lang="id-ID" sz="1100" b="0" dirty="0">
                <a:solidFill>
                  <a:srgbClr val="A31515"/>
                </a:solidFill>
                <a:effectLst/>
                <a:latin typeface="Courier New" panose="02070309020205020404" pitchFamily="49" charset="0"/>
              </a:rPr>
              <a:t>"-"</a:t>
            </a:r>
            <a:r>
              <a:rPr lang="id-ID" sz="1100" b="0" dirty="0">
                <a:solidFill>
                  <a:srgbClr val="000000"/>
                </a:solidFill>
                <a:effectLst/>
                <a:latin typeface="Courier New" panose="02070309020205020404" pitchFamily="49" charset="0"/>
              </a:rPr>
              <a:t> * </a:t>
            </a:r>
            <a:r>
              <a:rPr lang="id-ID" sz="1100" b="0" dirty="0">
                <a:solidFill>
                  <a:srgbClr val="116644"/>
                </a:solidFill>
                <a:effectLst/>
                <a:latin typeface="Courier New" panose="02070309020205020404" pitchFamily="49" charset="0"/>
              </a:rPr>
              <a:t>75</a:t>
            </a:r>
            <a:r>
              <a:rPr lang="id-ID" sz="1100" b="0" dirty="0">
                <a:solidFill>
                  <a:srgbClr val="000000"/>
                </a:solidFill>
                <a:effectLst/>
                <a:latin typeface="Courier New" panose="02070309020205020404" pitchFamily="49" charset="0"/>
              </a:rPr>
              <a:t>)</a:t>
            </a:r>
          </a:p>
          <a:p>
            <a:br>
              <a:rPr lang="id-ID" sz="1100" b="0" dirty="0">
                <a:solidFill>
                  <a:srgbClr val="000000"/>
                </a:solidFill>
                <a:effectLst/>
                <a:latin typeface="Courier New" panose="02070309020205020404" pitchFamily="49" charset="0"/>
              </a:rPr>
            </a:br>
            <a:r>
              <a:rPr lang="id-ID" sz="1100" b="0" dirty="0" err="1">
                <a:solidFill>
                  <a:srgbClr val="AF00DB"/>
                </a:solidFill>
                <a:effectLst/>
                <a:latin typeface="Courier New" panose="02070309020205020404" pitchFamily="49" charset="0"/>
              </a:rPr>
              <a:t>for</a:t>
            </a:r>
            <a:r>
              <a:rPr lang="id-ID" sz="1100" b="0" dirty="0">
                <a:solidFill>
                  <a:srgbClr val="000000"/>
                </a:solidFill>
                <a:effectLst/>
                <a:latin typeface="Courier New" panose="02070309020205020404" pitchFamily="49" charset="0"/>
              </a:rPr>
              <a:t> dep </a:t>
            </a:r>
            <a:r>
              <a:rPr lang="id-ID" sz="1100" b="0" dirty="0">
                <a:solidFill>
                  <a:srgbClr val="0000FF"/>
                </a:solidFill>
                <a:effectLst/>
                <a:latin typeface="Courier New" panose="02070309020205020404" pitchFamily="49" charset="0"/>
              </a:rPr>
              <a:t>in</a:t>
            </a:r>
            <a:r>
              <a:rPr lang="id-ID" sz="1100" b="0" dirty="0">
                <a:solidFill>
                  <a:srgbClr val="000000"/>
                </a:solidFill>
                <a:effectLst/>
                <a:latin typeface="Courier New" panose="02070309020205020404" pitchFamily="49" charset="0"/>
              </a:rPr>
              <a:t> </a:t>
            </a:r>
            <a:r>
              <a:rPr lang="id-ID" sz="1100" b="0" dirty="0" err="1">
                <a:solidFill>
                  <a:srgbClr val="257693"/>
                </a:solidFill>
                <a:effectLst/>
                <a:latin typeface="Courier New" panose="02070309020205020404" pitchFamily="49" charset="0"/>
              </a:rPr>
              <a:t>list</a:t>
            </a:r>
            <a:r>
              <a:rPr lang="id-ID" sz="1100" b="0" dirty="0">
                <a:solidFill>
                  <a:srgbClr val="000000"/>
                </a:solidFill>
                <a:effectLst/>
                <a:latin typeface="Courier New" panose="02070309020205020404" pitchFamily="49" charset="0"/>
              </a:rPr>
              <a:t>(</a:t>
            </a:r>
            <a:r>
              <a:rPr lang="id-ID" sz="1100" b="0" dirty="0" err="1">
                <a:solidFill>
                  <a:srgbClr val="000000"/>
                </a:solidFill>
                <a:effectLst/>
                <a:latin typeface="Courier New" panose="02070309020205020404" pitchFamily="49" charset="0"/>
              </a:rPr>
              <a:t>dep_data.triples</a:t>
            </a:r>
            <a:r>
              <a:rPr lang="id-ID" sz="1100" b="0" dirty="0">
                <a:solidFill>
                  <a:srgbClr val="000000"/>
                </a:solidFill>
                <a:effectLst/>
                <a:latin typeface="Courier New" panose="02070309020205020404" pitchFamily="49" charset="0"/>
              </a:rPr>
              <a:t>()):</a:t>
            </a:r>
          </a:p>
          <a:p>
            <a:r>
              <a:rPr lang="id-ID" sz="1100" b="0" dirty="0">
                <a:solidFill>
                  <a:srgbClr val="000000"/>
                </a:solidFill>
                <a:effectLst/>
                <a:latin typeface="Courier New" panose="02070309020205020404" pitchFamily="49" charset="0"/>
              </a:rPr>
              <a:t>  </a:t>
            </a:r>
            <a:r>
              <a:rPr lang="id-ID" sz="1100" b="0" dirty="0" err="1">
                <a:solidFill>
                  <a:srgbClr val="000000"/>
                </a:solidFill>
                <a:effectLst/>
                <a:latin typeface="Courier New" panose="02070309020205020404" pitchFamily="49" charset="0"/>
              </a:rPr>
              <a:t>print</a:t>
            </a:r>
            <a:r>
              <a:rPr lang="id-ID" sz="1100" b="0" dirty="0">
                <a:solidFill>
                  <a:srgbClr val="000000"/>
                </a:solidFill>
                <a:effectLst/>
                <a:latin typeface="Courier New" panose="02070309020205020404" pitchFamily="49" charset="0"/>
              </a:rPr>
              <a:t> (</a:t>
            </a:r>
            <a:r>
              <a:rPr lang="id-ID" sz="1100" b="0" dirty="0">
                <a:solidFill>
                  <a:srgbClr val="A31515"/>
                </a:solidFill>
                <a:effectLst/>
                <a:latin typeface="Courier New" panose="02070309020205020404" pitchFamily="49" charset="0"/>
              </a:rPr>
              <a:t>"{:&lt;15} | {:&lt;10} | {:&lt;10} | {:&lt;15} | {:&lt;10}"</a:t>
            </a:r>
            <a:endParaRPr lang="id-ID" sz="1100" b="0" dirty="0">
              <a:solidFill>
                <a:srgbClr val="000000"/>
              </a:solidFill>
              <a:effectLst/>
              <a:latin typeface="Courier New" panose="02070309020205020404" pitchFamily="49" charset="0"/>
            </a:endParaRPr>
          </a:p>
          <a:p>
            <a:r>
              <a:rPr lang="id-ID" sz="1100" b="0" dirty="0">
                <a:solidFill>
                  <a:srgbClr val="000000"/>
                </a:solidFill>
                <a:effectLst/>
                <a:latin typeface="Courier New" panose="02070309020205020404" pitchFamily="49" charset="0"/>
              </a:rPr>
              <a:t>         .</a:t>
            </a:r>
            <a:r>
              <a:rPr lang="id-ID" sz="1100" b="0" dirty="0">
                <a:solidFill>
                  <a:srgbClr val="795E26"/>
                </a:solidFill>
                <a:effectLst/>
                <a:latin typeface="Courier New" panose="02070309020205020404" pitchFamily="49" charset="0"/>
              </a:rPr>
              <a:t>format</a:t>
            </a:r>
            <a:r>
              <a:rPr lang="id-ID" sz="1100" b="0" dirty="0">
                <a:solidFill>
                  <a:srgbClr val="000000"/>
                </a:solidFill>
                <a:effectLst/>
                <a:latin typeface="Courier New" panose="02070309020205020404" pitchFamily="49" charset="0"/>
              </a:rPr>
              <a:t>(</a:t>
            </a:r>
            <a:r>
              <a:rPr lang="id-ID" sz="1100" b="0" dirty="0" err="1">
                <a:solidFill>
                  <a:srgbClr val="257693"/>
                </a:solidFill>
                <a:effectLst/>
                <a:latin typeface="Courier New" panose="02070309020205020404" pitchFamily="49" charset="0"/>
              </a:rPr>
              <a:t>str</a:t>
            </a:r>
            <a:r>
              <a:rPr lang="id-ID" sz="1100" b="0" dirty="0">
                <a:solidFill>
                  <a:srgbClr val="000000"/>
                </a:solidFill>
                <a:effectLst/>
                <a:latin typeface="Courier New" panose="02070309020205020404" pitchFamily="49" charset="0"/>
              </a:rPr>
              <a:t>(dep[</a:t>
            </a:r>
            <a:r>
              <a:rPr lang="id-ID" sz="1100" b="0" dirty="0">
                <a:solidFill>
                  <a:srgbClr val="116644"/>
                </a:solidFill>
                <a:effectLst/>
                <a:latin typeface="Courier New" panose="02070309020205020404" pitchFamily="49" charset="0"/>
              </a:rPr>
              <a:t>0</a:t>
            </a:r>
            <a:r>
              <a:rPr lang="id-ID" sz="1100" b="0" dirty="0">
                <a:solidFill>
                  <a:srgbClr val="000000"/>
                </a:solidFill>
                <a:effectLst/>
                <a:latin typeface="Courier New" panose="02070309020205020404" pitchFamily="49" charset="0"/>
              </a:rPr>
              <a:t>][</a:t>
            </a:r>
            <a:r>
              <a:rPr lang="id-ID" sz="1100" b="0" dirty="0">
                <a:solidFill>
                  <a:srgbClr val="116644"/>
                </a:solidFill>
                <a:effectLst/>
                <a:latin typeface="Courier New" panose="02070309020205020404" pitchFamily="49" charset="0"/>
              </a:rPr>
              <a:t>0</a:t>
            </a:r>
            <a:r>
              <a:rPr lang="id-ID" sz="1100" b="0" dirty="0">
                <a:solidFill>
                  <a:srgbClr val="000000"/>
                </a:solidFill>
                <a:effectLst/>
                <a:latin typeface="Courier New" panose="02070309020205020404" pitchFamily="49" charset="0"/>
              </a:rPr>
              <a:t>]),</a:t>
            </a:r>
            <a:r>
              <a:rPr lang="id-ID" sz="1100" b="0" dirty="0" err="1">
                <a:solidFill>
                  <a:srgbClr val="257693"/>
                </a:solidFill>
                <a:effectLst/>
                <a:latin typeface="Courier New" panose="02070309020205020404" pitchFamily="49" charset="0"/>
              </a:rPr>
              <a:t>str</a:t>
            </a:r>
            <a:r>
              <a:rPr lang="id-ID" sz="1100" b="0" dirty="0">
                <a:solidFill>
                  <a:srgbClr val="000000"/>
                </a:solidFill>
                <a:effectLst/>
                <a:latin typeface="Courier New" panose="02070309020205020404" pitchFamily="49" charset="0"/>
              </a:rPr>
              <a:t>(dep[</a:t>
            </a:r>
            <a:r>
              <a:rPr lang="id-ID" sz="1100" b="0" dirty="0">
                <a:solidFill>
                  <a:srgbClr val="116644"/>
                </a:solidFill>
                <a:effectLst/>
                <a:latin typeface="Courier New" panose="02070309020205020404" pitchFamily="49" charset="0"/>
              </a:rPr>
              <a:t>0</a:t>
            </a:r>
            <a:r>
              <a:rPr lang="id-ID" sz="1100" b="0" dirty="0">
                <a:solidFill>
                  <a:srgbClr val="000000"/>
                </a:solidFill>
                <a:effectLst/>
                <a:latin typeface="Courier New" panose="02070309020205020404" pitchFamily="49" charset="0"/>
              </a:rPr>
              <a:t>][</a:t>
            </a:r>
            <a:r>
              <a:rPr lang="id-ID" sz="1100" b="0" dirty="0">
                <a:solidFill>
                  <a:srgbClr val="116644"/>
                </a:solidFill>
                <a:effectLst/>
                <a:latin typeface="Courier New" panose="02070309020205020404" pitchFamily="49" charset="0"/>
              </a:rPr>
              <a:t>1</a:t>
            </a:r>
            <a:r>
              <a:rPr lang="id-ID" sz="1100" b="0" dirty="0">
                <a:solidFill>
                  <a:srgbClr val="000000"/>
                </a:solidFill>
                <a:effectLst/>
                <a:latin typeface="Courier New" panose="02070309020205020404" pitchFamily="49" charset="0"/>
              </a:rPr>
              <a:t>]), </a:t>
            </a:r>
            <a:r>
              <a:rPr lang="id-ID" sz="1100" b="0" dirty="0" err="1">
                <a:solidFill>
                  <a:srgbClr val="257693"/>
                </a:solidFill>
                <a:effectLst/>
                <a:latin typeface="Courier New" panose="02070309020205020404" pitchFamily="49" charset="0"/>
              </a:rPr>
              <a:t>str</a:t>
            </a:r>
            <a:r>
              <a:rPr lang="id-ID" sz="1100" b="0" dirty="0">
                <a:solidFill>
                  <a:srgbClr val="000000"/>
                </a:solidFill>
                <a:effectLst/>
                <a:latin typeface="Courier New" panose="02070309020205020404" pitchFamily="49" charset="0"/>
              </a:rPr>
              <a:t>(dep[</a:t>
            </a:r>
            <a:r>
              <a:rPr lang="id-ID" sz="1100" b="0" dirty="0">
                <a:solidFill>
                  <a:srgbClr val="116644"/>
                </a:solidFill>
                <a:effectLst/>
                <a:latin typeface="Courier New" panose="02070309020205020404" pitchFamily="49" charset="0"/>
              </a:rPr>
              <a:t>1</a:t>
            </a:r>
            <a:r>
              <a:rPr lang="id-ID" sz="1100" b="0" dirty="0">
                <a:solidFill>
                  <a:srgbClr val="000000"/>
                </a:solidFill>
                <a:effectLst/>
                <a:latin typeface="Courier New" panose="02070309020205020404" pitchFamily="49" charset="0"/>
              </a:rPr>
              <a:t>]), </a:t>
            </a:r>
            <a:r>
              <a:rPr lang="id-ID" sz="1100" b="0" dirty="0" err="1">
                <a:solidFill>
                  <a:srgbClr val="257693"/>
                </a:solidFill>
                <a:effectLst/>
                <a:latin typeface="Courier New" panose="02070309020205020404" pitchFamily="49" charset="0"/>
              </a:rPr>
              <a:t>str</a:t>
            </a:r>
            <a:r>
              <a:rPr lang="id-ID" sz="1100" b="0" dirty="0">
                <a:solidFill>
                  <a:srgbClr val="000000"/>
                </a:solidFill>
                <a:effectLst/>
                <a:latin typeface="Courier New" panose="02070309020205020404" pitchFamily="49" charset="0"/>
              </a:rPr>
              <a:t>(dep[</a:t>
            </a:r>
            <a:r>
              <a:rPr lang="id-ID" sz="1100" b="0" dirty="0">
                <a:solidFill>
                  <a:srgbClr val="116644"/>
                </a:solidFill>
                <a:effectLst/>
                <a:latin typeface="Courier New" panose="02070309020205020404" pitchFamily="49" charset="0"/>
              </a:rPr>
              <a:t>2</a:t>
            </a:r>
            <a:r>
              <a:rPr lang="id-ID" sz="1100" b="0" dirty="0">
                <a:solidFill>
                  <a:srgbClr val="000000"/>
                </a:solidFill>
                <a:effectLst/>
                <a:latin typeface="Courier New" panose="02070309020205020404" pitchFamily="49" charset="0"/>
              </a:rPr>
              <a:t>][</a:t>
            </a:r>
            <a:r>
              <a:rPr lang="id-ID" sz="1100" b="0" dirty="0">
                <a:solidFill>
                  <a:srgbClr val="116644"/>
                </a:solidFill>
                <a:effectLst/>
                <a:latin typeface="Courier New" panose="02070309020205020404" pitchFamily="49" charset="0"/>
              </a:rPr>
              <a:t>0</a:t>
            </a:r>
            <a:r>
              <a:rPr lang="id-ID" sz="1100" b="0" dirty="0">
                <a:solidFill>
                  <a:srgbClr val="000000"/>
                </a:solidFill>
                <a:effectLst/>
                <a:latin typeface="Courier New" panose="02070309020205020404" pitchFamily="49" charset="0"/>
              </a:rPr>
              <a:t>]),</a:t>
            </a:r>
            <a:r>
              <a:rPr lang="id-ID" sz="1100" b="0" dirty="0" err="1">
                <a:solidFill>
                  <a:srgbClr val="257693"/>
                </a:solidFill>
                <a:effectLst/>
                <a:latin typeface="Courier New" panose="02070309020205020404" pitchFamily="49" charset="0"/>
              </a:rPr>
              <a:t>str</a:t>
            </a:r>
            <a:r>
              <a:rPr lang="id-ID" sz="1100" b="0" dirty="0">
                <a:solidFill>
                  <a:srgbClr val="000000"/>
                </a:solidFill>
                <a:effectLst/>
                <a:latin typeface="Courier New" panose="02070309020205020404" pitchFamily="49" charset="0"/>
              </a:rPr>
              <a:t>(dep[</a:t>
            </a:r>
            <a:r>
              <a:rPr lang="id-ID" sz="1100" b="0" dirty="0">
                <a:solidFill>
                  <a:srgbClr val="116644"/>
                </a:solidFill>
                <a:effectLst/>
                <a:latin typeface="Courier New" panose="02070309020205020404" pitchFamily="49" charset="0"/>
              </a:rPr>
              <a:t>2</a:t>
            </a:r>
            <a:r>
              <a:rPr lang="id-ID" sz="1100" b="0" dirty="0">
                <a:solidFill>
                  <a:srgbClr val="000000"/>
                </a:solidFill>
                <a:effectLst/>
                <a:latin typeface="Courier New" panose="02070309020205020404" pitchFamily="49" charset="0"/>
              </a:rPr>
              <a:t>][</a:t>
            </a:r>
            <a:r>
              <a:rPr lang="id-ID" sz="1100" b="0" dirty="0">
                <a:solidFill>
                  <a:srgbClr val="116644"/>
                </a:solidFill>
                <a:effectLst/>
                <a:latin typeface="Courier New" panose="02070309020205020404" pitchFamily="49" charset="0"/>
              </a:rPr>
              <a:t>1</a:t>
            </a:r>
            <a:r>
              <a:rPr lang="id-ID" sz="11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2710472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0C16F-5D2A-AAC1-79CC-CB3C89A6C9EE}"/>
              </a:ext>
            </a:extLst>
          </p:cNvPr>
          <p:cNvSpPr>
            <a:spLocks noGrp="1"/>
          </p:cNvSpPr>
          <p:nvPr>
            <p:ph type="title"/>
          </p:nvPr>
        </p:nvSpPr>
        <p:spPr/>
        <p:txBody>
          <a:bodyPr/>
          <a:lstStyle/>
          <a:p>
            <a:r>
              <a:rPr lang="en-US" sz="3200" dirty="0" err="1"/>
              <a:t>Depedency</a:t>
            </a:r>
            <a:r>
              <a:rPr lang="en-US" sz="3200" dirty="0"/>
              <a:t> Parsing (3)</a:t>
            </a:r>
          </a:p>
        </p:txBody>
      </p:sp>
      <p:pic>
        <p:nvPicPr>
          <p:cNvPr id="9" name="Picture 8">
            <a:extLst>
              <a:ext uri="{FF2B5EF4-FFF2-40B4-BE49-F238E27FC236}">
                <a16:creationId xmlns:a16="http://schemas.microsoft.com/office/drawing/2014/main" id="{E12E22DE-3C52-3D5D-8781-54DE64A0D0DD}"/>
              </a:ext>
            </a:extLst>
          </p:cNvPr>
          <p:cNvPicPr>
            <a:picLocks noChangeAspect="1"/>
          </p:cNvPicPr>
          <p:nvPr/>
        </p:nvPicPr>
        <p:blipFill>
          <a:blip r:embed="rId2"/>
          <a:stretch>
            <a:fillRect/>
          </a:stretch>
        </p:blipFill>
        <p:spPr>
          <a:xfrm>
            <a:off x="884822" y="1549727"/>
            <a:ext cx="7374355" cy="2819905"/>
          </a:xfrm>
          <a:prstGeom prst="rect">
            <a:avLst/>
          </a:prstGeom>
          <a:ln>
            <a:solidFill>
              <a:srgbClr val="002060"/>
            </a:solidFill>
          </a:ln>
        </p:spPr>
      </p:pic>
    </p:spTree>
    <p:extLst>
      <p:ext uri="{BB962C8B-B14F-4D97-AF65-F5344CB8AC3E}">
        <p14:creationId xmlns:p14="http://schemas.microsoft.com/office/powerpoint/2010/main" val="182505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0C16F-5D2A-AAC1-79CC-CB3C89A6C9EE}"/>
              </a:ext>
            </a:extLst>
          </p:cNvPr>
          <p:cNvSpPr>
            <a:spLocks noGrp="1"/>
          </p:cNvSpPr>
          <p:nvPr>
            <p:ph type="title"/>
          </p:nvPr>
        </p:nvSpPr>
        <p:spPr/>
        <p:txBody>
          <a:bodyPr/>
          <a:lstStyle/>
          <a:p>
            <a:r>
              <a:rPr lang="en-US" sz="3200" dirty="0"/>
              <a:t>NER</a:t>
            </a:r>
          </a:p>
        </p:txBody>
      </p:sp>
      <p:sp>
        <p:nvSpPr>
          <p:cNvPr id="3" name="TextBox 2">
            <a:extLst>
              <a:ext uri="{FF2B5EF4-FFF2-40B4-BE49-F238E27FC236}">
                <a16:creationId xmlns:a16="http://schemas.microsoft.com/office/drawing/2014/main" id="{EAECD3FB-725B-0D16-1572-B349EAD129C4}"/>
              </a:ext>
            </a:extLst>
          </p:cNvPr>
          <p:cNvSpPr txBox="1"/>
          <p:nvPr/>
        </p:nvSpPr>
        <p:spPr>
          <a:xfrm>
            <a:off x="427220" y="1197439"/>
            <a:ext cx="4759377" cy="203132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id-ID" b="0" dirty="0" err="1">
                <a:solidFill>
                  <a:srgbClr val="000000"/>
                </a:solidFill>
                <a:effectLst/>
                <a:latin typeface="Courier New" panose="02070309020205020404" pitchFamily="49" charset="0"/>
              </a:rPr>
              <a:t>text</a:t>
            </a:r>
            <a:r>
              <a:rPr lang="id-ID" b="0" dirty="0">
                <a:solidFill>
                  <a:srgbClr val="000000"/>
                </a:solidFill>
                <a:effectLst/>
                <a:latin typeface="Courier New" panose="02070309020205020404" pitchFamily="49" charset="0"/>
              </a:rPr>
              <a:t> = </a:t>
            </a:r>
            <a:r>
              <a:rPr lang="id-ID" b="0" dirty="0">
                <a:solidFill>
                  <a:srgbClr val="A31515"/>
                </a:solidFill>
                <a:effectLst/>
                <a:latin typeface="Courier New" panose="02070309020205020404" pitchFamily="49" charset="0"/>
              </a:rPr>
              <a:t>"Natural </a:t>
            </a:r>
            <a:r>
              <a:rPr lang="id-ID" b="0" dirty="0" err="1">
                <a:solidFill>
                  <a:srgbClr val="A31515"/>
                </a:solidFill>
                <a:effectLst/>
                <a:latin typeface="Courier New" panose="02070309020205020404" pitchFamily="49" charset="0"/>
              </a:rPr>
              <a:t>Language</a:t>
            </a:r>
            <a:r>
              <a:rPr lang="id-ID" b="0" dirty="0">
                <a:solidFill>
                  <a:srgbClr val="A31515"/>
                </a:solidFill>
                <a:effectLst/>
                <a:latin typeface="Courier New" panose="02070309020205020404" pitchFamily="49" charset="0"/>
              </a:rPr>
              <a:t> </a:t>
            </a:r>
            <a:r>
              <a:rPr lang="id-ID" b="0" dirty="0" err="1">
                <a:solidFill>
                  <a:srgbClr val="A31515"/>
                </a:solidFill>
                <a:effectLst/>
                <a:latin typeface="Courier New" panose="02070309020205020404" pitchFamily="49" charset="0"/>
              </a:rPr>
              <a:t>Processing</a:t>
            </a:r>
            <a:r>
              <a:rPr lang="id-ID" b="0" dirty="0">
                <a:solidFill>
                  <a:srgbClr val="A31515"/>
                </a:solidFill>
                <a:effectLst/>
                <a:latin typeface="Courier New" panose="02070309020205020404" pitchFamily="49" charset="0"/>
              </a:rPr>
              <a:t> (NLP) </a:t>
            </a:r>
            <a:r>
              <a:rPr lang="id-ID" b="0" dirty="0" err="1">
                <a:solidFill>
                  <a:srgbClr val="A31515"/>
                </a:solidFill>
                <a:effectLst/>
                <a:latin typeface="Courier New" panose="02070309020205020404" pitchFamily="49" charset="0"/>
              </a:rPr>
              <a:t>is</a:t>
            </a:r>
            <a:r>
              <a:rPr lang="id-ID" b="0" dirty="0">
                <a:solidFill>
                  <a:srgbClr val="A31515"/>
                </a:solidFill>
                <a:effectLst/>
                <a:latin typeface="Courier New" panose="02070309020205020404" pitchFamily="49" charset="0"/>
              </a:rPr>
              <a:t> a </a:t>
            </a:r>
            <a:r>
              <a:rPr lang="id-ID" b="0" dirty="0" err="1">
                <a:solidFill>
                  <a:srgbClr val="A31515"/>
                </a:solidFill>
                <a:effectLst/>
                <a:latin typeface="Courier New" panose="02070309020205020404" pitchFamily="49" charset="0"/>
              </a:rPr>
              <a:t>field</a:t>
            </a:r>
            <a:r>
              <a:rPr lang="id-ID" b="0" dirty="0">
                <a:solidFill>
                  <a:srgbClr val="A31515"/>
                </a:solidFill>
                <a:effectLst/>
                <a:latin typeface="Courier New" panose="02070309020205020404" pitchFamily="49" charset="0"/>
              </a:rPr>
              <a:t> </a:t>
            </a:r>
            <a:r>
              <a:rPr lang="id-ID" b="0" dirty="0" err="1">
                <a:solidFill>
                  <a:srgbClr val="A31515"/>
                </a:solidFill>
                <a:effectLst/>
                <a:latin typeface="Courier New" panose="02070309020205020404" pitchFamily="49" charset="0"/>
              </a:rPr>
              <a:t>of</a:t>
            </a:r>
            <a:r>
              <a:rPr lang="id-ID" b="0" dirty="0">
                <a:solidFill>
                  <a:srgbClr val="A31515"/>
                </a:solidFill>
                <a:effectLst/>
                <a:latin typeface="Courier New" panose="02070309020205020404" pitchFamily="49" charset="0"/>
              </a:rPr>
              <a:t> AI. By Sajarwo Anggai"</a:t>
            </a:r>
            <a:endParaRPr lang="id-ID" b="0" dirty="0">
              <a:solidFill>
                <a:srgbClr val="000000"/>
              </a:solidFill>
              <a:effectLst/>
              <a:latin typeface="Courier New" panose="02070309020205020404" pitchFamily="49" charset="0"/>
            </a:endParaRPr>
          </a:p>
          <a:p>
            <a:r>
              <a:rPr lang="id-ID" b="0" dirty="0" err="1">
                <a:solidFill>
                  <a:srgbClr val="000000"/>
                </a:solidFill>
                <a:effectLst/>
                <a:latin typeface="Courier New" panose="02070309020205020404" pitchFamily="49" charset="0"/>
              </a:rPr>
              <a:t>text</a:t>
            </a:r>
            <a:r>
              <a:rPr lang="id-ID" b="0" dirty="0">
                <a:solidFill>
                  <a:srgbClr val="000000"/>
                </a:solidFill>
                <a:effectLst/>
                <a:latin typeface="Courier New" panose="02070309020205020404" pitchFamily="49" charset="0"/>
              </a:rPr>
              <a:t> = </a:t>
            </a:r>
            <a:r>
              <a:rPr lang="id-ID" b="0" dirty="0" err="1">
                <a:solidFill>
                  <a:srgbClr val="000000"/>
                </a:solidFill>
                <a:effectLst/>
                <a:latin typeface="Courier New" panose="02070309020205020404" pitchFamily="49" charset="0"/>
              </a:rPr>
              <a:t>text.translate</a:t>
            </a:r>
            <a:r>
              <a:rPr lang="id-ID" b="0" dirty="0">
                <a:solidFill>
                  <a:srgbClr val="000000"/>
                </a:solidFill>
                <a:effectLst/>
                <a:latin typeface="Courier New" panose="02070309020205020404" pitchFamily="49" charset="0"/>
              </a:rPr>
              <a:t>(</a:t>
            </a:r>
            <a:r>
              <a:rPr lang="id-ID" b="0" dirty="0" err="1">
                <a:solidFill>
                  <a:srgbClr val="000000"/>
                </a:solidFill>
                <a:effectLst/>
                <a:latin typeface="Courier New" panose="02070309020205020404" pitchFamily="49" charset="0"/>
              </a:rPr>
              <a:t>text.maketrans</a:t>
            </a:r>
            <a:r>
              <a:rPr lang="id-ID" b="0" dirty="0">
                <a:solidFill>
                  <a:srgbClr val="000000"/>
                </a:solidFill>
                <a:effectLst/>
                <a:latin typeface="Courier New" panose="02070309020205020404" pitchFamily="49" charset="0"/>
              </a:rPr>
              <a:t>(</a:t>
            </a:r>
            <a:r>
              <a:rPr lang="id-ID" b="0" dirty="0">
                <a:solidFill>
                  <a:srgbClr val="A31515"/>
                </a:solidFill>
                <a:effectLst/>
                <a:latin typeface="Courier New" panose="02070309020205020404" pitchFamily="49" charset="0"/>
              </a:rPr>
              <a:t>""</a:t>
            </a:r>
            <a:r>
              <a:rPr lang="id-ID" b="0" dirty="0">
                <a:solidFill>
                  <a:srgbClr val="000000"/>
                </a:solidFill>
                <a:effectLst/>
                <a:latin typeface="Courier New" panose="02070309020205020404" pitchFamily="49" charset="0"/>
              </a:rPr>
              <a:t>, </a:t>
            </a:r>
            <a:r>
              <a:rPr lang="id-ID" b="0" dirty="0">
                <a:solidFill>
                  <a:srgbClr val="A31515"/>
                </a:solidFill>
                <a:effectLst/>
                <a:latin typeface="Courier New" panose="02070309020205020404" pitchFamily="49" charset="0"/>
              </a:rPr>
              <a:t>""</a:t>
            </a:r>
            <a:r>
              <a:rPr lang="id-ID" b="0" dirty="0">
                <a:solidFill>
                  <a:srgbClr val="000000"/>
                </a:solidFill>
                <a:effectLst/>
                <a:latin typeface="Courier New" panose="02070309020205020404" pitchFamily="49" charset="0"/>
              </a:rPr>
              <a:t>, </a:t>
            </a:r>
            <a:r>
              <a:rPr lang="id-ID" b="0" dirty="0" err="1">
                <a:solidFill>
                  <a:srgbClr val="000000"/>
                </a:solidFill>
                <a:effectLst/>
                <a:latin typeface="Courier New" panose="02070309020205020404" pitchFamily="49" charset="0"/>
              </a:rPr>
              <a:t>string.punctuation</a:t>
            </a:r>
            <a:r>
              <a:rPr lang="id-ID" b="0" dirty="0">
                <a:solidFill>
                  <a:srgbClr val="000000"/>
                </a:solidFill>
                <a:effectLst/>
                <a:latin typeface="Courier New" panose="02070309020205020404" pitchFamily="49" charset="0"/>
              </a:rPr>
              <a:t>))</a:t>
            </a:r>
          </a:p>
          <a:p>
            <a:br>
              <a:rPr lang="id-ID" b="0" dirty="0">
                <a:solidFill>
                  <a:srgbClr val="000000"/>
                </a:solidFill>
                <a:effectLst/>
                <a:latin typeface="Courier New" panose="02070309020205020404" pitchFamily="49" charset="0"/>
              </a:rPr>
            </a:br>
            <a:r>
              <a:rPr lang="id-ID" b="0" dirty="0" err="1">
                <a:solidFill>
                  <a:srgbClr val="000000"/>
                </a:solidFill>
                <a:effectLst/>
                <a:latin typeface="Courier New" panose="02070309020205020404" pitchFamily="49" charset="0"/>
              </a:rPr>
              <a:t>tokens</a:t>
            </a:r>
            <a:r>
              <a:rPr lang="id-ID" b="0" dirty="0">
                <a:solidFill>
                  <a:srgbClr val="000000"/>
                </a:solidFill>
                <a:effectLst/>
                <a:latin typeface="Courier New" panose="02070309020205020404" pitchFamily="49" charset="0"/>
              </a:rPr>
              <a:t> = </a:t>
            </a:r>
            <a:r>
              <a:rPr lang="id-ID" b="0" dirty="0" err="1">
                <a:solidFill>
                  <a:srgbClr val="000000"/>
                </a:solidFill>
                <a:effectLst/>
                <a:latin typeface="Courier New" panose="02070309020205020404" pitchFamily="49" charset="0"/>
              </a:rPr>
              <a:t>word_tokenize</a:t>
            </a:r>
            <a:r>
              <a:rPr lang="id-ID" b="0" dirty="0">
                <a:solidFill>
                  <a:srgbClr val="000000"/>
                </a:solidFill>
                <a:effectLst/>
                <a:latin typeface="Courier New" panose="02070309020205020404" pitchFamily="49" charset="0"/>
              </a:rPr>
              <a:t>(</a:t>
            </a:r>
            <a:r>
              <a:rPr lang="id-ID" b="0" dirty="0" err="1">
                <a:solidFill>
                  <a:srgbClr val="000000"/>
                </a:solidFill>
                <a:effectLst/>
                <a:latin typeface="Courier New" panose="02070309020205020404" pitchFamily="49" charset="0"/>
              </a:rPr>
              <a:t>text</a:t>
            </a:r>
            <a:r>
              <a:rPr lang="id-ID" b="0" dirty="0">
                <a:solidFill>
                  <a:srgbClr val="000000"/>
                </a:solidFill>
                <a:effectLst/>
                <a:latin typeface="Courier New" panose="02070309020205020404" pitchFamily="49" charset="0"/>
              </a:rPr>
              <a:t>)</a:t>
            </a:r>
          </a:p>
          <a:p>
            <a:r>
              <a:rPr lang="id-ID" b="0" dirty="0" err="1">
                <a:solidFill>
                  <a:srgbClr val="000000"/>
                </a:solidFill>
                <a:effectLst/>
                <a:latin typeface="Courier New" panose="02070309020205020404" pitchFamily="49" charset="0"/>
              </a:rPr>
              <a:t>tagged_tokens</a:t>
            </a:r>
            <a:r>
              <a:rPr lang="id-ID" b="0" dirty="0">
                <a:solidFill>
                  <a:srgbClr val="000000"/>
                </a:solidFill>
                <a:effectLst/>
                <a:latin typeface="Courier New" panose="02070309020205020404" pitchFamily="49" charset="0"/>
              </a:rPr>
              <a:t> = </a:t>
            </a:r>
            <a:r>
              <a:rPr lang="id-ID" b="0" dirty="0" err="1">
                <a:solidFill>
                  <a:srgbClr val="000000"/>
                </a:solidFill>
                <a:effectLst/>
                <a:latin typeface="Courier New" panose="02070309020205020404" pitchFamily="49" charset="0"/>
              </a:rPr>
              <a:t>nltk.pos_tag</a:t>
            </a:r>
            <a:r>
              <a:rPr lang="id-ID" b="0" dirty="0">
                <a:solidFill>
                  <a:srgbClr val="000000"/>
                </a:solidFill>
                <a:effectLst/>
                <a:latin typeface="Courier New" panose="02070309020205020404" pitchFamily="49" charset="0"/>
              </a:rPr>
              <a:t>(</a:t>
            </a:r>
            <a:r>
              <a:rPr lang="id-ID" b="0" dirty="0" err="1">
                <a:solidFill>
                  <a:srgbClr val="000000"/>
                </a:solidFill>
                <a:effectLst/>
                <a:latin typeface="Courier New" panose="02070309020205020404" pitchFamily="49" charset="0"/>
              </a:rPr>
              <a:t>tokens</a:t>
            </a:r>
            <a:r>
              <a:rPr lang="id-ID" b="0" dirty="0">
                <a:solidFill>
                  <a:srgbClr val="000000"/>
                </a:solidFill>
                <a:effectLst/>
                <a:latin typeface="Courier New" panose="02070309020205020404" pitchFamily="49" charset="0"/>
              </a:rPr>
              <a:t>)</a:t>
            </a:r>
          </a:p>
          <a:p>
            <a:r>
              <a:rPr lang="id-ID" b="0" dirty="0" err="1">
                <a:solidFill>
                  <a:srgbClr val="000000"/>
                </a:solidFill>
                <a:effectLst/>
                <a:latin typeface="Courier New" panose="02070309020205020404" pitchFamily="49" charset="0"/>
              </a:rPr>
              <a:t>ner_tree</a:t>
            </a:r>
            <a:r>
              <a:rPr lang="id-ID" b="0" dirty="0">
                <a:solidFill>
                  <a:srgbClr val="000000"/>
                </a:solidFill>
                <a:effectLst/>
                <a:latin typeface="Courier New" panose="02070309020205020404" pitchFamily="49" charset="0"/>
              </a:rPr>
              <a:t> = </a:t>
            </a:r>
            <a:r>
              <a:rPr lang="id-ID" b="0" dirty="0" err="1">
                <a:solidFill>
                  <a:srgbClr val="000000"/>
                </a:solidFill>
                <a:effectLst/>
                <a:latin typeface="Courier New" panose="02070309020205020404" pitchFamily="49" charset="0"/>
              </a:rPr>
              <a:t>ne_chunk</a:t>
            </a:r>
            <a:r>
              <a:rPr lang="id-ID" b="0" dirty="0">
                <a:solidFill>
                  <a:srgbClr val="000000"/>
                </a:solidFill>
                <a:effectLst/>
                <a:latin typeface="Courier New" panose="02070309020205020404" pitchFamily="49" charset="0"/>
              </a:rPr>
              <a:t>(</a:t>
            </a:r>
            <a:r>
              <a:rPr lang="id-ID" b="0" dirty="0" err="1">
                <a:solidFill>
                  <a:srgbClr val="000000"/>
                </a:solidFill>
                <a:effectLst/>
                <a:latin typeface="Courier New" panose="02070309020205020404" pitchFamily="49" charset="0"/>
              </a:rPr>
              <a:t>tagged_tokens</a:t>
            </a:r>
            <a:r>
              <a:rPr lang="id-ID" b="0" dirty="0">
                <a:solidFill>
                  <a:srgbClr val="000000"/>
                </a:solidFill>
                <a:effectLst/>
                <a:latin typeface="Courier New" panose="02070309020205020404" pitchFamily="49" charset="0"/>
              </a:rPr>
              <a:t>)</a:t>
            </a:r>
          </a:p>
          <a:p>
            <a:r>
              <a:rPr lang="id-ID" b="0" dirty="0" err="1">
                <a:solidFill>
                  <a:srgbClr val="795E26"/>
                </a:solidFill>
                <a:effectLst/>
                <a:latin typeface="Courier New" panose="02070309020205020404" pitchFamily="49" charset="0"/>
              </a:rPr>
              <a:t>print</a:t>
            </a:r>
            <a:r>
              <a:rPr lang="id-ID" b="0" dirty="0">
                <a:solidFill>
                  <a:srgbClr val="000000"/>
                </a:solidFill>
                <a:effectLst/>
                <a:latin typeface="Courier New" panose="02070309020205020404" pitchFamily="49" charset="0"/>
              </a:rPr>
              <a:t>(</a:t>
            </a:r>
            <a:r>
              <a:rPr lang="id-ID" b="0" dirty="0" err="1">
                <a:solidFill>
                  <a:srgbClr val="000000"/>
                </a:solidFill>
                <a:effectLst/>
                <a:latin typeface="Courier New" panose="02070309020205020404" pitchFamily="49" charset="0"/>
              </a:rPr>
              <a:t>ner_tree</a:t>
            </a:r>
            <a:r>
              <a:rPr lang="id-ID" b="0" dirty="0">
                <a:solidFill>
                  <a:srgbClr val="000000"/>
                </a:solidFill>
                <a:effectLst/>
                <a:latin typeface="Courier New" panose="02070309020205020404" pitchFamily="49" charset="0"/>
              </a:rPr>
              <a:t>)</a:t>
            </a:r>
          </a:p>
        </p:txBody>
      </p:sp>
      <p:pic>
        <p:nvPicPr>
          <p:cNvPr id="6" name="Picture 5">
            <a:extLst>
              <a:ext uri="{FF2B5EF4-FFF2-40B4-BE49-F238E27FC236}">
                <a16:creationId xmlns:a16="http://schemas.microsoft.com/office/drawing/2014/main" id="{0C0AB3D7-8C76-2FBC-962B-27E8C7A3C2A5}"/>
              </a:ext>
            </a:extLst>
          </p:cNvPr>
          <p:cNvPicPr>
            <a:picLocks noChangeAspect="1"/>
          </p:cNvPicPr>
          <p:nvPr/>
        </p:nvPicPr>
        <p:blipFill>
          <a:blip r:embed="rId2"/>
          <a:stretch>
            <a:fillRect/>
          </a:stretch>
        </p:blipFill>
        <p:spPr>
          <a:xfrm>
            <a:off x="5411682" y="1197439"/>
            <a:ext cx="3372321" cy="2562583"/>
          </a:xfrm>
          <a:prstGeom prst="rect">
            <a:avLst/>
          </a:prstGeom>
          <a:ln w="19050">
            <a:solidFill>
              <a:schemeClr val="accent5">
                <a:lumMod val="75000"/>
              </a:schemeClr>
            </a:solidFill>
          </a:ln>
        </p:spPr>
      </p:pic>
    </p:spTree>
    <p:extLst>
      <p:ext uri="{BB962C8B-B14F-4D97-AF65-F5344CB8AC3E}">
        <p14:creationId xmlns:p14="http://schemas.microsoft.com/office/powerpoint/2010/main" val="3622239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2539B-DFBD-1E00-2D3D-0D574A88363B}"/>
              </a:ext>
            </a:extLst>
          </p:cNvPr>
          <p:cNvSpPr>
            <a:spLocks noGrp="1"/>
          </p:cNvSpPr>
          <p:nvPr>
            <p:ph type="title"/>
          </p:nvPr>
        </p:nvSpPr>
        <p:spPr/>
        <p:txBody>
          <a:bodyPr/>
          <a:lstStyle/>
          <a:p>
            <a:r>
              <a:rPr lang="en-US" dirty="0" err="1"/>
              <a:t>preprocess_text</a:t>
            </a:r>
            <a:r>
              <a:rPr lang="en-US" dirty="0"/>
              <a:t> function</a:t>
            </a:r>
            <a:br>
              <a:rPr lang="en-US" dirty="0"/>
            </a:br>
            <a:endParaRPr lang="id-ID" dirty="0"/>
          </a:p>
        </p:txBody>
      </p:sp>
      <p:sp>
        <p:nvSpPr>
          <p:cNvPr id="4" name="TextBox 3">
            <a:extLst>
              <a:ext uri="{FF2B5EF4-FFF2-40B4-BE49-F238E27FC236}">
                <a16:creationId xmlns:a16="http://schemas.microsoft.com/office/drawing/2014/main" id="{67C1C59F-F60E-4ADA-D9B6-339AEF34F5C1}"/>
              </a:ext>
            </a:extLst>
          </p:cNvPr>
          <p:cNvSpPr txBox="1"/>
          <p:nvPr/>
        </p:nvSpPr>
        <p:spPr>
          <a:xfrm>
            <a:off x="712032" y="892975"/>
            <a:ext cx="7719935" cy="4131900"/>
          </a:xfrm>
          <a:prstGeom prst="rect">
            <a:avLst/>
          </a:prstGeom>
          <a:ln/>
        </p:spPr>
        <p:style>
          <a:lnRef idx="2">
            <a:schemeClr val="accent5"/>
          </a:lnRef>
          <a:fillRef idx="1">
            <a:schemeClr val="lt1"/>
          </a:fillRef>
          <a:effectRef idx="0">
            <a:schemeClr val="accent5"/>
          </a:effectRef>
          <a:fontRef idx="minor">
            <a:schemeClr val="dk1"/>
          </a:fontRef>
        </p:style>
        <p:txBody>
          <a:bodyPr wrap="square">
            <a:spAutoFit/>
          </a:bodyPr>
          <a:lstStyle/>
          <a:p>
            <a:r>
              <a:rPr lang="id-ID" sz="1050" b="0" dirty="0" err="1">
                <a:solidFill>
                  <a:srgbClr val="0000FF"/>
                </a:solidFill>
                <a:effectLst/>
                <a:latin typeface="Courier New" panose="02070309020205020404" pitchFamily="49" charset="0"/>
              </a:rPr>
              <a:t>def</a:t>
            </a:r>
            <a:r>
              <a:rPr lang="id-ID" sz="1050" b="0" dirty="0">
                <a:solidFill>
                  <a:srgbClr val="000000"/>
                </a:solidFill>
                <a:effectLst/>
                <a:latin typeface="Courier New" panose="02070309020205020404" pitchFamily="49" charset="0"/>
              </a:rPr>
              <a:t> </a:t>
            </a:r>
            <a:r>
              <a:rPr lang="id-ID" sz="1050" b="0" dirty="0" err="1">
                <a:solidFill>
                  <a:srgbClr val="795E26"/>
                </a:solidFill>
                <a:effectLst/>
                <a:latin typeface="Courier New" panose="02070309020205020404" pitchFamily="49" charset="0"/>
              </a:rPr>
              <a:t>preprocess_text</a:t>
            </a:r>
            <a:r>
              <a:rPr lang="id-ID" sz="1050" b="0" dirty="0">
                <a:solidFill>
                  <a:srgbClr val="000000"/>
                </a:solidFill>
                <a:effectLst/>
                <a:latin typeface="Courier New" panose="02070309020205020404" pitchFamily="49" charset="0"/>
              </a:rPr>
              <a:t>(</a:t>
            </a:r>
            <a:r>
              <a:rPr lang="id-ID" sz="1050" b="0" dirty="0" err="1">
                <a:solidFill>
                  <a:srgbClr val="001080"/>
                </a:solidFill>
                <a:effectLst/>
                <a:latin typeface="Courier New" panose="02070309020205020404" pitchFamily="49" charset="0"/>
              </a:rPr>
              <a:t>text</a:t>
            </a:r>
            <a:r>
              <a:rPr lang="id-ID" sz="1050" b="0" dirty="0">
                <a:solidFill>
                  <a:srgbClr val="000000"/>
                </a:solidFill>
                <a:effectLst/>
                <a:latin typeface="Courier New" panose="02070309020205020404" pitchFamily="49" charset="0"/>
              </a:rPr>
              <a:t>):</a:t>
            </a:r>
          </a:p>
          <a:p>
            <a:r>
              <a:rPr lang="id-ID" sz="1050" b="0" dirty="0">
                <a:solidFill>
                  <a:srgbClr val="000000"/>
                </a:solidFill>
                <a:effectLst/>
                <a:latin typeface="Courier New" panose="02070309020205020404" pitchFamily="49" charset="0"/>
              </a:rPr>
              <a:t>    </a:t>
            </a:r>
            <a:r>
              <a:rPr lang="id-ID" sz="1050" b="0" dirty="0" err="1">
                <a:solidFill>
                  <a:srgbClr val="000000"/>
                </a:solidFill>
                <a:effectLst/>
                <a:latin typeface="Courier New" panose="02070309020205020404" pitchFamily="49" charset="0"/>
              </a:rPr>
              <a:t>text</a:t>
            </a:r>
            <a:r>
              <a:rPr lang="id-ID" sz="1050" b="0" dirty="0">
                <a:solidFill>
                  <a:srgbClr val="000000"/>
                </a:solidFill>
                <a:effectLst/>
                <a:latin typeface="Courier New" panose="02070309020205020404" pitchFamily="49" charset="0"/>
              </a:rPr>
              <a:t> = </a:t>
            </a:r>
            <a:r>
              <a:rPr lang="id-ID" sz="1050" b="0" dirty="0" err="1">
                <a:solidFill>
                  <a:srgbClr val="000000"/>
                </a:solidFill>
                <a:effectLst/>
                <a:latin typeface="Courier New" panose="02070309020205020404" pitchFamily="49" charset="0"/>
              </a:rPr>
              <a:t>text.lower</a:t>
            </a:r>
            <a:r>
              <a:rPr lang="id-ID" sz="1050" b="0" dirty="0">
                <a:solidFill>
                  <a:srgbClr val="000000"/>
                </a:solidFill>
                <a:effectLst/>
                <a:latin typeface="Courier New" panose="02070309020205020404" pitchFamily="49" charset="0"/>
              </a:rPr>
              <a:t>()</a:t>
            </a:r>
          </a:p>
          <a:p>
            <a:r>
              <a:rPr lang="id-ID" sz="1050" b="0" dirty="0">
                <a:solidFill>
                  <a:srgbClr val="000000"/>
                </a:solidFill>
                <a:effectLst/>
                <a:latin typeface="Courier New" panose="02070309020205020404" pitchFamily="49" charset="0"/>
              </a:rPr>
              <a:t>    </a:t>
            </a:r>
            <a:r>
              <a:rPr lang="id-ID" sz="1050" b="0" dirty="0" err="1">
                <a:solidFill>
                  <a:srgbClr val="000000"/>
                </a:solidFill>
                <a:effectLst/>
                <a:latin typeface="Courier New" panose="02070309020205020404" pitchFamily="49" charset="0"/>
              </a:rPr>
              <a:t>text</a:t>
            </a:r>
            <a:r>
              <a:rPr lang="id-ID" sz="1050" b="0" dirty="0">
                <a:solidFill>
                  <a:srgbClr val="000000"/>
                </a:solidFill>
                <a:effectLst/>
                <a:latin typeface="Courier New" panose="02070309020205020404" pitchFamily="49" charset="0"/>
              </a:rPr>
              <a:t> = </a:t>
            </a:r>
            <a:r>
              <a:rPr lang="id-ID" sz="1050" b="0" dirty="0" err="1">
                <a:solidFill>
                  <a:srgbClr val="000000"/>
                </a:solidFill>
                <a:effectLst/>
                <a:latin typeface="Courier New" panose="02070309020205020404" pitchFamily="49" charset="0"/>
              </a:rPr>
              <a:t>text.translate</a:t>
            </a:r>
            <a:r>
              <a:rPr lang="id-ID" sz="1050" b="0" dirty="0">
                <a:solidFill>
                  <a:srgbClr val="000000"/>
                </a:solidFill>
                <a:effectLst/>
                <a:latin typeface="Courier New" panose="02070309020205020404" pitchFamily="49" charset="0"/>
              </a:rPr>
              <a:t>(</a:t>
            </a:r>
            <a:r>
              <a:rPr lang="id-ID" sz="1050" b="0" dirty="0" err="1">
                <a:solidFill>
                  <a:srgbClr val="000000"/>
                </a:solidFill>
                <a:effectLst/>
                <a:latin typeface="Courier New" panose="02070309020205020404" pitchFamily="49" charset="0"/>
              </a:rPr>
              <a:t>text.maketrans</a:t>
            </a:r>
            <a:r>
              <a:rPr lang="id-ID" sz="1050" b="0" dirty="0">
                <a:solidFill>
                  <a:srgbClr val="000000"/>
                </a:solidFill>
                <a:effectLst/>
                <a:latin typeface="Courier New" panose="02070309020205020404" pitchFamily="49" charset="0"/>
              </a:rPr>
              <a:t>(</a:t>
            </a:r>
            <a:r>
              <a:rPr lang="id-ID" sz="1050" b="0" dirty="0">
                <a:solidFill>
                  <a:srgbClr val="A31515"/>
                </a:solidFill>
                <a:effectLst/>
                <a:latin typeface="Courier New" panose="02070309020205020404" pitchFamily="49" charset="0"/>
              </a:rPr>
              <a:t>""</a:t>
            </a:r>
            <a:r>
              <a:rPr lang="id-ID" sz="1050" b="0" dirty="0">
                <a:solidFill>
                  <a:srgbClr val="000000"/>
                </a:solidFill>
                <a:effectLst/>
                <a:latin typeface="Courier New" panose="02070309020205020404" pitchFamily="49" charset="0"/>
              </a:rPr>
              <a:t>, </a:t>
            </a:r>
            <a:r>
              <a:rPr lang="id-ID" sz="1050" b="0" dirty="0">
                <a:solidFill>
                  <a:srgbClr val="A31515"/>
                </a:solidFill>
                <a:effectLst/>
                <a:latin typeface="Courier New" panose="02070309020205020404" pitchFamily="49" charset="0"/>
              </a:rPr>
              <a:t>""</a:t>
            </a:r>
            <a:r>
              <a:rPr lang="id-ID" sz="1050" b="0" dirty="0">
                <a:solidFill>
                  <a:srgbClr val="000000"/>
                </a:solidFill>
                <a:effectLst/>
                <a:latin typeface="Courier New" panose="02070309020205020404" pitchFamily="49" charset="0"/>
              </a:rPr>
              <a:t>, </a:t>
            </a:r>
            <a:r>
              <a:rPr lang="id-ID" sz="1050" b="0" dirty="0" err="1">
                <a:solidFill>
                  <a:srgbClr val="000000"/>
                </a:solidFill>
                <a:effectLst/>
                <a:latin typeface="Courier New" panose="02070309020205020404" pitchFamily="49" charset="0"/>
              </a:rPr>
              <a:t>string.punctuation</a:t>
            </a:r>
            <a:r>
              <a:rPr lang="id-ID" sz="1050" b="0" dirty="0">
                <a:solidFill>
                  <a:srgbClr val="000000"/>
                </a:solidFill>
                <a:effectLst/>
                <a:latin typeface="Courier New" panose="02070309020205020404" pitchFamily="49" charset="0"/>
              </a:rPr>
              <a:t>))</a:t>
            </a:r>
          </a:p>
          <a:p>
            <a:r>
              <a:rPr lang="id-ID" sz="1050" b="0" dirty="0">
                <a:solidFill>
                  <a:srgbClr val="000000"/>
                </a:solidFill>
                <a:effectLst/>
                <a:latin typeface="Courier New" panose="02070309020205020404" pitchFamily="49" charset="0"/>
              </a:rPr>
              <a:t>    </a:t>
            </a:r>
            <a:r>
              <a:rPr lang="id-ID" sz="1050" b="0" dirty="0" err="1">
                <a:solidFill>
                  <a:srgbClr val="000000"/>
                </a:solidFill>
                <a:effectLst/>
                <a:latin typeface="Courier New" panose="02070309020205020404" pitchFamily="49" charset="0"/>
              </a:rPr>
              <a:t>tokens</a:t>
            </a:r>
            <a:r>
              <a:rPr lang="id-ID" sz="1050" b="0" dirty="0">
                <a:solidFill>
                  <a:srgbClr val="000000"/>
                </a:solidFill>
                <a:effectLst/>
                <a:latin typeface="Courier New" panose="02070309020205020404" pitchFamily="49" charset="0"/>
              </a:rPr>
              <a:t> = </a:t>
            </a:r>
            <a:r>
              <a:rPr lang="id-ID" sz="1050" b="0" dirty="0" err="1">
                <a:solidFill>
                  <a:srgbClr val="000000"/>
                </a:solidFill>
                <a:effectLst/>
                <a:latin typeface="Courier New" panose="02070309020205020404" pitchFamily="49" charset="0"/>
              </a:rPr>
              <a:t>word_tokenize</a:t>
            </a:r>
            <a:r>
              <a:rPr lang="id-ID" sz="1050" b="0" dirty="0">
                <a:solidFill>
                  <a:srgbClr val="000000"/>
                </a:solidFill>
                <a:effectLst/>
                <a:latin typeface="Courier New" panose="02070309020205020404" pitchFamily="49" charset="0"/>
              </a:rPr>
              <a:t>(</a:t>
            </a:r>
            <a:r>
              <a:rPr lang="id-ID" sz="1050" b="0" dirty="0" err="1">
                <a:solidFill>
                  <a:srgbClr val="000000"/>
                </a:solidFill>
                <a:effectLst/>
                <a:latin typeface="Courier New" panose="02070309020205020404" pitchFamily="49" charset="0"/>
              </a:rPr>
              <a:t>text</a:t>
            </a:r>
            <a:r>
              <a:rPr lang="id-ID" sz="1050" b="0" dirty="0">
                <a:solidFill>
                  <a:srgbClr val="000000"/>
                </a:solidFill>
                <a:effectLst/>
                <a:latin typeface="Courier New" panose="02070309020205020404" pitchFamily="49" charset="0"/>
              </a:rPr>
              <a:t>)</a:t>
            </a:r>
          </a:p>
          <a:p>
            <a:r>
              <a:rPr lang="id-ID" sz="1050" b="0" dirty="0">
                <a:solidFill>
                  <a:srgbClr val="000000"/>
                </a:solidFill>
                <a:effectLst/>
                <a:latin typeface="Courier New" panose="02070309020205020404" pitchFamily="49" charset="0"/>
              </a:rPr>
              <a:t>    </a:t>
            </a:r>
            <a:r>
              <a:rPr lang="id-ID" sz="1050" b="0" dirty="0" err="1">
                <a:solidFill>
                  <a:srgbClr val="000000"/>
                </a:solidFill>
                <a:effectLst/>
                <a:latin typeface="Courier New" panose="02070309020205020404" pitchFamily="49" charset="0"/>
              </a:rPr>
              <a:t>stop_words</a:t>
            </a:r>
            <a:r>
              <a:rPr lang="id-ID" sz="1050" b="0" dirty="0">
                <a:solidFill>
                  <a:srgbClr val="000000"/>
                </a:solidFill>
                <a:effectLst/>
                <a:latin typeface="Courier New" panose="02070309020205020404" pitchFamily="49" charset="0"/>
              </a:rPr>
              <a:t> = </a:t>
            </a:r>
            <a:r>
              <a:rPr lang="id-ID" sz="1050" b="0" dirty="0">
                <a:solidFill>
                  <a:srgbClr val="257693"/>
                </a:solidFill>
                <a:effectLst/>
                <a:latin typeface="Courier New" panose="02070309020205020404" pitchFamily="49" charset="0"/>
              </a:rPr>
              <a:t>set</a:t>
            </a:r>
            <a:r>
              <a:rPr lang="id-ID" sz="1050" b="0" dirty="0">
                <a:solidFill>
                  <a:srgbClr val="000000"/>
                </a:solidFill>
                <a:effectLst/>
                <a:latin typeface="Courier New" panose="02070309020205020404" pitchFamily="49" charset="0"/>
              </a:rPr>
              <a:t>(</a:t>
            </a:r>
            <a:r>
              <a:rPr lang="id-ID" sz="1050" b="0" dirty="0" err="1">
                <a:solidFill>
                  <a:srgbClr val="000000"/>
                </a:solidFill>
                <a:effectLst/>
                <a:latin typeface="Courier New" panose="02070309020205020404" pitchFamily="49" charset="0"/>
              </a:rPr>
              <a:t>stopwords.words</a:t>
            </a:r>
            <a:r>
              <a:rPr lang="id-ID" sz="1050" b="0" dirty="0">
                <a:solidFill>
                  <a:srgbClr val="000000"/>
                </a:solidFill>
                <a:effectLst/>
                <a:latin typeface="Courier New" panose="02070309020205020404" pitchFamily="49" charset="0"/>
              </a:rPr>
              <a:t>(</a:t>
            </a:r>
            <a:r>
              <a:rPr lang="id-ID" sz="1050" b="0" dirty="0">
                <a:solidFill>
                  <a:srgbClr val="A31515"/>
                </a:solidFill>
                <a:effectLst/>
                <a:latin typeface="Courier New" panose="02070309020205020404" pitchFamily="49" charset="0"/>
              </a:rPr>
              <a:t>'</a:t>
            </a:r>
            <a:r>
              <a:rPr lang="id-ID" sz="1050" b="0" dirty="0" err="1">
                <a:solidFill>
                  <a:srgbClr val="A31515"/>
                </a:solidFill>
                <a:effectLst/>
                <a:latin typeface="Courier New" panose="02070309020205020404" pitchFamily="49" charset="0"/>
              </a:rPr>
              <a:t>english</a:t>
            </a:r>
            <a:r>
              <a:rPr lang="id-ID" sz="1050" b="0" dirty="0">
                <a:solidFill>
                  <a:srgbClr val="A31515"/>
                </a:solidFill>
                <a:effectLst/>
                <a:latin typeface="Courier New" panose="02070309020205020404" pitchFamily="49" charset="0"/>
              </a:rPr>
              <a:t>'</a:t>
            </a:r>
            <a:r>
              <a:rPr lang="id-ID" sz="1050" b="0" dirty="0">
                <a:solidFill>
                  <a:srgbClr val="000000"/>
                </a:solidFill>
                <a:effectLst/>
                <a:latin typeface="Courier New" panose="02070309020205020404" pitchFamily="49" charset="0"/>
              </a:rPr>
              <a:t>))</a:t>
            </a:r>
          </a:p>
          <a:p>
            <a:r>
              <a:rPr lang="id-ID" sz="1050" b="0" dirty="0">
                <a:solidFill>
                  <a:srgbClr val="000000"/>
                </a:solidFill>
                <a:effectLst/>
                <a:latin typeface="Courier New" panose="02070309020205020404" pitchFamily="49" charset="0"/>
              </a:rPr>
              <a:t>    </a:t>
            </a:r>
            <a:r>
              <a:rPr lang="id-ID" sz="1050" b="0" dirty="0" err="1">
                <a:solidFill>
                  <a:srgbClr val="000000"/>
                </a:solidFill>
                <a:effectLst/>
                <a:latin typeface="Courier New" panose="02070309020205020404" pitchFamily="49" charset="0"/>
              </a:rPr>
              <a:t>filtered_tokens</a:t>
            </a:r>
            <a:r>
              <a:rPr lang="id-ID" sz="1050" b="0" dirty="0">
                <a:solidFill>
                  <a:srgbClr val="000000"/>
                </a:solidFill>
                <a:effectLst/>
                <a:latin typeface="Courier New" panose="02070309020205020404" pitchFamily="49" charset="0"/>
              </a:rPr>
              <a:t> = [</a:t>
            </a:r>
            <a:r>
              <a:rPr lang="id-ID" sz="1050" b="0" dirty="0" err="1">
                <a:solidFill>
                  <a:srgbClr val="000000"/>
                </a:solidFill>
                <a:effectLst/>
                <a:latin typeface="Courier New" panose="02070309020205020404" pitchFamily="49" charset="0"/>
              </a:rPr>
              <a:t>word</a:t>
            </a:r>
            <a:r>
              <a:rPr lang="id-ID" sz="1050" b="0" dirty="0">
                <a:solidFill>
                  <a:srgbClr val="000000"/>
                </a:solidFill>
                <a:effectLst/>
                <a:latin typeface="Courier New" panose="02070309020205020404" pitchFamily="49" charset="0"/>
              </a:rPr>
              <a:t> </a:t>
            </a:r>
            <a:r>
              <a:rPr lang="id-ID" sz="1050" b="0" dirty="0" err="1">
                <a:solidFill>
                  <a:srgbClr val="AF00DB"/>
                </a:solidFill>
                <a:effectLst/>
                <a:latin typeface="Courier New" panose="02070309020205020404" pitchFamily="49" charset="0"/>
              </a:rPr>
              <a:t>for</a:t>
            </a:r>
            <a:r>
              <a:rPr lang="id-ID" sz="1050" b="0" dirty="0">
                <a:solidFill>
                  <a:srgbClr val="000000"/>
                </a:solidFill>
                <a:effectLst/>
                <a:latin typeface="Courier New" panose="02070309020205020404" pitchFamily="49" charset="0"/>
              </a:rPr>
              <a:t> </a:t>
            </a:r>
            <a:r>
              <a:rPr lang="id-ID" sz="1050" b="0" dirty="0" err="1">
                <a:solidFill>
                  <a:srgbClr val="000000"/>
                </a:solidFill>
                <a:effectLst/>
                <a:latin typeface="Courier New" panose="02070309020205020404" pitchFamily="49" charset="0"/>
              </a:rPr>
              <a:t>word</a:t>
            </a:r>
            <a:r>
              <a:rPr lang="id-ID" sz="1050" b="0" dirty="0">
                <a:solidFill>
                  <a:srgbClr val="000000"/>
                </a:solidFill>
                <a:effectLst/>
                <a:latin typeface="Courier New" panose="02070309020205020404" pitchFamily="49" charset="0"/>
              </a:rPr>
              <a:t> </a:t>
            </a:r>
            <a:r>
              <a:rPr lang="id-ID" sz="1050" b="0" dirty="0">
                <a:solidFill>
                  <a:srgbClr val="0000FF"/>
                </a:solidFill>
                <a:effectLst/>
                <a:latin typeface="Courier New" panose="02070309020205020404" pitchFamily="49" charset="0"/>
              </a:rPr>
              <a:t>in</a:t>
            </a:r>
            <a:r>
              <a:rPr lang="id-ID" sz="1050" b="0" dirty="0">
                <a:solidFill>
                  <a:srgbClr val="000000"/>
                </a:solidFill>
                <a:effectLst/>
                <a:latin typeface="Courier New" panose="02070309020205020404" pitchFamily="49" charset="0"/>
              </a:rPr>
              <a:t> </a:t>
            </a:r>
            <a:r>
              <a:rPr lang="id-ID" sz="1050" b="0" dirty="0" err="1">
                <a:solidFill>
                  <a:srgbClr val="000000"/>
                </a:solidFill>
                <a:effectLst/>
                <a:latin typeface="Courier New" panose="02070309020205020404" pitchFamily="49" charset="0"/>
              </a:rPr>
              <a:t>tokens</a:t>
            </a:r>
            <a:r>
              <a:rPr lang="id-ID" sz="1050" b="0" dirty="0">
                <a:solidFill>
                  <a:srgbClr val="000000"/>
                </a:solidFill>
                <a:effectLst/>
                <a:latin typeface="Courier New" panose="02070309020205020404" pitchFamily="49" charset="0"/>
              </a:rPr>
              <a:t> </a:t>
            </a:r>
            <a:r>
              <a:rPr lang="id-ID" sz="1050" b="0" dirty="0" err="1">
                <a:solidFill>
                  <a:srgbClr val="AF00DB"/>
                </a:solidFill>
                <a:effectLst/>
                <a:latin typeface="Courier New" panose="02070309020205020404" pitchFamily="49" charset="0"/>
              </a:rPr>
              <a:t>if</a:t>
            </a:r>
            <a:r>
              <a:rPr lang="id-ID" sz="1050" b="0" dirty="0">
                <a:solidFill>
                  <a:srgbClr val="000000"/>
                </a:solidFill>
                <a:effectLst/>
                <a:latin typeface="Courier New" panose="02070309020205020404" pitchFamily="49" charset="0"/>
              </a:rPr>
              <a:t> </a:t>
            </a:r>
            <a:r>
              <a:rPr lang="id-ID" sz="1050" b="0" dirty="0" err="1">
                <a:solidFill>
                  <a:srgbClr val="000000"/>
                </a:solidFill>
                <a:effectLst/>
                <a:latin typeface="Courier New" panose="02070309020205020404" pitchFamily="49" charset="0"/>
              </a:rPr>
              <a:t>word</a:t>
            </a:r>
            <a:r>
              <a:rPr lang="id-ID" sz="1050" b="0" dirty="0">
                <a:solidFill>
                  <a:srgbClr val="000000"/>
                </a:solidFill>
                <a:effectLst/>
                <a:latin typeface="Courier New" panose="02070309020205020404" pitchFamily="49" charset="0"/>
              </a:rPr>
              <a:t> </a:t>
            </a:r>
            <a:r>
              <a:rPr lang="id-ID" sz="1050" b="0" dirty="0">
                <a:solidFill>
                  <a:srgbClr val="0000FF"/>
                </a:solidFill>
                <a:effectLst/>
                <a:latin typeface="Courier New" panose="02070309020205020404" pitchFamily="49" charset="0"/>
              </a:rPr>
              <a:t>not</a:t>
            </a:r>
            <a:r>
              <a:rPr lang="id-ID" sz="1050" b="0" dirty="0">
                <a:solidFill>
                  <a:srgbClr val="000000"/>
                </a:solidFill>
                <a:effectLst/>
                <a:latin typeface="Courier New" panose="02070309020205020404" pitchFamily="49" charset="0"/>
              </a:rPr>
              <a:t> </a:t>
            </a:r>
            <a:r>
              <a:rPr lang="id-ID" sz="1050" b="0" dirty="0">
                <a:solidFill>
                  <a:srgbClr val="0000FF"/>
                </a:solidFill>
                <a:effectLst/>
                <a:latin typeface="Courier New" panose="02070309020205020404" pitchFamily="49" charset="0"/>
              </a:rPr>
              <a:t>in</a:t>
            </a:r>
            <a:r>
              <a:rPr lang="id-ID" sz="1050" b="0" dirty="0">
                <a:solidFill>
                  <a:srgbClr val="000000"/>
                </a:solidFill>
                <a:effectLst/>
                <a:latin typeface="Courier New" panose="02070309020205020404" pitchFamily="49" charset="0"/>
              </a:rPr>
              <a:t> </a:t>
            </a:r>
            <a:r>
              <a:rPr lang="id-ID" sz="1050" b="0" dirty="0" err="1">
                <a:solidFill>
                  <a:srgbClr val="000000"/>
                </a:solidFill>
                <a:effectLst/>
                <a:latin typeface="Courier New" panose="02070309020205020404" pitchFamily="49" charset="0"/>
              </a:rPr>
              <a:t>stop_words</a:t>
            </a:r>
            <a:r>
              <a:rPr lang="id-ID" sz="1050" b="0" dirty="0">
                <a:solidFill>
                  <a:srgbClr val="000000"/>
                </a:solidFill>
                <a:effectLst/>
                <a:latin typeface="Courier New" panose="02070309020205020404" pitchFamily="49" charset="0"/>
              </a:rPr>
              <a:t> </a:t>
            </a:r>
            <a:r>
              <a:rPr lang="id-ID" sz="1050" b="0" dirty="0" err="1">
                <a:solidFill>
                  <a:srgbClr val="0000FF"/>
                </a:solidFill>
                <a:effectLst/>
                <a:latin typeface="Courier New" panose="02070309020205020404" pitchFamily="49" charset="0"/>
              </a:rPr>
              <a:t>and</a:t>
            </a:r>
            <a:r>
              <a:rPr lang="id-ID" sz="1050" b="0" dirty="0">
                <a:solidFill>
                  <a:srgbClr val="000000"/>
                </a:solidFill>
                <a:effectLst/>
                <a:latin typeface="Courier New" panose="02070309020205020404" pitchFamily="49" charset="0"/>
              </a:rPr>
              <a:t> </a:t>
            </a:r>
            <a:r>
              <a:rPr lang="id-ID" sz="1050" b="0" dirty="0" err="1">
                <a:solidFill>
                  <a:srgbClr val="000000"/>
                </a:solidFill>
                <a:effectLst/>
                <a:latin typeface="Courier New" panose="02070309020205020404" pitchFamily="49" charset="0"/>
              </a:rPr>
              <a:t>word.isalnum</a:t>
            </a:r>
            <a:r>
              <a:rPr lang="id-ID" sz="1050" b="0" dirty="0">
                <a:solidFill>
                  <a:srgbClr val="000000"/>
                </a:solidFill>
                <a:effectLst/>
                <a:latin typeface="Courier New" panose="02070309020205020404" pitchFamily="49" charset="0"/>
              </a:rPr>
              <a:t>()]</a:t>
            </a:r>
          </a:p>
          <a:p>
            <a:br>
              <a:rPr lang="id-ID" sz="1050" b="0" dirty="0">
                <a:solidFill>
                  <a:srgbClr val="000000"/>
                </a:solidFill>
                <a:effectLst/>
                <a:latin typeface="Courier New" panose="02070309020205020404" pitchFamily="49" charset="0"/>
              </a:rPr>
            </a:br>
            <a:r>
              <a:rPr lang="id-ID" sz="1050" b="0" dirty="0">
                <a:solidFill>
                  <a:srgbClr val="000000"/>
                </a:solidFill>
                <a:effectLst/>
                <a:latin typeface="Courier New" panose="02070309020205020404" pitchFamily="49" charset="0"/>
              </a:rPr>
              <a:t>    </a:t>
            </a:r>
            <a:r>
              <a:rPr lang="id-ID" sz="1050" b="0" dirty="0" err="1">
                <a:solidFill>
                  <a:srgbClr val="000000"/>
                </a:solidFill>
                <a:effectLst/>
                <a:latin typeface="Courier New" panose="02070309020205020404" pitchFamily="49" charset="0"/>
              </a:rPr>
              <a:t>ps</a:t>
            </a:r>
            <a:r>
              <a:rPr lang="id-ID" sz="1050" b="0" dirty="0">
                <a:solidFill>
                  <a:srgbClr val="000000"/>
                </a:solidFill>
                <a:effectLst/>
                <a:latin typeface="Courier New" panose="02070309020205020404" pitchFamily="49" charset="0"/>
              </a:rPr>
              <a:t> = </a:t>
            </a:r>
            <a:r>
              <a:rPr lang="id-ID" sz="1050" b="0" dirty="0" err="1">
                <a:solidFill>
                  <a:srgbClr val="000000"/>
                </a:solidFill>
                <a:effectLst/>
                <a:latin typeface="Courier New" panose="02070309020205020404" pitchFamily="49" charset="0"/>
              </a:rPr>
              <a:t>PorterStemmer</a:t>
            </a:r>
            <a:r>
              <a:rPr lang="id-ID" sz="1050" b="0" dirty="0">
                <a:solidFill>
                  <a:srgbClr val="000000"/>
                </a:solidFill>
                <a:effectLst/>
                <a:latin typeface="Courier New" panose="02070309020205020404" pitchFamily="49" charset="0"/>
              </a:rPr>
              <a:t>()</a:t>
            </a:r>
          </a:p>
          <a:p>
            <a:r>
              <a:rPr lang="id-ID" sz="1050" b="0" dirty="0">
                <a:solidFill>
                  <a:srgbClr val="000000"/>
                </a:solidFill>
                <a:effectLst/>
                <a:latin typeface="Courier New" panose="02070309020205020404" pitchFamily="49" charset="0"/>
              </a:rPr>
              <a:t>    </a:t>
            </a:r>
            <a:r>
              <a:rPr lang="id-ID" sz="1050" b="0" dirty="0" err="1">
                <a:solidFill>
                  <a:srgbClr val="000000"/>
                </a:solidFill>
                <a:effectLst/>
                <a:latin typeface="Courier New" panose="02070309020205020404" pitchFamily="49" charset="0"/>
              </a:rPr>
              <a:t>stemmed_tokens</a:t>
            </a:r>
            <a:r>
              <a:rPr lang="id-ID" sz="1050" b="0" dirty="0">
                <a:solidFill>
                  <a:srgbClr val="000000"/>
                </a:solidFill>
                <a:effectLst/>
                <a:latin typeface="Courier New" panose="02070309020205020404" pitchFamily="49" charset="0"/>
              </a:rPr>
              <a:t> = [</a:t>
            </a:r>
            <a:r>
              <a:rPr lang="id-ID" sz="1050" b="0" dirty="0" err="1">
                <a:solidFill>
                  <a:srgbClr val="000000"/>
                </a:solidFill>
                <a:effectLst/>
                <a:latin typeface="Courier New" panose="02070309020205020404" pitchFamily="49" charset="0"/>
              </a:rPr>
              <a:t>ps.stem</a:t>
            </a:r>
            <a:r>
              <a:rPr lang="id-ID" sz="1050" b="0" dirty="0">
                <a:solidFill>
                  <a:srgbClr val="000000"/>
                </a:solidFill>
                <a:effectLst/>
                <a:latin typeface="Courier New" panose="02070309020205020404" pitchFamily="49" charset="0"/>
              </a:rPr>
              <a:t>(</a:t>
            </a:r>
            <a:r>
              <a:rPr lang="id-ID" sz="1050" b="0" dirty="0" err="1">
                <a:solidFill>
                  <a:srgbClr val="000000"/>
                </a:solidFill>
                <a:effectLst/>
                <a:latin typeface="Courier New" panose="02070309020205020404" pitchFamily="49" charset="0"/>
              </a:rPr>
              <a:t>word</a:t>
            </a:r>
            <a:r>
              <a:rPr lang="id-ID" sz="1050" b="0" dirty="0">
                <a:solidFill>
                  <a:srgbClr val="000000"/>
                </a:solidFill>
                <a:effectLst/>
                <a:latin typeface="Courier New" panose="02070309020205020404" pitchFamily="49" charset="0"/>
              </a:rPr>
              <a:t>) </a:t>
            </a:r>
            <a:r>
              <a:rPr lang="id-ID" sz="1050" b="0" dirty="0" err="1">
                <a:solidFill>
                  <a:srgbClr val="AF00DB"/>
                </a:solidFill>
                <a:effectLst/>
                <a:latin typeface="Courier New" panose="02070309020205020404" pitchFamily="49" charset="0"/>
              </a:rPr>
              <a:t>for</a:t>
            </a:r>
            <a:r>
              <a:rPr lang="id-ID" sz="1050" b="0" dirty="0">
                <a:solidFill>
                  <a:srgbClr val="000000"/>
                </a:solidFill>
                <a:effectLst/>
                <a:latin typeface="Courier New" panose="02070309020205020404" pitchFamily="49" charset="0"/>
              </a:rPr>
              <a:t> </a:t>
            </a:r>
            <a:r>
              <a:rPr lang="id-ID" sz="1050" b="0" dirty="0" err="1">
                <a:solidFill>
                  <a:srgbClr val="000000"/>
                </a:solidFill>
                <a:effectLst/>
                <a:latin typeface="Courier New" panose="02070309020205020404" pitchFamily="49" charset="0"/>
              </a:rPr>
              <a:t>word</a:t>
            </a:r>
            <a:r>
              <a:rPr lang="id-ID" sz="1050" b="0" dirty="0">
                <a:solidFill>
                  <a:srgbClr val="000000"/>
                </a:solidFill>
                <a:effectLst/>
                <a:latin typeface="Courier New" panose="02070309020205020404" pitchFamily="49" charset="0"/>
              </a:rPr>
              <a:t> </a:t>
            </a:r>
            <a:r>
              <a:rPr lang="id-ID" sz="1050" b="0" dirty="0">
                <a:solidFill>
                  <a:srgbClr val="0000FF"/>
                </a:solidFill>
                <a:effectLst/>
                <a:latin typeface="Courier New" panose="02070309020205020404" pitchFamily="49" charset="0"/>
              </a:rPr>
              <a:t>in</a:t>
            </a:r>
            <a:r>
              <a:rPr lang="id-ID" sz="1050" b="0" dirty="0">
                <a:solidFill>
                  <a:srgbClr val="000000"/>
                </a:solidFill>
                <a:effectLst/>
                <a:latin typeface="Courier New" panose="02070309020205020404" pitchFamily="49" charset="0"/>
              </a:rPr>
              <a:t> </a:t>
            </a:r>
            <a:r>
              <a:rPr lang="id-ID" sz="1050" b="0" dirty="0" err="1">
                <a:solidFill>
                  <a:srgbClr val="000000"/>
                </a:solidFill>
                <a:effectLst/>
                <a:latin typeface="Courier New" panose="02070309020205020404" pitchFamily="49" charset="0"/>
              </a:rPr>
              <a:t>filtered_tokens</a:t>
            </a:r>
            <a:r>
              <a:rPr lang="id-ID" sz="1050" b="0" dirty="0">
                <a:solidFill>
                  <a:srgbClr val="000000"/>
                </a:solidFill>
                <a:effectLst/>
                <a:latin typeface="Courier New" panose="02070309020205020404" pitchFamily="49" charset="0"/>
              </a:rPr>
              <a:t>]</a:t>
            </a:r>
          </a:p>
          <a:p>
            <a:br>
              <a:rPr lang="id-ID" sz="1050" b="0" dirty="0">
                <a:solidFill>
                  <a:srgbClr val="000000"/>
                </a:solidFill>
                <a:effectLst/>
                <a:latin typeface="Courier New" panose="02070309020205020404" pitchFamily="49" charset="0"/>
              </a:rPr>
            </a:br>
            <a:r>
              <a:rPr lang="id-ID" sz="1050" b="0" dirty="0">
                <a:solidFill>
                  <a:srgbClr val="000000"/>
                </a:solidFill>
                <a:effectLst/>
                <a:latin typeface="Courier New" panose="02070309020205020404" pitchFamily="49" charset="0"/>
              </a:rPr>
              <a:t>    </a:t>
            </a:r>
            <a:r>
              <a:rPr lang="id-ID" sz="1050" b="0" dirty="0" err="1">
                <a:solidFill>
                  <a:srgbClr val="000000"/>
                </a:solidFill>
                <a:effectLst/>
                <a:latin typeface="Courier New" panose="02070309020205020404" pitchFamily="49" charset="0"/>
              </a:rPr>
              <a:t>lemmatizer</a:t>
            </a:r>
            <a:r>
              <a:rPr lang="id-ID" sz="1050" b="0" dirty="0">
                <a:solidFill>
                  <a:srgbClr val="000000"/>
                </a:solidFill>
                <a:effectLst/>
                <a:latin typeface="Courier New" panose="02070309020205020404" pitchFamily="49" charset="0"/>
              </a:rPr>
              <a:t> = </a:t>
            </a:r>
            <a:r>
              <a:rPr lang="id-ID" sz="1050" b="0" dirty="0" err="1">
                <a:solidFill>
                  <a:srgbClr val="000000"/>
                </a:solidFill>
                <a:effectLst/>
                <a:latin typeface="Courier New" panose="02070309020205020404" pitchFamily="49" charset="0"/>
              </a:rPr>
              <a:t>WordNetLemmatizer</a:t>
            </a:r>
            <a:r>
              <a:rPr lang="id-ID" sz="1050" b="0" dirty="0">
                <a:solidFill>
                  <a:srgbClr val="000000"/>
                </a:solidFill>
                <a:effectLst/>
                <a:latin typeface="Courier New" panose="02070309020205020404" pitchFamily="49" charset="0"/>
              </a:rPr>
              <a:t>()</a:t>
            </a:r>
          </a:p>
          <a:p>
            <a:r>
              <a:rPr lang="id-ID" sz="1050" b="0" dirty="0">
                <a:solidFill>
                  <a:srgbClr val="000000"/>
                </a:solidFill>
                <a:effectLst/>
                <a:latin typeface="Courier New" panose="02070309020205020404" pitchFamily="49" charset="0"/>
              </a:rPr>
              <a:t>    </a:t>
            </a:r>
            <a:r>
              <a:rPr lang="id-ID" sz="1050" b="0" dirty="0" err="1">
                <a:solidFill>
                  <a:srgbClr val="000000"/>
                </a:solidFill>
                <a:effectLst/>
                <a:latin typeface="Courier New" panose="02070309020205020404" pitchFamily="49" charset="0"/>
              </a:rPr>
              <a:t>lemmatized_tokens</a:t>
            </a:r>
            <a:r>
              <a:rPr lang="id-ID" sz="1050" b="0" dirty="0">
                <a:solidFill>
                  <a:srgbClr val="000000"/>
                </a:solidFill>
                <a:effectLst/>
                <a:latin typeface="Courier New" panose="02070309020205020404" pitchFamily="49" charset="0"/>
              </a:rPr>
              <a:t> = [</a:t>
            </a:r>
            <a:r>
              <a:rPr lang="id-ID" sz="1050" b="0" dirty="0" err="1">
                <a:solidFill>
                  <a:srgbClr val="000000"/>
                </a:solidFill>
                <a:effectLst/>
                <a:latin typeface="Courier New" panose="02070309020205020404" pitchFamily="49" charset="0"/>
              </a:rPr>
              <a:t>lemmatizer.lemmatize</a:t>
            </a:r>
            <a:r>
              <a:rPr lang="id-ID" sz="1050" b="0" dirty="0">
                <a:solidFill>
                  <a:srgbClr val="000000"/>
                </a:solidFill>
                <a:effectLst/>
                <a:latin typeface="Courier New" panose="02070309020205020404" pitchFamily="49" charset="0"/>
              </a:rPr>
              <a:t>(</a:t>
            </a:r>
            <a:r>
              <a:rPr lang="id-ID" sz="1050" b="0" dirty="0" err="1">
                <a:solidFill>
                  <a:srgbClr val="000000"/>
                </a:solidFill>
                <a:effectLst/>
                <a:latin typeface="Courier New" panose="02070309020205020404" pitchFamily="49" charset="0"/>
              </a:rPr>
              <a:t>word</a:t>
            </a:r>
            <a:r>
              <a:rPr lang="id-ID" sz="1050" b="0" dirty="0">
                <a:solidFill>
                  <a:srgbClr val="000000"/>
                </a:solidFill>
                <a:effectLst/>
                <a:latin typeface="Courier New" panose="02070309020205020404" pitchFamily="49" charset="0"/>
              </a:rPr>
              <a:t>) </a:t>
            </a:r>
            <a:r>
              <a:rPr lang="id-ID" sz="1050" b="0" dirty="0" err="1">
                <a:solidFill>
                  <a:srgbClr val="AF00DB"/>
                </a:solidFill>
                <a:effectLst/>
                <a:latin typeface="Courier New" panose="02070309020205020404" pitchFamily="49" charset="0"/>
              </a:rPr>
              <a:t>for</a:t>
            </a:r>
            <a:r>
              <a:rPr lang="id-ID" sz="1050" b="0" dirty="0">
                <a:solidFill>
                  <a:srgbClr val="000000"/>
                </a:solidFill>
                <a:effectLst/>
                <a:latin typeface="Courier New" panose="02070309020205020404" pitchFamily="49" charset="0"/>
              </a:rPr>
              <a:t> </a:t>
            </a:r>
            <a:r>
              <a:rPr lang="id-ID" sz="1050" b="0" dirty="0" err="1">
                <a:solidFill>
                  <a:srgbClr val="000000"/>
                </a:solidFill>
                <a:effectLst/>
                <a:latin typeface="Courier New" panose="02070309020205020404" pitchFamily="49" charset="0"/>
              </a:rPr>
              <a:t>word</a:t>
            </a:r>
            <a:r>
              <a:rPr lang="id-ID" sz="1050" b="0" dirty="0">
                <a:solidFill>
                  <a:srgbClr val="000000"/>
                </a:solidFill>
                <a:effectLst/>
                <a:latin typeface="Courier New" panose="02070309020205020404" pitchFamily="49" charset="0"/>
              </a:rPr>
              <a:t> </a:t>
            </a:r>
            <a:r>
              <a:rPr lang="id-ID" sz="1050" b="0" dirty="0">
                <a:solidFill>
                  <a:srgbClr val="0000FF"/>
                </a:solidFill>
                <a:effectLst/>
                <a:latin typeface="Courier New" panose="02070309020205020404" pitchFamily="49" charset="0"/>
              </a:rPr>
              <a:t>in</a:t>
            </a:r>
            <a:r>
              <a:rPr lang="id-ID" sz="1050" b="0" dirty="0">
                <a:solidFill>
                  <a:srgbClr val="000000"/>
                </a:solidFill>
                <a:effectLst/>
                <a:latin typeface="Courier New" panose="02070309020205020404" pitchFamily="49" charset="0"/>
              </a:rPr>
              <a:t> </a:t>
            </a:r>
            <a:r>
              <a:rPr lang="id-ID" sz="1050" b="0" dirty="0" err="1">
                <a:solidFill>
                  <a:srgbClr val="000000"/>
                </a:solidFill>
                <a:effectLst/>
                <a:latin typeface="Courier New" panose="02070309020205020404" pitchFamily="49" charset="0"/>
              </a:rPr>
              <a:t>filtered_tokens</a:t>
            </a:r>
            <a:r>
              <a:rPr lang="id-ID" sz="1050" b="0" dirty="0">
                <a:solidFill>
                  <a:srgbClr val="000000"/>
                </a:solidFill>
                <a:effectLst/>
                <a:latin typeface="Courier New" panose="02070309020205020404" pitchFamily="49" charset="0"/>
              </a:rPr>
              <a:t>]</a:t>
            </a:r>
          </a:p>
          <a:p>
            <a:br>
              <a:rPr lang="id-ID" sz="1050" b="0" dirty="0">
                <a:solidFill>
                  <a:srgbClr val="000000"/>
                </a:solidFill>
                <a:effectLst/>
                <a:latin typeface="Courier New" panose="02070309020205020404" pitchFamily="49" charset="0"/>
              </a:rPr>
            </a:br>
            <a:r>
              <a:rPr lang="id-ID" sz="1050" b="0" dirty="0">
                <a:solidFill>
                  <a:srgbClr val="000000"/>
                </a:solidFill>
                <a:effectLst/>
                <a:latin typeface="Courier New" panose="02070309020205020404" pitchFamily="49" charset="0"/>
              </a:rPr>
              <a:t>    pos_tagged_tokens1 = </a:t>
            </a:r>
            <a:r>
              <a:rPr lang="id-ID" sz="1050" b="0" dirty="0" err="1">
                <a:solidFill>
                  <a:srgbClr val="000000"/>
                </a:solidFill>
                <a:effectLst/>
                <a:latin typeface="Courier New" panose="02070309020205020404" pitchFamily="49" charset="0"/>
              </a:rPr>
              <a:t>pos_tag</a:t>
            </a:r>
            <a:r>
              <a:rPr lang="id-ID" sz="1050" b="0" dirty="0">
                <a:solidFill>
                  <a:srgbClr val="000000"/>
                </a:solidFill>
                <a:effectLst/>
                <a:latin typeface="Courier New" panose="02070309020205020404" pitchFamily="49" charset="0"/>
              </a:rPr>
              <a:t>(</a:t>
            </a:r>
            <a:r>
              <a:rPr lang="id-ID" sz="1050" b="0" dirty="0" err="1">
                <a:solidFill>
                  <a:srgbClr val="000000"/>
                </a:solidFill>
                <a:effectLst/>
                <a:latin typeface="Courier New" panose="02070309020205020404" pitchFamily="49" charset="0"/>
              </a:rPr>
              <a:t>stemmed_tokens</a:t>
            </a:r>
            <a:r>
              <a:rPr lang="id-ID" sz="1050" b="0" dirty="0">
                <a:solidFill>
                  <a:srgbClr val="000000"/>
                </a:solidFill>
                <a:effectLst/>
                <a:latin typeface="Courier New" panose="02070309020205020404" pitchFamily="49" charset="0"/>
              </a:rPr>
              <a:t>)</a:t>
            </a:r>
          </a:p>
          <a:p>
            <a:r>
              <a:rPr lang="id-ID" sz="1050" b="0" dirty="0">
                <a:solidFill>
                  <a:srgbClr val="000000"/>
                </a:solidFill>
                <a:effectLst/>
                <a:latin typeface="Courier New" panose="02070309020205020404" pitchFamily="49" charset="0"/>
              </a:rPr>
              <a:t>    pos_tagged_tokens2 = </a:t>
            </a:r>
            <a:r>
              <a:rPr lang="id-ID" sz="1050" b="0" dirty="0" err="1">
                <a:solidFill>
                  <a:srgbClr val="000000"/>
                </a:solidFill>
                <a:effectLst/>
                <a:latin typeface="Courier New" panose="02070309020205020404" pitchFamily="49" charset="0"/>
              </a:rPr>
              <a:t>pos_tag</a:t>
            </a:r>
            <a:r>
              <a:rPr lang="id-ID" sz="1050" b="0" dirty="0">
                <a:solidFill>
                  <a:srgbClr val="000000"/>
                </a:solidFill>
                <a:effectLst/>
                <a:latin typeface="Courier New" panose="02070309020205020404" pitchFamily="49" charset="0"/>
              </a:rPr>
              <a:t>(</a:t>
            </a:r>
            <a:r>
              <a:rPr lang="id-ID" sz="1050" b="0" dirty="0" err="1">
                <a:solidFill>
                  <a:srgbClr val="000000"/>
                </a:solidFill>
                <a:effectLst/>
                <a:latin typeface="Courier New" panose="02070309020205020404" pitchFamily="49" charset="0"/>
              </a:rPr>
              <a:t>lemmatized_tokens</a:t>
            </a:r>
            <a:r>
              <a:rPr lang="id-ID" sz="1050" b="0" dirty="0">
                <a:solidFill>
                  <a:srgbClr val="000000"/>
                </a:solidFill>
                <a:effectLst/>
                <a:latin typeface="Courier New" panose="02070309020205020404" pitchFamily="49" charset="0"/>
              </a:rPr>
              <a:t>)</a:t>
            </a:r>
          </a:p>
          <a:p>
            <a:br>
              <a:rPr lang="id-ID" sz="1050" b="0" dirty="0">
                <a:solidFill>
                  <a:srgbClr val="000000"/>
                </a:solidFill>
                <a:effectLst/>
                <a:latin typeface="Courier New" panose="02070309020205020404" pitchFamily="49" charset="0"/>
              </a:rPr>
            </a:br>
            <a:r>
              <a:rPr lang="id-ID" sz="1050" b="0" dirty="0">
                <a:solidFill>
                  <a:srgbClr val="000000"/>
                </a:solidFill>
                <a:effectLst/>
                <a:latin typeface="Courier New" panose="02070309020205020404" pitchFamily="49" charset="0"/>
              </a:rPr>
              <a:t>    </a:t>
            </a:r>
            <a:r>
              <a:rPr lang="id-ID" sz="1050" b="0" dirty="0" err="1">
                <a:solidFill>
                  <a:srgbClr val="AF00DB"/>
                </a:solidFill>
                <a:effectLst/>
                <a:latin typeface="Courier New" panose="02070309020205020404" pitchFamily="49" charset="0"/>
              </a:rPr>
              <a:t>return</a:t>
            </a:r>
            <a:r>
              <a:rPr lang="id-ID" sz="1050" b="0" dirty="0">
                <a:solidFill>
                  <a:srgbClr val="000000"/>
                </a:solidFill>
                <a:effectLst/>
                <a:latin typeface="Courier New" panose="02070309020205020404" pitchFamily="49" charset="0"/>
              </a:rPr>
              <a:t> {</a:t>
            </a:r>
          </a:p>
          <a:p>
            <a:r>
              <a:rPr lang="id-ID" sz="1050" b="0" dirty="0">
                <a:solidFill>
                  <a:srgbClr val="000000"/>
                </a:solidFill>
                <a:effectLst/>
                <a:latin typeface="Courier New" panose="02070309020205020404" pitchFamily="49" charset="0"/>
              </a:rPr>
              <a:t>        </a:t>
            </a:r>
            <a:r>
              <a:rPr lang="id-ID" sz="1050" b="0" dirty="0">
                <a:solidFill>
                  <a:srgbClr val="A31515"/>
                </a:solidFill>
                <a:effectLst/>
                <a:latin typeface="Courier New" panose="02070309020205020404" pitchFamily="49" charset="0"/>
              </a:rPr>
              <a:t>"</a:t>
            </a:r>
            <a:r>
              <a:rPr lang="id-ID" sz="1050" b="0" dirty="0" err="1">
                <a:solidFill>
                  <a:srgbClr val="A31515"/>
                </a:solidFill>
                <a:effectLst/>
                <a:latin typeface="Courier New" panose="02070309020205020404" pitchFamily="49" charset="0"/>
              </a:rPr>
              <a:t>original_text</a:t>
            </a:r>
            <a:r>
              <a:rPr lang="id-ID" sz="1050" b="0" dirty="0">
                <a:solidFill>
                  <a:srgbClr val="A31515"/>
                </a:solidFill>
                <a:effectLst/>
                <a:latin typeface="Courier New" panose="02070309020205020404" pitchFamily="49" charset="0"/>
              </a:rPr>
              <a:t>"</a:t>
            </a:r>
            <a:r>
              <a:rPr lang="id-ID" sz="1050" b="0" dirty="0">
                <a:solidFill>
                  <a:srgbClr val="000000"/>
                </a:solidFill>
                <a:effectLst/>
                <a:latin typeface="Courier New" panose="02070309020205020404" pitchFamily="49" charset="0"/>
              </a:rPr>
              <a:t>: </a:t>
            </a:r>
            <a:r>
              <a:rPr lang="id-ID" sz="1050" b="0" dirty="0" err="1">
                <a:solidFill>
                  <a:srgbClr val="000000"/>
                </a:solidFill>
                <a:effectLst/>
                <a:latin typeface="Courier New" panose="02070309020205020404" pitchFamily="49" charset="0"/>
              </a:rPr>
              <a:t>text</a:t>
            </a:r>
            <a:r>
              <a:rPr lang="id-ID" sz="1050" b="0" dirty="0">
                <a:solidFill>
                  <a:srgbClr val="000000"/>
                </a:solidFill>
                <a:effectLst/>
                <a:latin typeface="Courier New" panose="02070309020205020404" pitchFamily="49" charset="0"/>
              </a:rPr>
              <a:t>,</a:t>
            </a:r>
          </a:p>
          <a:p>
            <a:r>
              <a:rPr lang="id-ID" sz="1050" b="0" dirty="0">
                <a:solidFill>
                  <a:srgbClr val="000000"/>
                </a:solidFill>
                <a:effectLst/>
                <a:latin typeface="Courier New" panose="02070309020205020404" pitchFamily="49" charset="0"/>
              </a:rPr>
              <a:t>        </a:t>
            </a:r>
            <a:r>
              <a:rPr lang="id-ID" sz="1050" b="0" dirty="0">
                <a:solidFill>
                  <a:srgbClr val="A31515"/>
                </a:solidFill>
                <a:effectLst/>
                <a:latin typeface="Courier New" panose="02070309020205020404" pitchFamily="49" charset="0"/>
              </a:rPr>
              <a:t>"</a:t>
            </a:r>
            <a:r>
              <a:rPr lang="id-ID" sz="1050" b="0" dirty="0" err="1">
                <a:solidFill>
                  <a:srgbClr val="A31515"/>
                </a:solidFill>
                <a:effectLst/>
                <a:latin typeface="Courier New" panose="02070309020205020404" pitchFamily="49" charset="0"/>
              </a:rPr>
              <a:t>tokens</a:t>
            </a:r>
            <a:r>
              <a:rPr lang="id-ID" sz="1050" b="0" dirty="0">
                <a:solidFill>
                  <a:srgbClr val="A31515"/>
                </a:solidFill>
                <a:effectLst/>
                <a:latin typeface="Courier New" panose="02070309020205020404" pitchFamily="49" charset="0"/>
              </a:rPr>
              <a:t>"</a:t>
            </a:r>
            <a:r>
              <a:rPr lang="id-ID" sz="1050" b="0" dirty="0">
                <a:solidFill>
                  <a:srgbClr val="000000"/>
                </a:solidFill>
                <a:effectLst/>
                <a:latin typeface="Courier New" panose="02070309020205020404" pitchFamily="49" charset="0"/>
              </a:rPr>
              <a:t>: </a:t>
            </a:r>
            <a:r>
              <a:rPr lang="id-ID" sz="1050" b="0" dirty="0" err="1">
                <a:solidFill>
                  <a:srgbClr val="000000"/>
                </a:solidFill>
                <a:effectLst/>
                <a:latin typeface="Courier New" panose="02070309020205020404" pitchFamily="49" charset="0"/>
              </a:rPr>
              <a:t>tokens</a:t>
            </a:r>
            <a:r>
              <a:rPr lang="id-ID" sz="1050" b="0" dirty="0">
                <a:solidFill>
                  <a:srgbClr val="000000"/>
                </a:solidFill>
                <a:effectLst/>
                <a:latin typeface="Courier New" panose="02070309020205020404" pitchFamily="49" charset="0"/>
              </a:rPr>
              <a:t>,</a:t>
            </a:r>
          </a:p>
          <a:p>
            <a:r>
              <a:rPr lang="id-ID" sz="1050" b="0" dirty="0">
                <a:solidFill>
                  <a:srgbClr val="000000"/>
                </a:solidFill>
                <a:effectLst/>
                <a:latin typeface="Courier New" panose="02070309020205020404" pitchFamily="49" charset="0"/>
              </a:rPr>
              <a:t>        </a:t>
            </a:r>
            <a:r>
              <a:rPr lang="id-ID" sz="1050" b="0" dirty="0">
                <a:solidFill>
                  <a:srgbClr val="A31515"/>
                </a:solidFill>
                <a:effectLst/>
                <a:latin typeface="Courier New" panose="02070309020205020404" pitchFamily="49" charset="0"/>
              </a:rPr>
              <a:t>"</a:t>
            </a:r>
            <a:r>
              <a:rPr lang="id-ID" sz="1050" b="0" dirty="0" err="1">
                <a:solidFill>
                  <a:srgbClr val="A31515"/>
                </a:solidFill>
                <a:effectLst/>
                <a:latin typeface="Courier New" panose="02070309020205020404" pitchFamily="49" charset="0"/>
              </a:rPr>
              <a:t>filtered_tokens</a:t>
            </a:r>
            <a:r>
              <a:rPr lang="id-ID" sz="1050" b="0" dirty="0">
                <a:solidFill>
                  <a:srgbClr val="A31515"/>
                </a:solidFill>
                <a:effectLst/>
                <a:latin typeface="Courier New" panose="02070309020205020404" pitchFamily="49" charset="0"/>
              </a:rPr>
              <a:t>"</a:t>
            </a:r>
            <a:r>
              <a:rPr lang="id-ID" sz="1050" b="0" dirty="0">
                <a:solidFill>
                  <a:srgbClr val="000000"/>
                </a:solidFill>
                <a:effectLst/>
                <a:latin typeface="Courier New" panose="02070309020205020404" pitchFamily="49" charset="0"/>
              </a:rPr>
              <a:t>: </a:t>
            </a:r>
            <a:r>
              <a:rPr lang="id-ID" sz="1050" b="0" dirty="0" err="1">
                <a:solidFill>
                  <a:srgbClr val="000000"/>
                </a:solidFill>
                <a:effectLst/>
                <a:latin typeface="Courier New" panose="02070309020205020404" pitchFamily="49" charset="0"/>
              </a:rPr>
              <a:t>filtered_tokens</a:t>
            </a:r>
            <a:r>
              <a:rPr lang="id-ID" sz="1050" b="0" dirty="0">
                <a:solidFill>
                  <a:srgbClr val="000000"/>
                </a:solidFill>
                <a:effectLst/>
                <a:latin typeface="Courier New" panose="02070309020205020404" pitchFamily="49" charset="0"/>
              </a:rPr>
              <a:t>,</a:t>
            </a:r>
          </a:p>
          <a:p>
            <a:r>
              <a:rPr lang="id-ID" sz="1050" b="0" dirty="0">
                <a:solidFill>
                  <a:srgbClr val="000000"/>
                </a:solidFill>
                <a:effectLst/>
                <a:latin typeface="Courier New" panose="02070309020205020404" pitchFamily="49" charset="0"/>
              </a:rPr>
              <a:t>        </a:t>
            </a:r>
            <a:r>
              <a:rPr lang="id-ID" sz="1050" b="0" dirty="0">
                <a:solidFill>
                  <a:srgbClr val="A31515"/>
                </a:solidFill>
                <a:effectLst/>
                <a:latin typeface="Courier New" panose="02070309020205020404" pitchFamily="49" charset="0"/>
              </a:rPr>
              <a:t>"</a:t>
            </a:r>
            <a:r>
              <a:rPr lang="id-ID" sz="1050" b="0" dirty="0" err="1">
                <a:solidFill>
                  <a:srgbClr val="A31515"/>
                </a:solidFill>
                <a:effectLst/>
                <a:latin typeface="Courier New" panose="02070309020205020404" pitchFamily="49" charset="0"/>
              </a:rPr>
              <a:t>stemmed_tokens</a:t>
            </a:r>
            <a:r>
              <a:rPr lang="id-ID" sz="1050" b="0" dirty="0">
                <a:solidFill>
                  <a:srgbClr val="A31515"/>
                </a:solidFill>
                <a:effectLst/>
                <a:latin typeface="Courier New" panose="02070309020205020404" pitchFamily="49" charset="0"/>
              </a:rPr>
              <a:t>"</a:t>
            </a:r>
            <a:r>
              <a:rPr lang="id-ID" sz="1050" b="0" dirty="0">
                <a:solidFill>
                  <a:srgbClr val="000000"/>
                </a:solidFill>
                <a:effectLst/>
                <a:latin typeface="Courier New" panose="02070309020205020404" pitchFamily="49" charset="0"/>
              </a:rPr>
              <a:t>: </a:t>
            </a:r>
            <a:r>
              <a:rPr lang="id-ID" sz="1050" b="0" dirty="0" err="1">
                <a:solidFill>
                  <a:srgbClr val="000000"/>
                </a:solidFill>
                <a:effectLst/>
                <a:latin typeface="Courier New" panose="02070309020205020404" pitchFamily="49" charset="0"/>
              </a:rPr>
              <a:t>stemmed_tokens</a:t>
            </a:r>
            <a:r>
              <a:rPr lang="id-ID" sz="1050" b="0" dirty="0">
                <a:solidFill>
                  <a:srgbClr val="000000"/>
                </a:solidFill>
                <a:effectLst/>
                <a:latin typeface="Courier New" panose="02070309020205020404" pitchFamily="49" charset="0"/>
              </a:rPr>
              <a:t>,</a:t>
            </a:r>
          </a:p>
          <a:p>
            <a:r>
              <a:rPr lang="id-ID" sz="1050" b="0" dirty="0">
                <a:solidFill>
                  <a:srgbClr val="000000"/>
                </a:solidFill>
                <a:effectLst/>
                <a:latin typeface="Courier New" panose="02070309020205020404" pitchFamily="49" charset="0"/>
              </a:rPr>
              <a:t>        </a:t>
            </a:r>
            <a:r>
              <a:rPr lang="id-ID" sz="1050" b="0" dirty="0">
                <a:solidFill>
                  <a:srgbClr val="A31515"/>
                </a:solidFill>
                <a:effectLst/>
                <a:latin typeface="Courier New" panose="02070309020205020404" pitchFamily="49" charset="0"/>
              </a:rPr>
              <a:t>"</a:t>
            </a:r>
            <a:r>
              <a:rPr lang="id-ID" sz="1050" b="0" dirty="0" err="1">
                <a:solidFill>
                  <a:srgbClr val="A31515"/>
                </a:solidFill>
                <a:effectLst/>
                <a:latin typeface="Courier New" panose="02070309020205020404" pitchFamily="49" charset="0"/>
              </a:rPr>
              <a:t>lemmatized_tokens</a:t>
            </a:r>
            <a:r>
              <a:rPr lang="id-ID" sz="1050" b="0" dirty="0">
                <a:solidFill>
                  <a:srgbClr val="A31515"/>
                </a:solidFill>
                <a:effectLst/>
                <a:latin typeface="Courier New" panose="02070309020205020404" pitchFamily="49" charset="0"/>
              </a:rPr>
              <a:t>"</a:t>
            </a:r>
            <a:r>
              <a:rPr lang="id-ID" sz="1050" b="0" dirty="0">
                <a:solidFill>
                  <a:srgbClr val="000000"/>
                </a:solidFill>
                <a:effectLst/>
                <a:latin typeface="Courier New" panose="02070309020205020404" pitchFamily="49" charset="0"/>
              </a:rPr>
              <a:t>: </a:t>
            </a:r>
            <a:r>
              <a:rPr lang="id-ID" sz="1050" b="0" dirty="0" err="1">
                <a:solidFill>
                  <a:srgbClr val="000000"/>
                </a:solidFill>
                <a:effectLst/>
                <a:latin typeface="Courier New" panose="02070309020205020404" pitchFamily="49" charset="0"/>
              </a:rPr>
              <a:t>lemmatized_tokens</a:t>
            </a:r>
            <a:r>
              <a:rPr lang="id-ID" sz="1050" b="0" dirty="0">
                <a:solidFill>
                  <a:srgbClr val="000000"/>
                </a:solidFill>
                <a:effectLst/>
                <a:latin typeface="Courier New" panose="02070309020205020404" pitchFamily="49" charset="0"/>
              </a:rPr>
              <a:t>,</a:t>
            </a:r>
          </a:p>
          <a:p>
            <a:r>
              <a:rPr lang="id-ID" sz="1050" b="0" dirty="0">
                <a:solidFill>
                  <a:srgbClr val="000000"/>
                </a:solidFill>
                <a:effectLst/>
                <a:latin typeface="Courier New" panose="02070309020205020404" pitchFamily="49" charset="0"/>
              </a:rPr>
              <a:t>        </a:t>
            </a:r>
            <a:r>
              <a:rPr lang="id-ID" sz="1050" b="0" dirty="0">
                <a:solidFill>
                  <a:srgbClr val="A31515"/>
                </a:solidFill>
                <a:effectLst/>
                <a:latin typeface="Courier New" panose="02070309020205020404" pitchFamily="49" charset="0"/>
              </a:rPr>
              <a:t>"pos_tagged_tokens1"</a:t>
            </a:r>
            <a:r>
              <a:rPr lang="id-ID" sz="1050" b="0" dirty="0">
                <a:solidFill>
                  <a:srgbClr val="000000"/>
                </a:solidFill>
                <a:effectLst/>
                <a:latin typeface="Courier New" panose="02070309020205020404" pitchFamily="49" charset="0"/>
              </a:rPr>
              <a:t>: pos_tagged_tokens1,</a:t>
            </a:r>
          </a:p>
          <a:p>
            <a:r>
              <a:rPr lang="id-ID" sz="1050" b="0" dirty="0">
                <a:solidFill>
                  <a:srgbClr val="000000"/>
                </a:solidFill>
                <a:effectLst/>
                <a:latin typeface="Courier New" panose="02070309020205020404" pitchFamily="49" charset="0"/>
              </a:rPr>
              <a:t>        </a:t>
            </a:r>
            <a:r>
              <a:rPr lang="id-ID" sz="1050" b="0" dirty="0">
                <a:solidFill>
                  <a:srgbClr val="A31515"/>
                </a:solidFill>
                <a:effectLst/>
                <a:latin typeface="Courier New" panose="02070309020205020404" pitchFamily="49" charset="0"/>
              </a:rPr>
              <a:t>"pos_tagged_tokens2"</a:t>
            </a:r>
            <a:r>
              <a:rPr lang="id-ID" sz="1050" b="0" dirty="0">
                <a:solidFill>
                  <a:srgbClr val="000000"/>
                </a:solidFill>
                <a:effectLst/>
                <a:latin typeface="Courier New" panose="02070309020205020404" pitchFamily="49" charset="0"/>
              </a:rPr>
              <a:t>: pos_tagged_tokens2,        </a:t>
            </a:r>
          </a:p>
          <a:p>
            <a:r>
              <a:rPr lang="id-ID" sz="1050" b="0" dirty="0">
                <a:solidFill>
                  <a:srgbClr val="000000"/>
                </a:solidFill>
                <a:effectLst/>
                <a:latin typeface="Courier New" panose="02070309020205020404" pitchFamily="49" charset="0"/>
              </a:rPr>
              <a:t>    }</a:t>
            </a:r>
          </a:p>
        </p:txBody>
      </p:sp>
    </p:spTree>
    <p:extLst>
      <p:ext uri="{BB962C8B-B14F-4D97-AF65-F5344CB8AC3E}">
        <p14:creationId xmlns:p14="http://schemas.microsoft.com/office/powerpoint/2010/main" val="1100396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2539B-DFBD-1E00-2D3D-0D574A88363B}"/>
              </a:ext>
            </a:extLst>
          </p:cNvPr>
          <p:cNvSpPr>
            <a:spLocks noGrp="1"/>
          </p:cNvSpPr>
          <p:nvPr>
            <p:ph type="title"/>
          </p:nvPr>
        </p:nvSpPr>
        <p:spPr/>
        <p:txBody>
          <a:bodyPr/>
          <a:lstStyle/>
          <a:p>
            <a:r>
              <a:rPr lang="en-US" dirty="0"/>
              <a:t>Stanza</a:t>
            </a:r>
            <a:br>
              <a:rPr lang="en-US" dirty="0"/>
            </a:br>
            <a:endParaRPr lang="id-ID" dirty="0"/>
          </a:p>
        </p:txBody>
      </p:sp>
      <p:sp>
        <p:nvSpPr>
          <p:cNvPr id="5" name="TextBox 4">
            <a:extLst>
              <a:ext uri="{FF2B5EF4-FFF2-40B4-BE49-F238E27FC236}">
                <a16:creationId xmlns:a16="http://schemas.microsoft.com/office/drawing/2014/main" id="{BC7B3CC0-8A45-190F-C80B-806CBCAC4571}"/>
              </a:ext>
            </a:extLst>
          </p:cNvPr>
          <p:cNvSpPr txBox="1"/>
          <p:nvPr/>
        </p:nvSpPr>
        <p:spPr>
          <a:xfrm>
            <a:off x="2338466" y="4764634"/>
            <a:ext cx="4572000" cy="307777"/>
          </a:xfrm>
          <a:prstGeom prst="rect">
            <a:avLst/>
          </a:prstGeom>
          <a:noFill/>
        </p:spPr>
        <p:txBody>
          <a:bodyPr wrap="square">
            <a:spAutoFit/>
          </a:bodyPr>
          <a:lstStyle/>
          <a:p>
            <a:pPr algn="ctr"/>
            <a:r>
              <a:rPr lang="id-ID" dirty="0"/>
              <a:t>https://stanfordnlp.github.io/stanza/</a:t>
            </a:r>
          </a:p>
        </p:txBody>
      </p:sp>
      <p:pic>
        <p:nvPicPr>
          <p:cNvPr id="7" name="Picture 6">
            <a:extLst>
              <a:ext uri="{FF2B5EF4-FFF2-40B4-BE49-F238E27FC236}">
                <a16:creationId xmlns:a16="http://schemas.microsoft.com/office/drawing/2014/main" id="{AD5AE6E7-4793-BA90-2C3C-58BE9B531BF4}"/>
              </a:ext>
            </a:extLst>
          </p:cNvPr>
          <p:cNvPicPr>
            <a:picLocks noChangeAspect="1"/>
          </p:cNvPicPr>
          <p:nvPr/>
        </p:nvPicPr>
        <p:blipFill>
          <a:blip r:embed="rId2"/>
          <a:stretch>
            <a:fillRect/>
          </a:stretch>
        </p:blipFill>
        <p:spPr>
          <a:xfrm>
            <a:off x="239842" y="892975"/>
            <a:ext cx="5567701" cy="3719801"/>
          </a:xfrm>
          <a:prstGeom prst="rect">
            <a:avLst/>
          </a:prstGeom>
        </p:spPr>
      </p:pic>
      <p:sp>
        <p:nvSpPr>
          <p:cNvPr id="9" name="TextBox 8">
            <a:extLst>
              <a:ext uri="{FF2B5EF4-FFF2-40B4-BE49-F238E27FC236}">
                <a16:creationId xmlns:a16="http://schemas.microsoft.com/office/drawing/2014/main" id="{ADE49B9D-561B-04BC-751E-1F1FBE70A6EE}"/>
              </a:ext>
            </a:extLst>
          </p:cNvPr>
          <p:cNvSpPr txBox="1"/>
          <p:nvPr/>
        </p:nvSpPr>
        <p:spPr>
          <a:xfrm>
            <a:off x="5958590" y="786559"/>
            <a:ext cx="2945568" cy="3970318"/>
          </a:xfrm>
          <a:prstGeom prst="rect">
            <a:avLst/>
          </a:prstGeom>
          <a:noFill/>
        </p:spPr>
        <p:txBody>
          <a:bodyPr wrap="square">
            <a:spAutoFit/>
          </a:bodyPr>
          <a:lstStyle/>
          <a:p>
            <a:r>
              <a:rPr lang="en-US" sz="1800" dirty="0"/>
              <a:t>Stanza is a collection of accurate and efficient tools for the linguistic analysis of many human languages. Starting from raw text, Stanza divides it into sentences and words, and then can recognize parts of speech and entities, do syntactic analysis, and more. Stanza brings state-of-the-art NLP models to languages of your choosing.</a:t>
            </a:r>
            <a:endParaRPr lang="id-ID" sz="1800" dirty="0"/>
          </a:p>
        </p:txBody>
      </p:sp>
    </p:spTree>
    <p:extLst>
      <p:ext uri="{BB962C8B-B14F-4D97-AF65-F5344CB8AC3E}">
        <p14:creationId xmlns:p14="http://schemas.microsoft.com/office/powerpoint/2010/main" val="3138903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2539B-DFBD-1E00-2D3D-0D574A88363B}"/>
              </a:ext>
            </a:extLst>
          </p:cNvPr>
          <p:cNvSpPr>
            <a:spLocks noGrp="1"/>
          </p:cNvSpPr>
          <p:nvPr>
            <p:ph type="title"/>
          </p:nvPr>
        </p:nvSpPr>
        <p:spPr/>
        <p:txBody>
          <a:bodyPr/>
          <a:lstStyle/>
          <a:p>
            <a:r>
              <a:rPr lang="en-US" dirty="0"/>
              <a:t>Stanza</a:t>
            </a:r>
            <a:br>
              <a:rPr lang="en-US" dirty="0"/>
            </a:br>
            <a:endParaRPr lang="id-ID" dirty="0"/>
          </a:p>
        </p:txBody>
      </p:sp>
      <p:sp>
        <p:nvSpPr>
          <p:cNvPr id="5" name="TextBox 4">
            <a:extLst>
              <a:ext uri="{FF2B5EF4-FFF2-40B4-BE49-F238E27FC236}">
                <a16:creationId xmlns:a16="http://schemas.microsoft.com/office/drawing/2014/main" id="{BC7B3CC0-8A45-190F-C80B-806CBCAC4571}"/>
              </a:ext>
            </a:extLst>
          </p:cNvPr>
          <p:cNvSpPr txBox="1"/>
          <p:nvPr/>
        </p:nvSpPr>
        <p:spPr>
          <a:xfrm>
            <a:off x="2338466" y="4764634"/>
            <a:ext cx="4572000" cy="307777"/>
          </a:xfrm>
          <a:prstGeom prst="rect">
            <a:avLst/>
          </a:prstGeom>
          <a:noFill/>
        </p:spPr>
        <p:txBody>
          <a:bodyPr wrap="square">
            <a:spAutoFit/>
          </a:bodyPr>
          <a:lstStyle/>
          <a:p>
            <a:pPr algn="ctr"/>
            <a:r>
              <a:rPr lang="id-ID" dirty="0"/>
              <a:t>https://stanfordnlp.github.io/stanza/</a:t>
            </a:r>
          </a:p>
        </p:txBody>
      </p:sp>
      <p:sp>
        <p:nvSpPr>
          <p:cNvPr id="8" name="TextBox 7">
            <a:extLst>
              <a:ext uri="{FF2B5EF4-FFF2-40B4-BE49-F238E27FC236}">
                <a16:creationId xmlns:a16="http://schemas.microsoft.com/office/drawing/2014/main" id="{5AEDD06A-6B73-4A80-799B-47829FC1F64A}"/>
              </a:ext>
            </a:extLst>
          </p:cNvPr>
          <p:cNvSpPr txBox="1"/>
          <p:nvPr/>
        </p:nvSpPr>
        <p:spPr>
          <a:xfrm>
            <a:off x="689548" y="762586"/>
            <a:ext cx="7764904" cy="2246769"/>
          </a:xfrm>
          <a:prstGeom prst="rect">
            <a:avLst/>
          </a:prstGeom>
          <a:noFill/>
        </p:spPr>
        <p:txBody>
          <a:bodyPr wrap="square">
            <a:spAutoFit/>
          </a:bodyPr>
          <a:lstStyle/>
          <a:p>
            <a:pPr marL="285750" indent="-285750" algn="just">
              <a:buFont typeface="Arial" panose="020B0604020202020204" pitchFamily="34" charset="0"/>
              <a:buChar char="•"/>
            </a:pPr>
            <a:r>
              <a:rPr lang="id-ID" sz="2000" dirty="0" err="1"/>
              <a:t>Native</a:t>
            </a:r>
            <a:r>
              <a:rPr lang="id-ID" sz="2000" dirty="0"/>
              <a:t> </a:t>
            </a:r>
            <a:r>
              <a:rPr lang="id-ID" sz="2000" dirty="0" err="1"/>
              <a:t>Python</a:t>
            </a:r>
            <a:r>
              <a:rPr lang="id-ID" sz="2000" dirty="0"/>
              <a:t> </a:t>
            </a:r>
            <a:r>
              <a:rPr lang="id-ID" sz="2000" dirty="0" err="1"/>
              <a:t>implementation</a:t>
            </a:r>
            <a:r>
              <a:rPr lang="id-ID" sz="2000" dirty="0"/>
              <a:t> </a:t>
            </a:r>
            <a:r>
              <a:rPr lang="id-ID" sz="2000" dirty="0" err="1"/>
              <a:t>requiring</a:t>
            </a:r>
            <a:r>
              <a:rPr lang="id-ID" sz="2000" dirty="0"/>
              <a:t> minimal </a:t>
            </a:r>
            <a:r>
              <a:rPr lang="id-ID" sz="2000" dirty="0" err="1"/>
              <a:t>efforts</a:t>
            </a:r>
            <a:r>
              <a:rPr lang="id-ID" sz="2000" dirty="0"/>
              <a:t> </a:t>
            </a:r>
            <a:r>
              <a:rPr lang="id-ID" sz="2000" dirty="0" err="1"/>
              <a:t>to</a:t>
            </a:r>
            <a:r>
              <a:rPr lang="id-ID" sz="2000" dirty="0"/>
              <a:t> set </a:t>
            </a:r>
            <a:r>
              <a:rPr lang="id-ID" sz="2000" dirty="0" err="1"/>
              <a:t>up</a:t>
            </a:r>
            <a:r>
              <a:rPr lang="id-ID" sz="2000" dirty="0"/>
              <a:t>;</a:t>
            </a:r>
          </a:p>
          <a:p>
            <a:pPr marL="285750" indent="-285750" algn="just">
              <a:buFont typeface="Arial" panose="020B0604020202020204" pitchFamily="34" charset="0"/>
              <a:buChar char="•"/>
            </a:pPr>
            <a:r>
              <a:rPr lang="id-ID" sz="2000" dirty="0" err="1"/>
              <a:t>Full</a:t>
            </a:r>
            <a:r>
              <a:rPr lang="id-ID" sz="2000" dirty="0"/>
              <a:t> neural </a:t>
            </a:r>
            <a:r>
              <a:rPr lang="id-ID" sz="2000" dirty="0" err="1"/>
              <a:t>network</a:t>
            </a:r>
            <a:r>
              <a:rPr lang="id-ID" sz="2000" dirty="0"/>
              <a:t> </a:t>
            </a:r>
            <a:r>
              <a:rPr lang="id-ID" sz="2000" dirty="0" err="1"/>
              <a:t>pipeline</a:t>
            </a:r>
            <a:r>
              <a:rPr lang="id-ID" sz="2000" dirty="0"/>
              <a:t> </a:t>
            </a:r>
            <a:r>
              <a:rPr lang="id-ID" sz="2000" dirty="0" err="1"/>
              <a:t>for</a:t>
            </a:r>
            <a:r>
              <a:rPr lang="id-ID" sz="2000" dirty="0"/>
              <a:t> </a:t>
            </a:r>
            <a:r>
              <a:rPr lang="id-ID" sz="2000" dirty="0" err="1"/>
              <a:t>robust</a:t>
            </a:r>
            <a:r>
              <a:rPr lang="id-ID" sz="2000" dirty="0"/>
              <a:t> </a:t>
            </a:r>
            <a:r>
              <a:rPr lang="id-ID" sz="2000" dirty="0" err="1"/>
              <a:t>text</a:t>
            </a:r>
            <a:r>
              <a:rPr lang="id-ID" sz="2000" dirty="0"/>
              <a:t> </a:t>
            </a:r>
            <a:r>
              <a:rPr lang="id-ID" sz="2000" dirty="0" err="1"/>
              <a:t>analytics</a:t>
            </a:r>
            <a:r>
              <a:rPr lang="id-ID" sz="2000" dirty="0"/>
              <a:t>, </a:t>
            </a:r>
            <a:r>
              <a:rPr lang="id-ID" sz="2000" dirty="0" err="1"/>
              <a:t>including</a:t>
            </a:r>
            <a:r>
              <a:rPr lang="id-ID" sz="2000" dirty="0"/>
              <a:t> </a:t>
            </a:r>
            <a:r>
              <a:rPr lang="id-ID" sz="2000" dirty="0" err="1"/>
              <a:t>tokenization</a:t>
            </a:r>
            <a:r>
              <a:rPr lang="id-ID" sz="2000" dirty="0"/>
              <a:t>, </a:t>
            </a:r>
            <a:r>
              <a:rPr lang="id-ID" sz="2000" dirty="0" err="1"/>
              <a:t>multi-word</a:t>
            </a:r>
            <a:r>
              <a:rPr lang="id-ID" sz="2000" dirty="0"/>
              <a:t> </a:t>
            </a:r>
            <a:r>
              <a:rPr lang="id-ID" sz="2000" dirty="0" err="1"/>
              <a:t>token</a:t>
            </a:r>
            <a:r>
              <a:rPr lang="id-ID" sz="2000" dirty="0"/>
              <a:t> (MWT) </a:t>
            </a:r>
            <a:r>
              <a:rPr lang="id-ID" sz="2000" dirty="0" err="1"/>
              <a:t>expansion</a:t>
            </a:r>
            <a:r>
              <a:rPr lang="id-ID" sz="2000" dirty="0"/>
              <a:t>, </a:t>
            </a:r>
            <a:r>
              <a:rPr lang="id-ID" sz="2000" dirty="0" err="1"/>
              <a:t>lemmatization</a:t>
            </a:r>
            <a:r>
              <a:rPr lang="id-ID" sz="2000" dirty="0"/>
              <a:t>, </a:t>
            </a:r>
            <a:r>
              <a:rPr lang="id-ID" sz="2000" dirty="0" err="1"/>
              <a:t>part-of-speech</a:t>
            </a:r>
            <a:r>
              <a:rPr lang="id-ID" sz="2000" dirty="0"/>
              <a:t> (POS) </a:t>
            </a:r>
            <a:r>
              <a:rPr lang="id-ID" sz="2000" dirty="0" err="1"/>
              <a:t>and</a:t>
            </a:r>
            <a:r>
              <a:rPr lang="id-ID" sz="2000" dirty="0"/>
              <a:t> </a:t>
            </a:r>
            <a:r>
              <a:rPr lang="id-ID" sz="2000" dirty="0" err="1"/>
              <a:t>morphological</a:t>
            </a:r>
            <a:r>
              <a:rPr lang="id-ID" sz="2000" dirty="0"/>
              <a:t> </a:t>
            </a:r>
            <a:r>
              <a:rPr lang="id-ID" sz="2000" dirty="0" err="1"/>
              <a:t>features</a:t>
            </a:r>
            <a:r>
              <a:rPr lang="id-ID" sz="2000" dirty="0"/>
              <a:t> </a:t>
            </a:r>
            <a:r>
              <a:rPr lang="id-ID" sz="2000" dirty="0" err="1"/>
              <a:t>tagging</a:t>
            </a:r>
            <a:r>
              <a:rPr lang="id-ID" sz="2000" dirty="0"/>
              <a:t>, </a:t>
            </a:r>
            <a:r>
              <a:rPr lang="id-ID" sz="2000" dirty="0" err="1"/>
              <a:t>dependency</a:t>
            </a:r>
            <a:r>
              <a:rPr lang="id-ID" sz="2000" dirty="0"/>
              <a:t> </a:t>
            </a:r>
            <a:r>
              <a:rPr lang="id-ID" sz="2000" dirty="0" err="1"/>
              <a:t>parsing</a:t>
            </a:r>
            <a:r>
              <a:rPr lang="id-ID" sz="2000" dirty="0"/>
              <a:t>, </a:t>
            </a:r>
            <a:r>
              <a:rPr lang="id-ID" sz="2000" dirty="0" err="1"/>
              <a:t>and</a:t>
            </a:r>
            <a:r>
              <a:rPr lang="id-ID" sz="2000" dirty="0"/>
              <a:t> </a:t>
            </a:r>
            <a:r>
              <a:rPr lang="id-ID" sz="2000" dirty="0" err="1"/>
              <a:t>named</a:t>
            </a:r>
            <a:r>
              <a:rPr lang="id-ID" sz="2000" dirty="0"/>
              <a:t> </a:t>
            </a:r>
            <a:r>
              <a:rPr lang="id-ID" sz="2000" dirty="0" err="1"/>
              <a:t>entity</a:t>
            </a:r>
            <a:r>
              <a:rPr lang="id-ID" sz="2000" dirty="0"/>
              <a:t> </a:t>
            </a:r>
            <a:r>
              <a:rPr lang="id-ID" sz="2000" dirty="0" err="1"/>
              <a:t>recognition</a:t>
            </a:r>
            <a:r>
              <a:rPr lang="id-ID" sz="2000" dirty="0"/>
              <a:t>;</a:t>
            </a:r>
          </a:p>
          <a:p>
            <a:pPr marL="285750" indent="-285750" algn="just">
              <a:buFont typeface="Arial" panose="020B0604020202020204" pitchFamily="34" charset="0"/>
              <a:buChar char="•"/>
            </a:pPr>
            <a:r>
              <a:rPr lang="id-ID" sz="2000" dirty="0" err="1"/>
              <a:t>Pretrained</a:t>
            </a:r>
            <a:r>
              <a:rPr lang="id-ID" sz="2000" dirty="0"/>
              <a:t> neural </a:t>
            </a:r>
            <a:r>
              <a:rPr lang="id-ID" sz="2000" dirty="0" err="1"/>
              <a:t>models</a:t>
            </a:r>
            <a:r>
              <a:rPr lang="id-ID" sz="2000" dirty="0"/>
              <a:t> </a:t>
            </a:r>
            <a:r>
              <a:rPr lang="id-ID" sz="2000" dirty="0" err="1"/>
              <a:t>supporting</a:t>
            </a:r>
            <a:r>
              <a:rPr lang="id-ID" sz="2000" dirty="0"/>
              <a:t> 70 (human) </a:t>
            </a:r>
            <a:r>
              <a:rPr lang="id-ID" sz="2000" dirty="0" err="1"/>
              <a:t>languages</a:t>
            </a:r>
            <a:r>
              <a:rPr lang="id-ID" sz="2000" dirty="0"/>
              <a:t>;</a:t>
            </a:r>
          </a:p>
          <a:p>
            <a:pPr marL="285750" indent="-285750" algn="just">
              <a:buFont typeface="Arial" panose="020B0604020202020204" pitchFamily="34" charset="0"/>
              <a:buChar char="•"/>
            </a:pPr>
            <a:r>
              <a:rPr lang="id-ID" sz="2000" dirty="0"/>
              <a:t>A </a:t>
            </a:r>
            <a:r>
              <a:rPr lang="id-ID" sz="2000" dirty="0" err="1"/>
              <a:t>stable</a:t>
            </a:r>
            <a:r>
              <a:rPr lang="id-ID" sz="2000" dirty="0"/>
              <a:t>, </a:t>
            </a:r>
            <a:r>
              <a:rPr lang="id-ID" sz="2000" dirty="0" err="1"/>
              <a:t>officially</a:t>
            </a:r>
            <a:r>
              <a:rPr lang="id-ID" sz="2000" dirty="0"/>
              <a:t> </a:t>
            </a:r>
            <a:r>
              <a:rPr lang="id-ID" sz="2000" dirty="0" err="1"/>
              <a:t>maintained</a:t>
            </a:r>
            <a:r>
              <a:rPr lang="id-ID" sz="2000" dirty="0"/>
              <a:t> </a:t>
            </a:r>
            <a:r>
              <a:rPr lang="id-ID" sz="2000" dirty="0" err="1"/>
              <a:t>Python</a:t>
            </a:r>
            <a:r>
              <a:rPr lang="id-ID" sz="2000" dirty="0"/>
              <a:t> </a:t>
            </a:r>
            <a:r>
              <a:rPr lang="id-ID" sz="2000" dirty="0" err="1"/>
              <a:t>interface</a:t>
            </a:r>
            <a:r>
              <a:rPr lang="id-ID" sz="2000" dirty="0"/>
              <a:t> </a:t>
            </a:r>
            <a:r>
              <a:rPr lang="id-ID" sz="2000" dirty="0" err="1"/>
              <a:t>to</a:t>
            </a:r>
            <a:r>
              <a:rPr lang="id-ID" sz="2000" dirty="0"/>
              <a:t> </a:t>
            </a:r>
            <a:r>
              <a:rPr lang="id-ID" sz="2000" dirty="0" err="1"/>
              <a:t>CoreNLP</a:t>
            </a:r>
            <a:r>
              <a:rPr lang="id-ID" sz="2000" dirty="0"/>
              <a:t>.</a:t>
            </a:r>
          </a:p>
        </p:txBody>
      </p:sp>
      <p:pic>
        <p:nvPicPr>
          <p:cNvPr id="11" name="Picture 10">
            <a:extLst>
              <a:ext uri="{FF2B5EF4-FFF2-40B4-BE49-F238E27FC236}">
                <a16:creationId xmlns:a16="http://schemas.microsoft.com/office/drawing/2014/main" id="{BDE7475A-74EC-E3BD-88B9-3ACF26153849}"/>
              </a:ext>
            </a:extLst>
          </p:cNvPr>
          <p:cNvPicPr>
            <a:picLocks noChangeAspect="1"/>
          </p:cNvPicPr>
          <p:nvPr/>
        </p:nvPicPr>
        <p:blipFill>
          <a:blip r:embed="rId2"/>
          <a:stretch>
            <a:fillRect/>
          </a:stretch>
        </p:blipFill>
        <p:spPr>
          <a:xfrm>
            <a:off x="831954" y="3153203"/>
            <a:ext cx="7480091" cy="1227711"/>
          </a:xfrm>
          <a:prstGeom prst="rect">
            <a:avLst/>
          </a:prstGeom>
          <a:ln>
            <a:solidFill>
              <a:schemeClr val="accent5">
                <a:lumMod val="75000"/>
              </a:schemeClr>
            </a:solidFill>
          </a:ln>
        </p:spPr>
      </p:pic>
    </p:spTree>
    <p:extLst>
      <p:ext uri="{BB962C8B-B14F-4D97-AF65-F5344CB8AC3E}">
        <p14:creationId xmlns:p14="http://schemas.microsoft.com/office/powerpoint/2010/main" val="665078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990D-F0BA-FC40-111C-AD3E232903C4}"/>
              </a:ext>
            </a:extLst>
          </p:cNvPr>
          <p:cNvSpPr>
            <a:spLocks noGrp="1"/>
          </p:cNvSpPr>
          <p:nvPr>
            <p:ph type="title"/>
          </p:nvPr>
        </p:nvSpPr>
        <p:spPr/>
        <p:txBody>
          <a:bodyPr/>
          <a:lstStyle/>
          <a:p>
            <a:r>
              <a:rPr lang="en-US" dirty="0"/>
              <a:t>NLP Pipeline</a:t>
            </a:r>
            <a:endParaRPr lang="id-ID" dirty="0"/>
          </a:p>
        </p:txBody>
      </p:sp>
      <p:graphicFrame>
        <p:nvGraphicFramePr>
          <p:cNvPr id="5" name="Diagram 4">
            <a:extLst>
              <a:ext uri="{FF2B5EF4-FFF2-40B4-BE49-F238E27FC236}">
                <a16:creationId xmlns:a16="http://schemas.microsoft.com/office/drawing/2014/main" id="{DD2C3471-7268-8F03-BEDD-7896BB5FDF0F}"/>
              </a:ext>
            </a:extLst>
          </p:cNvPr>
          <p:cNvGraphicFramePr/>
          <p:nvPr>
            <p:extLst>
              <p:ext uri="{D42A27DB-BD31-4B8C-83A1-F6EECF244321}">
                <p14:modId xmlns:p14="http://schemas.microsoft.com/office/powerpoint/2010/main" val="3141844052"/>
              </p:ext>
            </p:extLst>
          </p:nvPr>
        </p:nvGraphicFramePr>
        <p:xfrm>
          <a:off x="273570" y="731355"/>
          <a:ext cx="8596859" cy="1753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8F6B5C68-731B-DC0E-7D99-6EB930B93F5F}"/>
              </a:ext>
            </a:extLst>
          </p:cNvPr>
          <p:cNvSpPr txBox="1"/>
          <p:nvPr/>
        </p:nvSpPr>
        <p:spPr>
          <a:xfrm>
            <a:off x="109303" y="2337482"/>
            <a:ext cx="1801941" cy="2123658"/>
          </a:xfrm>
          <a:prstGeom prst="rect">
            <a:avLst/>
          </a:prstGeom>
          <a:noFill/>
        </p:spPr>
        <p:txBody>
          <a:bodyPr wrap="square">
            <a:spAutoFit/>
          </a:bodyPr>
          <a:lstStyle/>
          <a:p>
            <a:pPr marL="171450" indent="-171450">
              <a:buFont typeface="Arial" panose="020B0604020202020204" pitchFamily="34" charset="0"/>
              <a:buChar char="•"/>
            </a:pPr>
            <a:r>
              <a:rPr lang="en-US" sz="1200" dirty="0"/>
              <a:t>Segmentation/ </a:t>
            </a:r>
            <a:r>
              <a:rPr lang="id-ID" sz="1200" dirty="0" err="1"/>
              <a:t>Tokenization</a:t>
            </a:r>
            <a:endParaRPr lang="en-US" sz="1200" dirty="0"/>
          </a:p>
          <a:p>
            <a:pPr marL="171450" indent="-171450">
              <a:buFont typeface="Arial" panose="020B0604020202020204" pitchFamily="34" charset="0"/>
              <a:buChar char="•"/>
            </a:pPr>
            <a:r>
              <a:rPr lang="en-US" sz="1200" dirty="0"/>
              <a:t>Normalization/ </a:t>
            </a:r>
            <a:r>
              <a:rPr lang="id-ID" sz="1200" dirty="0" err="1"/>
              <a:t>Lowercasing</a:t>
            </a:r>
            <a:endParaRPr lang="en-US" sz="1200" dirty="0"/>
          </a:p>
          <a:p>
            <a:pPr marL="171450" indent="-171450">
              <a:buFont typeface="Arial" panose="020B0604020202020204" pitchFamily="34" charset="0"/>
              <a:buChar char="•"/>
            </a:pPr>
            <a:r>
              <a:rPr lang="id-ID" sz="1200" dirty="0" err="1"/>
              <a:t>Stopword</a:t>
            </a:r>
            <a:r>
              <a:rPr lang="id-ID" sz="1200" dirty="0"/>
              <a:t> </a:t>
            </a:r>
            <a:r>
              <a:rPr lang="id-ID" sz="1200" dirty="0" err="1"/>
              <a:t>Removal</a:t>
            </a:r>
            <a:endParaRPr lang="en-US" sz="1200" dirty="0"/>
          </a:p>
          <a:p>
            <a:pPr marL="171450" indent="-171450">
              <a:buFont typeface="Arial" panose="020B0604020202020204" pitchFamily="34" charset="0"/>
              <a:buChar char="•"/>
            </a:pPr>
            <a:r>
              <a:rPr lang="en-US" sz="1200" dirty="0"/>
              <a:t>Punctuation Removal</a:t>
            </a:r>
          </a:p>
          <a:p>
            <a:pPr marL="171450" indent="-171450">
              <a:buFont typeface="Arial" panose="020B0604020202020204" pitchFamily="34" charset="0"/>
              <a:buChar char="•"/>
            </a:pPr>
            <a:r>
              <a:rPr lang="id-ID" sz="1200" dirty="0" err="1"/>
              <a:t>Stemming</a:t>
            </a:r>
            <a:r>
              <a:rPr lang="en-US" sz="1200" dirty="0"/>
              <a:t>/</a:t>
            </a:r>
            <a:r>
              <a:rPr lang="id-ID" sz="1200" dirty="0"/>
              <a:t> </a:t>
            </a:r>
            <a:r>
              <a:rPr lang="id-ID" sz="1200" dirty="0" err="1"/>
              <a:t>Lemmatization</a:t>
            </a:r>
            <a:endParaRPr lang="en-US" sz="1200" dirty="0"/>
          </a:p>
          <a:p>
            <a:pPr marL="171450" indent="-171450">
              <a:buFont typeface="Arial" panose="020B0604020202020204" pitchFamily="34" charset="0"/>
              <a:buChar char="•"/>
            </a:pPr>
            <a:r>
              <a:rPr lang="en-US" sz="1200" dirty="0" err="1"/>
              <a:t>Depedency</a:t>
            </a:r>
            <a:r>
              <a:rPr lang="en-US" sz="1200" dirty="0"/>
              <a:t> parsing</a:t>
            </a:r>
          </a:p>
          <a:p>
            <a:pPr marL="171450" indent="-171450">
              <a:buFont typeface="Arial" panose="020B0604020202020204" pitchFamily="34" charset="0"/>
              <a:buChar char="•"/>
            </a:pPr>
            <a:r>
              <a:rPr lang="id-ID" sz="1200" dirty="0" err="1"/>
              <a:t>Part-of-Speech</a:t>
            </a:r>
            <a:r>
              <a:rPr lang="id-ID" sz="1200" dirty="0"/>
              <a:t> </a:t>
            </a:r>
            <a:r>
              <a:rPr lang="id-ID" sz="1200" dirty="0" err="1"/>
              <a:t>Tagging</a:t>
            </a:r>
            <a:endParaRPr lang="en-US" sz="1200" dirty="0"/>
          </a:p>
        </p:txBody>
      </p:sp>
      <p:sp>
        <p:nvSpPr>
          <p:cNvPr id="8" name="TextBox 7">
            <a:extLst>
              <a:ext uri="{FF2B5EF4-FFF2-40B4-BE49-F238E27FC236}">
                <a16:creationId xmlns:a16="http://schemas.microsoft.com/office/drawing/2014/main" id="{E267684F-38A6-8693-1DD9-F8DAF61B8B24}"/>
              </a:ext>
            </a:extLst>
          </p:cNvPr>
          <p:cNvSpPr txBox="1"/>
          <p:nvPr/>
        </p:nvSpPr>
        <p:spPr>
          <a:xfrm>
            <a:off x="1984947" y="2351535"/>
            <a:ext cx="1694511" cy="830997"/>
          </a:xfrm>
          <a:prstGeom prst="rect">
            <a:avLst/>
          </a:prstGeom>
          <a:noFill/>
        </p:spPr>
        <p:txBody>
          <a:bodyPr wrap="square">
            <a:spAutoFit/>
          </a:bodyPr>
          <a:lstStyle/>
          <a:p>
            <a:pPr marL="171450" indent="-171450">
              <a:buFont typeface="Arial" panose="020B0604020202020204" pitchFamily="34" charset="0"/>
              <a:buChar char="•"/>
            </a:pPr>
            <a:r>
              <a:rPr lang="id-ID" sz="1200" dirty="0" err="1"/>
              <a:t>Bag</a:t>
            </a:r>
            <a:r>
              <a:rPr lang="id-ID" sz="1200" dirty="0"/>
              <a:t> </a:t>
            </a:r>
            <a:r>
              <a:rPr lang="id-ID" sz="1200" dirty="0" err="1"/>
              <a:t>of</a:t>
            </a:r>
            <a:r>
              <a:rPr lang="id-ID" sz="1200" dirty="0"/>
              <a:t> </a:t>
            </a:r>
            <a:r>
              <a:rPr lang="id-ID" sz="1200" dirty="0" err="1"/>
              <a:t>Words</a:t>
            </a:r>
            <a:r>
              <a:rPr lang="id-ID" sz="1200" dirty="0"/>
              <a:t> (</a:t>
            </a:r>
            <a:r>
              <a:rPr lang="id-ID" sz="1200" dirty="0" err="1"/>
              <a:t>BoW</a:t>
            </a:r>
            <a:r>
              <a:rPr lang="id-ID" sz="1200" dirty="0"/>
              <a:t>)</a:t>
            </a:r>
            <a:endParaRPr lang="en-US" sz="1200" dirty="0"/>
          </a:p>
          <a:p>
            <a:pPr marL="171450" indent="-171450">
              <a:buFont typeface="Arial" panose="020B0604020202020204" pitchFamily="34" charset="0"/>
              <a:buChar char="•"/>
            </a:pPr>
            <a:r>
              <a:rPr lang="id-ID" sz="1200" dirty="0"/>
              <a:t>TF-IDF</a:t>
            </a:r>
            <a:endParaRPr lang="en-US" sz="1200" dirty="0"/>
          </a:p>
          <a:p>
            <a:pPr marL="171450" indent="-171450">
              <a:buFont typeface="Arial" panose="020B0604020202020204" pitchFamily="34" charset="0"/>
              <a:buChar char="•"/>
            </a:pPr>
            <a:r>
              <a:rPr lang="id-ID" sz="1200" dirty="0"/>
              <a:t>Word </a:t>
            </a:r>
            <a:r>
              <a:rPr lang="id-ID" sz="1200" dirty="0" err="1"/>
              <a:t>Embeddings</a:t>
            </a:r>
            <a:endParaRPr lang="id-ID" sz="1200" dirty="0"/>
          </a:p>
        </p:txBody>
      </p:sp>
      <p:sp>
        <p:nvSpPr>
          <p:cNvPr id="9" name="TextBox 8">
            <a:extLst>
              <a:ext uri="{FF2B5EF4-FFF2-40B4-BE49-F238E27FC236}">
                <a16:creationId xmlns:a16="http://schemas.microsoft.com/office/drawing/2014/main" id="{9C61D77E-11BA-D18F-5C14-9965D3D73460}"/>
              </a:ext>
            </a:extLst>
          </p:cNvPr>
          <p:cNvSpPr txBox="1"/>
          <p:nvPr/>
        </p:nvSpPr>
        <p:spPr>
          <a:xfrm>
            <a:off x="3843728" y="2340917"/>
            <a:ext cx="1694513" cy="461665"/>
          </a:xfrm>
          <a:prstGeom prst="rect">
            <a:avLst/>
          </a:prstGeom>
          <a:noFill/>
        </p:spPr>
        <p:txBody>
          <a:bodyPr wrap="square">
            <a:spAutoFit/>
          </a:bodyPr>
          <a:lstStyle/>
          <a:p>
            <a:pPr marL="171450" indent="-171450">
              <a:buFont typeface="Arial" panose="020B0604020202020204" pitchFamily="34" charset="0"/>
              <a:buChar char="•"/>
            </a:pPr>
            <a:r>
              <a:rPr lang="en-US" sz="1200" dirty="0"/>
              <a:t>Machine Learning</a:t>
            </a:r>
          </a:p>
          <a:p>
            <a:pPr marL="171450" indent="-171450">
              <a:buFont typeface="Arial" panose="020B0604020202020204" pitchFamily="34" charset="0"/>
              <a:buChar char="•"/>
            </a:pPr>
            <a:r>
              <a:rPr lang="en-US" sz="1200" dirty="0"/>
              <a:t>Deep Learning</a:t>
            </a:r>
            <a:endParaRPr lang="id-ID" sz="1200" dirty="0"/>
          </a:p>
        </p:txBody>
      </p:sp>
      <p:sp>
        <p:nvSpPr>
          <p:cNvPr id="10" name="TextBox 9">
            <a:extLst>
              <a:ext uri="{FF2B5EF4-FFF2-40B4-BE49-F238E27FC236}">
                <a16:creationId xmlns:a16="http://schemas.microsoft.com/office/drawing/2014/main" id="{B4469D43-6D24-5DE4-083A-8D51EA3709D3}"/>
              </a:ext>
            </a:extLst>
          </p:cNvPr>
          <p:cNvSpPr txBox="1"/>
          <p:nvPr/>
        </p:nvSpPr>
        <p:spPr>
          <a:xfrm>
            <a:off x="5702510" y="2337482"/>
            <a:ext cx="1530246" cy="646331"/>
          </a:xfrm>
          <a:prstGeom prst="rect">
            <a:avLst/>
          </a:prstGeom>
          <a:noFill/>
        </p:spPr>
        <p:txBody>
          <a:bodyPr wrap="square">
            <a:spAutoFit/>
          </a:bodyPr>
          <a:lstStyle/>
          <a:p>
            <a:pPr marL="171450" indent="-171450">
              <a:buFont typeface="Arial" panose="020B0604020202020204" pitchFamily="34" charset="0"/>
              <a:buChar char="•"/>
            </a:pPr>
            <a:r>
              <a:rPr lang="en-US" sz="1200" dirty="0"/>
              <a:t>Prediction</a:t>
            </a:r>
          </a:p>
          <a:p>
            <a:pPr marL="171450" indent="-171450">
              <a:buFont typeface="Arial" panose="020B0604020202020204" pitchFamily="34" charset="0"/>
              <a:buChar char="•"/>
            </a:pPr>
            <a:r>
              <a:rPr lang="id-ID" sz="1200" dirty="0" err="1"/>
              <a:t>Evaluation</a:t>
            </a:r>
            <a:endParaRPr lang="en-US" sz="1200" dirty="0"/>
          </a:p>
          <a:p>
            <a:pPr marL="171450" indent="-171450">
              <a:buFont typeface="Arial" panose="020B0604020202020204" pitchFamily="34" charset="0"/>
              <a:buChar char="•"/>
            </a:pPr>
            <a:r>
              <a:rPr lang="id-ID" sz="1200" dirty="0"/>
              <a:t>Fine-Tuning</a:t>
            </a:r>
          </a:p>
        </p:txBody>
      </p:sp>
      <p:sp>
        <p:nvSpPr>
          <p:cNvPr id="11" name="TextBox 10">
            <a:extLst>
              <a:ext uri="{FF2B5EF4-FFF2-40B4-BE49-F238E27FC236}">
                <a16:creationId xmlns:a16="http://schemas.microsoft.com/office/drawing/2014/main" id="{A95D8D42-86C8-DF66-5051-A6B867A807BC}"/>
              </a:ext>
            </a:extLst>
          </p:cNvPr>
          <p:cNvSpPr txBox="1"/>
          <p:nvPr/>
        </p:nvSpPr>
        <p:spPr>
          <a:xfrm>
            <a:off x="7504451" y="2279156"/>
            <a:ext cx="1530246" cy="646331"/>
          </a:xfrm>
          <a:prstGeom prst="rect">
            <a:avLst/>
          </a:prstGeom>
          <a:noFill/>
        </p:spPr>
        <p:txBody>
          <a:bodyPr wrap="square">
            <a:spAutoFit/>
          </a:bodyPr>
          <a:lstStyle/>
          <a:p>
            <a:pPr marL="171450" indent="-171450">
              <a:buFont typeface="Arial" panose="020B0604020202020204" pitchFamily="34" charset="0"/>
              <a:buChar char="•"/>
            </a:pPr>
            <a:r>
              <a:rPr lang="en-US" sz="1200" dirty="0"/>
              <a:t>Production</a:t>
            </a:r>
          </a:p>
          <a:p>
            <a:pPr marL="171450" indent="-171450">
              <a:buFont typeface="Arial" panose="020B0604020202020204" pitchFamily="34" charset="0"/>
              <a:buChar char="•"/>
            </a:pPr>
            <a:r>
              <a:rPr lang="en-US" sz="1200" dirty="0"/>
              <a:t>Monitoring and Updating</a:t>
            </a:r>
            <a:endParaRPr lang="id-ID" sz="1200" dirty="0"/>
          </a:p>
        </p:txBody>
      </p:sp>
    </p:spTree>
    <p:extLst>
      <p:ext uri="{BB962C8B-B14F-4D97-AF65-F5344CB8AC3E}">
        <p14:creationId xmlns:p14="http://schemas.microsoft.com/office/powerpoint/2010/main" val="4275680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2539B-DFBD-1E00-2D3D-0D574A88363B}"/>
              </a:ext>
            </a:extLst>
          </p:cNvPr>
          <p:cNvSpPr>
            <a:spLocks noGrp="1"/>
          </p:cNvSpPr>
          <p:nvPr>
            <p:ph type="title"/>
          </p:nvPr>
        </p:nvSpPr>
        <p:spPr/>
        <p:txBody>
          <a:bodyPr/>
          <a:lstStyle/>
          <a:p>
            <a:r>
              <a:rPr lang="en-US" dirty="0"/>
              <a:t>Install stanza (1)</a:t>
            </a:r>
            <a:endParaRPr lang="id-ID" dirty="0"/>
          </a:p>
        </p:txBody>
      </p:sp>
      <p:sp>
        <p:nvSpPr>
          <p:cNvPr id="4" name="TextBox 3">
            <a:extLst>
              <a:ext uri="{FF2B5EF4-FFF2-40B4-BE49-F238E27FC236}">
                <a16:creationId xmlns:a16="http://schemas.microsoft.com/office/drawing/2014/main" id="{67C1C59F-F60E-4ADA-D9B6-339AEF34F5C1}"/>
              </a:ext>
            </a:extLst>
          </p:cNvPr>
          <p:cNvSpPr txBox="1"/>
          <p:nvPr/>
        </p:nvSpPr>
        <p:spPr>
          <a:xfrm>
            <a:off x="712032" y="892975"/>
            <a:ext cx="7719935" cy="4154984"/>
          </a:xfrm>
          <a:prstGeom prst="rect">
            <a:avLst/>
          </a:prstGeom>
          <a:ln/>
        </p:spPr>
        <p:style>
          <a:lnRef idx="2">
            <a:schemeClr val="accent5"/>
          </a:lnRef>
          <a:fillRef idx="1">
            <a:schemeClr val="lt1"/>
          </a:fillRef>
          <a:effectRef idx="0">
            <a:schemeClr val="accent5"/>
          </a:effectRef>
          <a:fontRef idx="minor">
            <a:schemeClr val="dk1"/>
          </a:fontRef>
        </p:style>
        <p:txBody>
          <a:bodyPr wrap="square">
            <a:spAutoFit/>
          </a:bodyPr>
          <a:lstStyle/>
          <a:p>
            <a:r>
              <a:rPr lang="id-ID" sz="1200" b="0" dirty="0" err="1">
                <a:solidFill>
                  <a:srgbClr val="AF00DB"/>
                </a:solidFill>
                <a:effectLst/>
                <a:latin typeface="Courier New" panose="02070309020205020404" pitchFamily="49" charset="0"/>
              </a:rPr>
              <a:t>import</a:t>
            </a:r>
            <a:r>
              <a:rPr lang="id-ID" sz="1200" b="0" dirty="0">
                <a:solidFill>
                  <a:srgbClr val="000000"/>
                </a:solidFill>
                <a:effectLst/>
                <a:latin typeface="Courier New" panose="02070309020205020404" pitchFamily="49" charset="0"/>
              </a:rPr>
              <a:t> </a:t>
            </a:r>
            <a:r>
              <a:rPr lang="id-ID" sz="1200" b="0" dirty="0" err="1">
                <a:solidFill>
                  <a:srgbClr val="000000"/>
                </a:solidFill>
                <a:effectLst/>
                <a:latin typeface="Courier New" panose="02070309020205020404" pitchFamily="49" charset="0"/>
              </a:rPr>
              <a:t>nltk</a:t>
            </a:r>
            <a:endParaRPr lang="id-ID" sz="1200" b="0" dirty="0">
              <a:solidFill>
                <a:srgbClr val="000000"/>
              </a:solidFill>
              <a:effectLst/>
              <a:latin typeface="Courier New" panose="02070309020205020404" pitchFamily="49" charset="0"/>
            </a:endParaRPr>
          </a:p>
          <a:p>
            <a:r>
              <a:rPr lang="id-ID" sz="1200" b="0" dirty="0" err="1">
                <a:solidFill>
                  <a:srgbClr val="AF00DB"/>
                </a:solidFill>
                <a:effectLst/>
                <a:latin typeface="Courier New" panose="02070309020205020404" pitchFamily="49" charset="0"/>
              </a:rPr>
              <a:t>from</a:t>
            </a:r>
            <a:r>
              <a:rPr lang="id-ID" sz="1200" b="0" dirty="0">
                <a:solidFill>
                  <a:srgbClr val="000000"/>
                </a:solidFill>
                <a:effectLst/>
                <a:latin typeface="Courier New" panose="02070309020205020404" pitchFamily="49" charset="0"/>
              </a:rPr>
              <a:t> </a:t>
            </a:r>
            <a:r>
              <a:rPr lang="id-ID" sz="1200" b="0" dirty="0" err="1">
                <a:solidFill>
                  <a:srgbClr val="000000"/>
                </a:solidFill>
                <a:effectLst/>
                <a:latin typeface="Courier New" panose="02070309020205020404" pitchFamily="49" charset="0"/>
              </a:rPr>
              <a:t>nltk.tokenize</a:t>
            </a:r>
            <a:r>
              <a:rPr lang="id-ID" sz="1200" b="0" dirty="0">
                <a:solidFill>
                  <a:srgbClr val="000000"/>
                </a:solidFill>
                <a:effectLst/>
                <a:latin typeface="Courier New" panose="02070309020205020404" pitchFamily="49" charset="0"/>
              </a:rPr>
              <a:t> </a:t>
            </a:r>
            <a:r>
              <a:rPr lang="id-ID" sz="1200" b="0" dirty="0" err="1">
                <a:solidFill>
                  <a:srgbClr val="AF00DB"/>
                </a:solidFill>
                <a:effectLst/>
                <a:latin typeface="Courier New" panose="02070309020205020404" pitchFamily="49" charset="0"/>
              </a:rPr>
              <a:t>import</a:t>
            </a:r>
            <a:r>
              <a:rPr lang="id-ID" sz="1200" b="0" dirty="0">
                <a:solidFill>
                  <a:srgbClr val="000000"/>
                </a:solidFill>
                <a:effectLst/>
                <a:latin typeface="Courier New" panose="02070309020205020404" pitchFamily="49" charset="0"/>
              </a:rPr>
              <a:t> </a:t>
            </a:r>
            <a:r>
              <a:rPr lang="id-ID" sz="1200" b="0" dirty="0" err="1">
                <a:solidFill>
                  <a:srgbClr val="000000"/>
                </a:solidFill>
                <a:effectLst/>
                <a:latin typeface="Courier New" panose="02070309020205020404" pitchFamily="49" charset="0"/>
              </a:rPr>
              <a:t>word_tokenize</a:t>
            </a:r>
            <a:endParaRPr lang="id-ID" sz="1200" b="0" dirty="0">
              <a:solidFill>
                <a:srgbClr val="000000"/>
              </a:solidFill>
              <a:effectLst/>
              <a:latin typeface="Courier New" panose="02070309020205020404" pitchFamily="49" charset="0"/>
            </a:endParaRPr>
          </a:p>
          <a:p>
            <a:r>
              <a:rPr lang="id-ID" sz="1200" b="0" dirty="0" err="1">
                <a:solidFill>
                  <a:srgbClr val="AF00DB"/>
                </a:solidFill>
                <a:effectLst/>
                <a:latin typeface="Courier New" panose="02070309020205020404" pitchFamily="49" charset="0"/>
              </a:rPr>
              <a:t>from</a:t>
            </a:r>
            <a:r>
              <a:rPr lang="id-ID" sz="1200" b="0" dirty="0">
                <a:solidFill>
                  <a:srgbClr val="000000"/>
                </a:solidFill>
                <a:effectLst/>
                <a:latin typeface="Courier New" panose="02070309020205020404" pitchFamily="49" charset="0"/>
              </a:rPr>
              <a:t> </a:t>
            </a:r>
            <a:r>
              <a:rPr lang="id-ID" sz="1200" b="0" dirty="0" err="1">
                <a:solidFill>
                  <a:srgbClr val="000000"/>
                </a:solidFill>
                <a:effectLst/>
                <a:latin typeface="Courier New" panose="02070309020205020404" pitchFamily="49" charset="0"/>
              </a:rPr>
              <a:t>nltk.corpus</a:t>
            </a:r>
            <a:r>
              <a:rPr lang="id-ID" sz="1200" b="0" dirty="0">
                <a:solidFill>
                  <a:srgbClr val="000000"/>
                </a:solidFill>
                <a:effectLst/>
                <a:latin typeface="Courier New" panose="02070309020205020404" pitchFamily="49" charset="0"/>
              </a:rPr>
              <a:t> </a:t>
            </a:r>
            <a:r>
              <a:rPr lang="id-ID" sz="1200" b="0" dirty="0" err="1">
                <a:solidFill>
                  <a:srgbClr val="AF00DB"/>
                </a:solidFill>
                <a:effectLst/>
                <a:latin typeface="Courier New" panose="02070309020205020404" pitchFamily="49" charset="0"/>
              </a:rPr>
              <a:t>import</a:t>
            </a:r>
            <a:r>
              <a:rPr lang="id-ID" sz="1200" b="0" dirty="0">
                <a:solidFill>
                  <a:srgbClr val="000000"/>
                </a:solidFill>
                <a:effectLst/>
                <a:latin typeface="Courier New" panose="02070309020205020404" pitchFamily="49" charset="0"/>
              </a:rPr>
              <a:t> </a:t>
            </a:r>
            <a:r>
              <a:rPr lang="id-ID" sz="1200" b="0" dirty="0" err="1">
                <a:solidFill>
                  <a:srgbClr val="000000"/>
                </a:solidFill>
                <a:effectLst/>
                <a:latin typeface="Courier New" panose="02070309020205020404" pitchFamily="49" charset="0"/>
              </a:rPr>
              <a:t>stopwords</a:t>
            </a:r>
            <a:endParaRPr lang="id-ID" sz="1200" b="0" dirty="0">
              <a:solidFill>
                <a:srgbClr val="000000"/>
              </a:solidFill>
              <a:effectLst/>
              <a:latin typeface="Courier New" panose="02070309020205020404" pitchFamily="49" charset="0"/>
            </a:endParaRPr>
          </a:p>
          <a:p>
            <a:r>
              <a:rPr lang="id-ID" sz="1200" b="0" dirty="0" err="1">
                <a:solidFill>
                  <a:srgbClr val="AF00DB"/>
                </a:solidFill>
                <a:effectLst/>
                <a:latin typeface="Courier New" panose="02070309020205020404" pitchFamily="49" charset="0"/>
              </a:rPr>
              <a:t>from</a:t>
            </a:r>
            <a:r>
              <a:rPr lang="id-ID" sz="1200" b="0" dirty="0">
                <a:solidFill>
                  <a:srgbClr val="000000"/>
                </a:solidFill>
                <a:effectLst/>
                <a:latin typeface="Courier New" panose="02070309020205020404" pitchFamily="49" charset="0"/>
              </a:rPr>
              <a:t> </a:t>
            </a:r>
            <a:r>
              <a:rPr lang="id-ID" sz="1200" b="0" dirty="0" err="1">
                <a:solidFill>
                  <a:srgbClr val="000000"/>
                </a:solidFill>
                <a:effectLst/>
                <a:latin typeface="Courier New" panose="02070309020205020404" pitchFamily="49" charset="0"/>
              </a:rPr>
              <a:t>nltk.stem</a:t>
            </a:r>
            <a:r>
              <a:rPr lang="id-ID" sz="1200" b="0" dirty="0">
                <a:solidFill>
                  <a:srgbClr val="000000"/>
                </a:solidFill>
                <a:effectLst/>
                <a:latin typeface="Courier New" panose="02070309020205020404" pitchFamily="49" charset="0"/>
              </a:rPr>
              <a:t> </a:t>
            </a:r>
            <a:r>
              <a:rPr lang="id-ID" sz="1200" b="0" dirty="0" err="1">
                <a:solidFill>
                  <a:srgbClr val="AF00DB"/>
                </a:solidFill>
                <a:effectLst/>
                <a:latin typeface="Courier New" panose="02070309020205020404" pitchFamily="49" charset="0"/>
              </a:rPr>
              <a:t>import</a:t>
            </a:r>
            <a:r>
              <a:rPr lang="id-ID" sz="1200" b="0" dirty="0">
                <a:solidFill>
                  <a:srgbClr val="000000"/>
                </a:solidFill>
                <a:effectLst/>
                <a:latin typeface="Courier New" panose="02070309020205020404" pitchFamily="49" charset="0"/>
              </a:rPr>
              <a:t> </a:t>
            </a:r>
            <a:r>
              <a:rPr lang="id-ID" sz="1200" b="0" dirty="0" err="1">
                <a:solidFill>
                  <a:srgbClr val="000000"/>
                </a:solidFill>
                <a:effectLst/>
                <a:latin typeface="Courier New" panose="02070309020205020404" pitchFamily="49" charset="0"/>
              </a:rPr>
              <a:t>PorterStemmer</a:t>
            </a:r>
            <a:r>
              <a:rPr lang="id-ID" sz="1200" b="0" dirty="0">
                <a:solidFill>
                  <a:srgbClr val="000000"/>
                </a:solidFill>
                <a:effectLst/>
                <a:latin typeface="Courier New" panose="02070309020205020404" pitchFamily="49" charset="0"/>
              </a:rPr>
              <a:t>, </a:t>
            </a:r>
            <a:r>
              <a:rPr lang="id-ID" sz="1200" b="0" dirty="0" err="1">
                <a:solidFill>
                  <a:srgbClr val="000000"/>
                </a:solidFill>
                <a:effectLst/>
                <a:latin typeface="Courier New" panose="02070309020205020404" pitchFamily="49" charset="0"/>
              </a:rPr>
              <a:t>WordNetLemmatizer</a:t>
            </a:r>
            <a:endParaRPr lang="id-ID" sz="1200" b="0" dirty="0">
              <a:solidFill>
                <a:srgbClr val="000000"/>
              </a:solidFill>
              <a:effectLst/>
              <a:latin typeface="Courier New" panose="02070309020205020404" pitchFamily="49" charset="0"/>
            </a:endParaRPr>
          </a:p>
          <a:p>
            <a:r>
              <a:rPr lang="id-ID" sz="1200" b="0" dirty="0" err="1">
                <a:solidFill>
                  <a:srgbClr val="AF00DB"/>
                </a:solidFill>
                <a:effectLst/>
                <a:latin typeface="Courier New" panose="02070309020205020404" pitchFamily="49" charset="0"/>
              </a:rPr>
              <a:t>from</a:t>
            </a:r>
            <a:r>
              <a:rPr lang="id-ID" sz="1200" b="0" dirty="0">
                <a:solidFill>
                  <a:srgbClr val="000000"/>
                </a:solidFill>
                <a:effectLst/>
                <a:latin typeface="Courier New" panose="02070309020205020404" pitchFamily="49" charset="0"/>
              </a:rPr>
              <a:t> </a:t>
            </a:r>
            <a:r>
              <a:rPr lang="id-ID" sz="1200" b="0" dirty="0" err="1">
                <a:solidFill>
                  <a:srgbClr val="000000"/>
                </a:solidFill>
                <a:effectLst/>
                <a:latin typeface="Courier New" panose="02070309020205020404" pitchFamily="49" charset="0"/>
              </a:rPr>
              <a:t>nltk</a:t>
            </a:r>
            <a:r>
              <a:rPr lang="id-ID" sz="1200" b="0" dirty="0">
                <a:solidFill>
                  <a:srgbClr val="000000"/>
                </a:solidFill>
                <a:effectLst/>
                <a:latin typeface="Courier New" panose="02070309020205020404" pitchFamily="49" charset="0"/>
              </a:rPr>
              <a:t> </a:t>
            </a:r>
            <a:r>
              <a:rPr lang="id-ID" sz="1200" b="0" dirty="0" err="1">
                <a:solidFill>
                  <a:srgbClr val="AF00DB"/>
                </a:solidFill>
                <a:effectLst/>
                <a:latin typeface="Courier New" panose="02070309020205020404" pitchFamily="49" charset="0"/>
              </a:rPr>
              <a:t>import</a:t>
            </a:r>
            <a:r>
              <a:rPr lang="id-ID" sz="1200" b="0" dirty="0">
                <a:solidFill>
                  <a:srgbClr val="000000"/>
                </a:solidFill>
                <a:effectLst/>
                <a:latin typeface="Courier New" panose="02070309020205020404" pitchFamily="49" charset="0"/>
              </a:rPr>
              <a:t> </a:t>
            </a:r>
            <a:r>
              <a:rPr lang="id-ID" sz="1200" b="0" dirty="0" err="1">
                <a:solidFill>
                  <a:srgbClr val="000000"/>
                </a:solidFill>
                <a:effectLst/>
                <a:latin typeface="Courier New" panose="02070309020205020404" pitchFamily="49" charset="0"/>
              </a:rPr>
              <a:t>pos_tag</a:t>
            </a:r>
            <a:r>
              <a:rPr lang="id-ID" sz="1200" b="0" dirty="0">
                <a:solidFill>
                  <a:srgbClr val="000000"/>
                </a:solidFill>
                <a:effectLst/>
                <a:latin typeface="Courier New" panose="02070309020205020404" pitchFamily="49" charset="0"/>
              </a:rPr>
              <a:t>, </a:t>
            </a:r>
            <a:r>
              <a:rPr lang="id-ID" sz="1200" b="0" dirty="0" err="1">
                <a:solidFill>
                  <a:srgbClr val="000000"/>
                </a:solidFill>
                <a:effectLst/>
                <a:latin typeface="Courier New" panose="02070309020205020404" pitchFamily="49" charset="0"/>
              </a:rPr>
              <a:t>ne_chunk</a:t>
            </a:r>
            <a:r>
              <a:rPr lang="id-ID" sz="1200" b="0" dirty="0">
                <a:solidFill>
                  <a:srgbClr val="000000"/>
                </a:solidFill>
                <a:effectLst/>
                <a:latin typeface="Courier New" panose="02070309020205020404" pitchFamily="49" charset="0"/>
              </a:rPr>
              <a:t>, </a:t>
            </a:r>
            <a:r>
              <a:rPr lang="id-ID" sz="1200" b="0" dirty="0" err="1">
                <a:solidFill>
                  <a:srgbClr val="000000"/>
                </a:solidFill>
                <a:effectLst/>
                <a:latin typeface="Courier New" panose="02070309020205020404" pitchFamily="49" charset="0"/>
              </a:rPr>
              <a:t>RegexpParser</a:t>
            </a:r>
            <a:endParaRPr lang="id-ID" sz="1200" b="0" dirty="0">
              <a:solidFill>
                <a:srgbClr val="000000"/>
              </a:solidFill>
              <a:effectLst/>
              <a:latin typeface="Courier New" panose="02070309020205020404" pitchFamily="49" charset="0"/>
            </a:endParaRPr>
          </a:p>
          <a:p>
            <a:r>
              <a:rPr lang="id-ID" sz="1200" b="0" dirty="0" err="1">
                <a:solidFill>
                  <a:srgbClr val="AF00DB"/>
                </a:solidFill>
                <a:effectLst/>
                <a:latin typeface="Courier New" panose="02070309020205020404" pitchFamily="49" charset="0"/>
              </a:rPr>
              <a:t>import</a:t>
            </a:r>
            <a:r>
              <a:rPr lang="id-ID" sz="1200" b="0" dirty="0">
                <a:solidFill>
                  <a:srgbClr val="000000"/>
                </a:solidFill>
                <a:effectLst/>
                <a:latin typeface="Courier New" panose="02070309020205020404" pitchFamily="49" charset="0"/>
              </a:rPr>
              <a:t> </a:t>
            </a:r>
            <a:r>
              <a:rPr lang="id-ID" sz="1200" b="0" dirty="0" err="1">
                <a:solidFill>
                  <a:srgbClr val="000000"/>
                </a:solidFill>
                <a:effectLst/>
                <a:latin typeface="Courier New" panose="02070309020205020404" pitchFamily="49" charset="0"/>
              </a:rPr>
              <a:t>string</a:t>
            </a:r>
            <a:endParaRPr lang="id-ID" sz="1200" b="0" dirty="0">
              <a:solidFill>
                <a:srgbClr val="000000"/>
              </a:solidFill>
              <a:effectLst/>
              <a:latin typeface="Courier New" panose="02070309020205020404" pitchFamily="49" charset="0"/>
            </a:endParaRPr>
          </a:p>
          <a:p>
            <a:r>
              <a:rPr lang="id-ID" sz="1200" b="0" dirty="0" err="1">
                <a:solidFill>
                  <a:srgbClr val="AF00DB"/>
                </a:solidFill>
                <a:effectLst/>
                <a:latin typeface="Courier New" panose="02070309020205020404" pitchFamily="49" charset="0"/>
              </a:rPr>
              <a:t>from</a:t>
            </a:r>
            <a:r>
              <a:rPr lang="id-ID" sz="1200" b="0" dirty="0">
                <a:solidFill>
                  <a:srgbClr val="000000"/>
                </a:solidFill>
                <a:effectLst/>
                <a:latin typeface="Courier New" panose="02070309020205020404" pitchFamily="49" charset="0"/>
              </a:rPr>
              <a:t> </a:t>
            </a:r>
            <a:r>
              <a:rPr lang="id-ID" sz="1200" b="0" dirty="0" err="1">
                <a:solidFill>
                  <a:srgbClr val="000000"/>
                </a:solidFill>
                <a:effectLst/>
                <a:latin typeface="Courier New" panose="02070309020205020404" pitchFamily="49" charset="0"/>
              </a:rPr>
              <a:t>nltk.stem</a:t>
            </a:r>
            <a:r>
              <a:rPr lang="id-ID" sz="1200" b="0" dirty="0">
                <a:solidFill>
                  <a:srgbClr val="000000"/>
                </a:solidFill>
                <a:effectLst/>
                <a:latin typeface="Courier New" panose="02070309020205020404" pitchFamily="49" charset="0"/>
              </a:rPr>
              <a:t> </a:t>
            </a:r>
            <a:r>
              <a:rPr lang="id-ID" sz="1200" b="0" dirty="0" err="1">
                <a:solidFill>
                  <a:srgbClr val="AF00DB"/>
                </a:solidFill>
                <a:effectLst/>
                <a:latin typeface="Courier New" panose="02070309020205020404" pitchFamily="49" charset="0"/>
              </a:rPr>
              <a:t>import</a:t>
            </a:r>
            <a:r>
              <a:rPr lang="id-ID" sz="1200" b="0" dirty="0">
                <a:solidFill>
                  <a:srgbClr val="000000"/>
                </a:solidFill>
                <a:effectLst/>
                <a:latin typeface="Courier New" panose="02070309020205020404" pitchFamily="49" charset="0"/>
              </a:rPr>
              <a:t> </a:t>
            </a:r>
            <a:r>
              <a:rPr lang="id-ID" sz="1200" b="0" dirty="0" err="1">
                <a:solidFill>
                  <a:srgbClr val="000000"/>
                </a:solidFill>
                <a:effectLst/>
                <a:latin typeface="Courier New" panose="02070309020205020404" pitchFamily="49" charset="0"/>
              </a:rPr>
              <a:t>PorterStemmer</a:t>
            </a:r>
            <a:endParaRPr lang="id-ID" sz="1200" b="0" dirty="0">
              <a:solidFill>
                <a:srgbClr val="000000"/>
              </a:solidFill>
              <a:effectLst/>
              <a:latin typeface="Courier New" panose="02070309020205020404" pitchFamily="49" charset="0"/>
            </a:endParaRPr>
          </a:p>
          <a:p>
            <a:r>
              <a:rPr lang="id-ID" sz="1200" b="0" dirty="0" err="1">
                <a:solidFill>
                  <a:srgbClr val="AF00DB"/>
                </a:solidFill>
                <a:effectLst/>
                <a:latin typeface="Courier New" panose="02070309020205020404" pitchFamily="49" charset="0"/>
              </a:rPr>
              <a:t>from</a:t>
            </a:r>
            <a:r>
              <a:rPr lang="id-ID" sz="1200" b="0" dirty="0">
                <a:solidFill>
                  <a:srgbClr val="000000"/>
                </a:solidFill>
                <a:effectLst/>
                <a:latin typeface="Courier New" panose="02070309020205020404" pitchFamily="49" charset="0"/>
              </a:rPr>
              <a:t> </a:t>
            </a:r>
            <a:r>
              <a:rPr lang="id-ID" sz="1200" b="0" dirty="0" err="1">
                <a:solidFill>
                  <a:srgbClr val="000000"/>
                </a:solidFill>
                <a:effectLst/>
                <a:latin typeface="Courier New" panose="02070309020205020404" pitchFamily="49" charset="0"/>
              </a:rPr>
              <a:t>nltk.stem</a:t>
            </a:r>
            <a:r>
              <a:rPr lang="id-ID" sz="1200" b="0" dirty="0">
                <a:solidFill>
                  <a:srgbClr val="000000"/>
                </a:solidFill>
                <a:effectLst/>
                <a:latin typeface="Courier New" panose="02070309020205020404" pitchFamily="49" charset="0"/>
              </a:rPr>
              <a:t> </a:t>
            </a:r>
            <a:r>
              <a:rPr lang="id-ID" sz="1200" b="0" dirty="0" err="1">
                <a:solidFill>
                  <a:srgbClr val="AF00DB"/>
                </a:solidFill>
                <a:effectLst/>
                <a:latin typeface="Courier New" panose="02070309020205020404" pitchFamily="49" charset="0"/>
              </a:rPr>
              <a:t>import</a:t>
            </a:r>
            <a:r>
              <a:rPr lang="id-ID" sz="1200" b="0" dirty="0">
                <a:solidFill>
                  <a:srgbClr val="000000"/>
                </a:solidFill>
                <a:effectLst/>
                <a:latin typeface="Courier New" panose="02070309020205020404" pitchFamily="49" charset="0"/>
              </a:rPr>
              <a:t> </a:t>
            </a:r>
            <a:r>
              <a:rPr lang="id-ID" sz="1200" b="0" dirty="0" err="1">
                <a:solidFill>
                  <a:srgbClr val="000000"/>
                </a:solidFill>
                <a:effectLst/>
                <a:latin typeface="Courier New" panose="02070309020205020404" pitchFamily="49" charset="0"/>
              </a:rPr>
              <a:t>WordNetLemmatizer</a:t>
            </a:r>
            <a:endParaRPr lang="id-ID" sz="1200" b="0" dirty="0">
              <a:solidFill>
                <a:srgbClr val="000000"/>
              </a:solidFill>
              <a:effectLst/>
              <a:latin typeface="Courier New" panose="02070309020205020404" pitchFamily="49" charset="0"/>
            </a:endParaRPr>
          </a:p>
          <a:p>
            <a:r>
              <a:rPr lang="id-ID" sz="1200" b="0" dirty="0" err="1">
                <a:solidFill>
                  <a:srgbClr val="AF00DB"/>
                </a:solidFill>
                <a:effectLst/>
                <a:latin typeface="Courier New" panose="02070309020205020404" pitchFamily="49" charset="0"/>
              </a:rPr>
              <a:t>from</a:t>
            </a:r>
            <a:r>
              <a:rPr lang="id-ID" sz="1200" b="0" dirty="0">
                <a:solidFill>
                  <a:srgbClr val="000000"/>
                </a:solidFill>
                <a:effectLst/>
                <a:latin typeface="Courier New" panose="02070309020205020404" pitchFamily="49" charset="0"/>
              </a:rPr>
              <a:t> </a:t>
            </a:r>
            <a:r>
              <a:rPr lang="id-ID" sz="1200" b="0" dirty="0" err="1">
                <a:solidFill>
                  <a:srgbClr val="000000"/>
                </a:solidFill>
                <a:effectLst/>
                <a:latin typeface="Courier New" panose="02070309020205020404" pitchFamily="49" charset="0"/>
              </a:rPr>
              <a:t>nltk</a:t>
            </a:r>
            <a:r>
              <a:rPr lang="id-ID" sz="1200" b="0" dirty="0">
                <a:solidFill>
                  <a:srgbClr val="000000"/>
                </a:solidFill>
                <a:effectLst/>
                <a:latin typeface="Courier New" panose="02070309020205020404" pitchFamily="49" charset="0"/>
              </a:rPr>
              <a:t> </a:t>
            </a:r>
            <a:r>
              <a:rPr lang="id-ID" sz="1200" b="0" dirty="0" err="1">
                <a:solidFill>
                  <a:srgbClr val="AF00DB"/>
                </a:solidFill>
                <a:effectLst/>
                <a:latin typeface="Courier New" panose="02070309020205020404" pitchFamily="49" charset="0"/>
              </a:rPr>
              <a:t>import</a:t>
            </a:r>
            <a:r>
              <a:rPr lang="id-ID" sz="1200" b="0" dirty="0">
                <a:solidFill>
                  <a:srgbClr val="000000"/>
                </a:solidFill>
                <a:effectLst/>
                <a:latin typeface="Courier New" panose="02070309020205020404" pitchFamily="49" charset="0"/>
              </a:rPr>
              <a:t> </a:t>
            </a:r>
            <a:r>
              <a:rPr lang="id-ID" sz="1200" b="0" dirty="0" err="1">
                <a:solidFill>
                  <a:srgbClr val="000000"/>
                </a:solidFill>
                <a:effectLst/>
                <a:latin typeface="Courier New" panose="02070309020205020404" pitchFamily="49" charset="0"/>
              </a:rPr>
              <a:t>pos_tag</a:t>
            </a:r>
            <a:endParaRPr lang="id-ID" sz="1200" b="0" dirty="0">
              <a:solidFill>
                <a:srgbClr val="000000"/>
              </a:solidFill>
              <a:effectLst/>
              <a:latin typeface="Courier New" panose="02070309020205020404" pitchFamily="49" charset="0"/>
            </a:endParaRPr>
          </a:p>
          <a:p>
            <a:r>
              <a:rPr lang="id-ID" sz="1200" b="0" dirty="0" err="1">
                <a:solidFill>
                  <a:srgbClr val="AF00DB"/>
                </a:solidFill>
                <a:effectLst/>
                <a:latin typeface="Courier New" panose="02070309020205020404" pitchFamily="49" charset="0"/>
              </a:rPr>
              <a:t>from</a:t>
            </a:r>
            <a:r>
              <a:rPr lang="id-ID" sz="1200" b="0" dirty="0">
                <a:solidFill>
                  <a:srgbClr val="000000"/>
                </a:solidFill>
                <a:effectLst/>
                <a:latin typeface="Courier New" panose="02070309020205020404" pitchFamily="49" charset="0"/>
              </a:rPr>
              <a:t> </a:t>
            </a:r>
            <a:r>
              <a:rPr lang="id-ID" sz="1200" b="0" dirty="0" err="1">
                <a:solidFill>
                  <a:srgbClr val="000000"/>
                </a:solidFill>
                <a:effectLst/>
                <a:latin typeface="Courier New" panose="02070309020205020404" pitchFamily="49" charset="0"/>
              </a:rPr>
              <a:t>nltk.parse.stanford</a:t>
            </a:r>
            <a:r>
              <a:rPr lang="id-ID" sz="1200" b="0" dirty="0">
                <a:solidFill>
                  <a:srgbClr val="000000"/>
                </a:solidFill>
                <a:effectLst/>
                <a:latin typeface="Courier New" panose="02070309020205020404" pitchFamily="49" charset="0"/>
              </a:rPr>
              <a:t> </a:t>
            </a:r>
            <a:r>
              <a:rPr lang="id-ID" sz="1200" b="0" dirty="0" err="1">
                <a:solidFill>
                  <a:srgbClr val="AF00DB"/>
                </a:solidFill>
                <a:effectLst/>
                <a:latin typeface="Courier New" panose="02070309020205020404" pitchFamily="49" charset="0"/>
              </a:rPr>
              <a:t>import</a:t>
            </a:r>
            <a:r>
              <a:rPr lang="id-ID" sz="1200" b="0" dirty="0">
                <a:solidFill>
                  <a:srgbClr val="000000"/>
                </a:solidFill>
                <a:effectLst/>
                <a:latin typeface="Courier New" panose="02070309020205020404" pitchFamily="49" charset="0"/>
              </a:rPr>
              <a:t> </a:t>
            </a:r>
            <a:r>
              <a:rPr lang="id-ID" sz="1200" b="0" dirty="0" err="1">
                <a:solidFill>
                  <a:srgbClr val="000000"/>
                </a:solidFill>
                <a:effectLst/>
                <a:latin typeface="Courier New" panose="02070309020205020404" pitchFamily="49" charset="0"/>
              </a:rPr>
              <a:t>StanfordDependencyParser</a:t>
            </a:r>
            <a:endParaRPr lang="id-ID" sz="1200" b="0" dirty="0">
              <a:solidFill>
                <a:srgbClr val="000000"/>
              </a:solidFill>
              <a:effectLst/>
              <a:latin typeface="Courier New" panose="02070309020205020404" pitchFamily="49" charset="0"/>
            </a:endParaRPr>
          </a:p>
          <a:p>
            <a:r>
              <a:rPr lang="id-ID" sz="1200" b="0" dirty="0" err="1">
                <a:solidFill>
                  <a:srgbClr val="000000"/>
                </a:solidFill>
                <a:effectLst/>
                <a:latin typeface="Courier New" panose="02070309020205020404" pitchFamily="49" charset="0"/>
              </a:rPr>
              <a:t>nltk.download</a:t>
            </a:r>
            <a:r>
              <a:rPr lang="id-ID" sz="1200" b="0" dirty="0">
                <a:solidFill>
                  <a:srgbClr val="000000"/>
                </a:solidFill>
                <a:effectLst/>
                <a:latin typeface="Courier New" panose="02070309020205020404" pitchFamily="49" charset="0"/>
              </a:rPr>
              <a:t>(</a:t>
            </a:r>
            <a:r>
              <a:rPr lang="id-ID" sz="1200" b="0" dirty="0">
                <a:solidFill>
                  <a:srgbClr val="A31515"/>
                </a:solidFill>
                <a:effectLst/>
                <a:latin typeface="Courier New" panose="02070309020205020404" pitchFamily="49" charset="0"/>
              </a:rPr>
              <a:t>'</a:t>
            </a:r>
            <a:r>
              <a:rPr lang="id-ID" sz="1200" b="0" dirty="0" err="1">
                <a:solidFill>
                  <a:srgbClr val="A31515"/>
                </a:solidFill>
                <a:effectLst/>
                <a:latin typeface="Courier New" panose="02070309020205020404" pitchFamily="49" charset="0"/>
              </a:rPr>
              <a:t>punkt</a:t>
            </a:r>
            <a:r>
              <a:rPr lang="id-ID" sz="1200" b="0" dirty="0">
                <a:solidFill>
                  <a:srgbClr val="A31515"/>
                </a:solidFill>
                <a:effectLst/>
                <a:latin typeface="Courier New" panose="02070309020205020404" pitchFamily="49" charset="0"/>
              </a:rPr>
              <a:t>'</a:t>
            </a:r>
            <a:r>
              <a:rPr lang="id-ID" sz="1200" b="0" dirty="0">
                <a:solidFill>
                  <a:srgbClr val="000000"/>
                </a:solidFill>
                <a:effectLst/>
                <a:latin typeface="Courier New" panose="02070309020205020404" pitchFamily="49" charset="0"/>
              </a:rPr>
              <a:t>)</a:t>
            </a:r>
          </a:p>
          <a:p>
            <a:r>
              <a:rPr lang="id-ID" sz="1200" b="0" dirty="0" err="1">
                <a:solidFill>
                  <a:srgbClr val="000000"/>
                </a:solidFill>
                <a:effectLst/>
                <a:latin typeface="Courier New" panose="02070309020205020404" pitchFamily="49" charset="0"/>
              </a:rPr>
              <a:t>nltk.download</a:t>
            </a:r>
            <a:r>
              <a:rPr lang="id-ID" sz="1200" b="0" dirty="0">
                <a:solidFill>
                  <a:srgbClr val="000000"/>
                </a:solidFill>
                <a:effectLst/>
                <a:latin typeface="Courier New" panose="02070309020205020404" pitchFamily="49" charset="0"/>
              </a:rPr>
              <a:t>(</a:t>
            </a:r>
            <a:r>
              <a:rPr lang="id-ID" sz="1200" b="0" dirty="0">
                <a:solidFill>
                  <a:srgbClr val="A31515"/>
                </a:solidFill>
                <a:effectLst/>
                <a:latin typeface="Courier New" panose="02070309020205020404" pitchFamily="49" charset="0"/>
              </a:rPr>
              <a:t>'</a:t>
            </a:r>
            <a:r>
              <a:rPr lang="id-ID" sz="1200" b="0" dirty="0" err="1">
                <a:solidFill>
                  <a:srgbClr val="A31515"/>
                </a:solidFill>
                <a:effectLst/>
                <a:latin typeface="Courier New" panose="02070309020205020404" pitchFamily="49" charset="0"/>
              </a:rPr>
              <a:t>stopwords</a:t>
            </a:r>
            <a:r>
              <a:rPr lang="id-ID" sz="1200" b="0" dirty="0">
                <a:solidFill>
                  <a:srgbClr val="A31515"/>
                </a:solidFill>
                <a:effectLst/>
                <a:latin typeface="Courier New" panose="02070309020205020404" pitchFamily="49" charset="0"/>
              </a:rPr>
              <a:t>'</a:t>
            </a:r>
            <a:r>
              <a:rPr lang="id-ID" sz="1200" b="0" dirty="0">
                <a:solidFill>
                  <a:srgbClr val="000000"/>
                </a:solidFill>
                <a:effectLst/>
                <a:latin typeface="Courier New" panose="02070309020205020404" pitchFamily="49" charset="0"/>
              </a:rPr>
              <a:t>)</a:t>
            </a:r>
          </a:p>
          <a:p>
            <a:r>
              <a:rPr lang="id-ID" sz="1200" b="0" dirty="0" err="1">
                <a:solidFill>
                  <a:srgbClr val="000000"/>
                </a:solidFill>
                <a:effectLst/>
                <a:latin typeface="Courier New" panose="02070309020205020404" pitchFamily="49" charset="0"/>
              </a:rPr>
              <a:t>nltk.download</a:t>
            </a:r>
            <a:r>
              <a:rPr lang="id-ID" sz="1200" b="0" dirty="0">
                <a:solidFill>
                  <a:srgbClr val="000000"/>
                </a:solidFill>
                <a:effectLst/>
                <a:latin typeface="Courier New" panose="02070309020205020404" pitchFamily="49" charset="0"/>
              </a:rPr>
              <a:t>(</a:t>
            </a:r>
            <a:r>
              <a:rPr lang="id-ID" sz="1200" b="0" dirty="0">
                <a:solidFill>
                  <a:srgbClr val="A31515"/>
                </a:solidFill>
                <a:effectLst/>
                <a:latin typeface="Courier New" panose="02070309020205020404" pitchFamily="49" charset="0"/>
              </a:rPr>
              <a:t>'</a:t>
            </a:r>
            <a:r>
              <a:rPr lang="id-ID" sz="1200" b="0" dirty="0" err="1">
                <a:solidFill>
                  <a:srgbClr val="A31515"/>
                </a:solidFill>
                <a:effectLst/>
                <a:latin typeface="Courier New" panose="02070309020205020404" pitchFamily="49" charset="0"/>
              </a:rPr>
              <a:t>wordnet</a:t>
            </a:r>
            <a:r>
              <a:rPr lang="id-ID" sz="1200" b="0" dirty="0">
                <a:solidFill>
                  <a:srgbClr val="A31515"/>
                </a:solidFill>
                <a:effectLst/>
                <a:latin typeface="Courier New" panose="02070309020205020404" pitchFamily="49" charset="0"/>
              </a:rPr>
              <a:t>'</a:t>
            </a:r>
            <a:r>
              <a:rPr lang="id-ID" sz="1200" b="0" dirty="0">
                <a:solidFill>
                  <a:srgbClr val="000000"/>
                </a:solidFill>
                <a:effectLst/>
                <a:latin typeface="Courier New" panose="02070309020205020404" pitchFamily="49" charset="0"/>
              </a:rPr>
              <a:t>)</a:t>
            </a:r>
          </a:p>
          <a:p>
            <a:r>
              <a:rPr lang="id-ID" sz="1200" b="0" dirty="0" err="1">
                <a:solidFill>
                  <a:srgbClr val="000000"/>
                </a:solidFill>
                <a:effectLst/>
                <a:latin typeface="Courier New" panose="02070309020205020404" pitchFamily="49" charset="0"/>
              </a:rPr>
              <a:t>nltk.download</a:t>
            </a:r>
            <a:r>
              <a:rPr lang="id-ID" sz="1200" b="0" dirty="0">
                <a:solidFill>
                  <a:srgbClr val="000000"/>
                </a:solidFill>
                <a:effectLst/>
                <a:latin typeface="Courier New" panose="02070309020205020404" pitchFamily="49" charset="0"/>
              </a:rPr>
              <a:t>(</a:t>
            </a:r>
            <a:r>
              <a:rPr lang="id-ID" sz="1200" b="0" dirty="0">
                <a:solidFill>
                  <a:srgbClr val="A31515"/>
                </a:solidFill>
                <a:effectLst/>
                <a:latin typeface="Courier New" panose="02070309020205020404" pitchFamily="49" charset="0"/>
              </a:rPr>
              <a:t>'</a:t>
            </a:r>
            <a:r>
              <a:rPr lang="id-ID" sz="1200" b="0" dirty="0" err="1">
                <a:solidFill>
                  <a:srgbClr val="A31515"/>
                </a:solidFill>
                <a:effectLst/>
                <a:latin typeface="Courier New" panose="02070309020205020404" pitchFamily="49" charset="0"/>
              </a:rPr>
              <a:t>averaged_perceptron_tagger</a:t>
            </a:r>
            <a:r>
              <a:rPr lang="id-ID" sz="1200" b="0" dirty="0">
                <a:solidFill>
                  <a:srgbClr val="A31515"/>
                </a:solidFill>
                <a:effectLst/>
                <a:latin typeface="Courier New" panose="02070309020205020404" pitchFamily="49" charset="0"/>
              </a:rPr>
              <a:t>'</a:t>
            </a:r>
            <a:r>
              <a:rPr lang="id-ID" sz="1200" b="0" dirty="0">
                <a:solidFill>
                  <a:srgbClr val="000000"/>
                </a:solidFill>
                <a:effectLst/>
                <a:latin typeface="Courier New" panose="02070309020205020404" pitchFamily="49" charset="0"/>
              </a:rPr>
              <a:t>)</a:t>
            </a:r>
          </a:p>
          <a:p>
            <a:r>
              <a:rPr lang="id-ID" sz="1200" b="0" dirty="0" err="1">
                <a:solidFill>
                  <a:srgbClr val="000000"/>
                </a:solidFill>
                <a:effectLst/>
                <a:latin typeface="Courier New" panose="02070309020205020404" pitchFamily="49" charset="0"/>
              </a:rPr>
              <a:t>nltk.download</a:t>
            </a:r>
            <a:r>
              <a:rPr lang="id-ID" sz="1200" b="0" dirty="0">
                <a:solidFill>
                  <a:srgbClr val="000000"/>
                </a:solidFill>
                <a:effectLst/>
                <a:latin typeface="Courier New" panose="02070309020205020404" pitchFamily="49" charset="0"/>
              </a:rPr>
              <a:t>(</a:t>
            </a:r>
            <a:r>
              <a:rPr lang="id-ID" sz="1200" b="0" dirty="0">
                <a:solidFill>
                  <a:srgbClr val="A31515"/>
                </a:solidFill>
                <a:effectLst/>
                <a:latin typeface="Courier New" panose="02070309020205020404" pitchFamily="49" charset="0"/>
              </a:rPr>
              <a:t>'</a:t>
            </a:r>
            <a:r>
              <a:rPr lang="id-ID" sz="1200" b="0" dirty="0" err="1">
                <a:solidFill>
                  <a:srgbClr val="A31515"/>
                </a:solidFill>
                <a:effectLst/>
                <a:latin typeface="Courier New" panose="02070309020205020404" pitchFamily="49" charset="0"/>
              </a:rPr>
              <a:t>maxent_ne_chunker</a:t>
            </a:r>
            <a:r>
              <a:rPr lang="id-ID" sz="1200" b="0" dirty="0">
                <a:solidFill>
                  <a:srgbClr val="A31515"/>
                </a:solidFill>
                <a:effectLst/>
                <a:latin typeface="Courier New" panose="02070309020205020404" pitchFamily="49" charset="0"/>
              </a:rPr>
              <a:t>'</a:t>
            </a:r>
            <a:r>
              <a:rPr lang="id-ID" sz="1200" b="0" dirty="0">
                <a:solidFill>
                  <a:srgbClr val="000000"/>
                </a:solidFill>
                <a:effectLst/>
                <a:latin typeface="Courier New" panose="02070309020205020404" pitchFamily="49" charset="0"/>
              </a:rPr>
              <a:t>)</a:t>
            </a:r>
          </a:p>
          <a:p>
            <a:r>
              <a:rPr lang="id-ID" sz="1200" b="0" dirty="0" err="1">
                <a:solidFill>
                  <a:srgbClr val="000000"/>
                </a:solidFill>
                <a:effectLst/>
                <a:latin typeface="Courier New" panose="02070309020205020404" pitchFamily="49" charset="0"/>
              </a:rPr>
              <a:t>nltk.download</a:t>
            </a:r>
            <a:r>
              <a:rPr lang="id-ID" sz="1200" b="0" dirty="0">
                <a:solidFill>
                  <a:srgbClr val="000000"/>
                </a:solidFill>
                <a:effectLst/>
                <a:latin typeface="Courier New" panose="02070309020205020404" pitchFamily="49" charset="0"/>
              </a:rPr>
              <a:t>(</a:t>
            </a:r>
            <a:r>
              <a:rPr lang="id-ID" sz="1200" b="0" dirty="0">
                <a:solidFill>
                  <a:srgbClr val="A31515"/>
                </a:solidFill>
                <a:effectLst/>
                <a:latin typeface="Courier New" panose="02070309020205020404" pitchFamily="49" charset="0"/>
              </a:rPr>
              <a:t>'</a:t>
            </a:r>
            <a:r>
              <a:rPr lang="id-ID" sz="1200" b="0" dirty="0" err="1">
                <a:solidFill>
                  <a:srgbClr val="A31515"/>
                </a:solidFill>
                <a:effectLst/>
                <a:latin typeface="Courier New" panose="02070309020205020404" pitchFamily="49" charset="0"/>
              </a:rPr>
              <a:t>words</a:t>
            </a:r>
            <a:r>
              <a:rPr lang="id-ID" sz="1200" b="0" dirty="0">
                <a:solidFill>
                  <a:srgbClr val="A31515"/>
                </a:solidFill>
                <a:effectLst/>
                <a:latin typeface="Courier New" panose="02070309020205020404" pitchFamily="49" charset="0"/>
              </a:rPr>
              <a:t>'</a:t>
            </a:r>
            <a:r>
              <a:rPr lang="id-ID" sz="1200" b="0" dirty="0">
                <a:solidFill>
                  <a:srgbClr val="000000"/>
                </a:solidFill>
                <a:effectLst/>
                <a:latin typeface="Courier New" panose="02070309020205020404" pitchFamily="49" charset="0"/>
              </a:rPr>
              <a:t>)</a:t>
            </a:r>
          </a:p>
          <a:p>
            <a:br>
              <a:rPr lang="id-ID" sz="1200" b="0" dirty="0">
                <a:solidFill>
                  <a:srgbClr val="000000"/>
                </a:solidFill>
                <a:effectLst/>
                <a:latin typeface="Courier New" panose="02070309020205020404" pitchFamily="49" charset="0"/>
              </a:rPr>
            </a:br>
            <a:r>
              <a:rPr lang="id-ID" sz="1200" b="0" dirty="0">
                <a:solidFill>
                  <a:srgbClr val="0000FF"/>
                </a:solidFill>
                <a:effectLst/>
                <a:latin typeface="Courier New" panose="02070309020205020404" pitchFamily="49" charset="0"/>
              </a:rPr>
              <a:t>!</a:t>
            </a:r>
            <a:r>
              <a:rPr lang="id-ID" sz="1200" b="0" dirty="0" err="1">
                <a:solidFill>
                  <a:srgbClr val="000000"/>
                </a:solidFill>
                <a:effectLst/>
                <a:latin typeface="Courier New" panose="02070309020205020404" pitchFamily="49" charset="0"/>
              </a:rPr>
              <a:t>pip</a:t>
            </a:r>
            <a:r>
              <a:rPr lang="id-ID" sz="1200" b="0" dirty="0">
                <a:solidFill>
                  <a:srgbClr val="000000"/>
                </a:solidFill>
                <a:effectLst/>
                <a:latin typeface="Courier New" panose="02070309020205020404" pitchFamily="49" charset="0"/>
              </a:rPr>
              <a:t> </a:t>
            </a:r>
            <a:r>
              <a:rPr lang="id-ID" sz="1200" b="0" dirty="0" err="1">
                <a:solidFill>
                  <a:srgbClr val="000000"/>
                </a:solidFill>
                <a:effectLst/>
                <a:latin typeface="Courier New" panose="02070309020205020404" pitchFamily="49" charset="0"/>
              </a:rPr>
              <a:t>install</a:t>
            </a:r>
            <a:r>
              <a:rPr lang="id-ID" sz="1200" b="0" dirty="0">
                <a:solidFill>
                  <a:srgbClr val="000000"/>
                </a:solidFill>
                <a:effectLst/>
                <a:latin typeface="Courier New" panose="02070309020205020404" pitchFamily="49" charset="0"/>
              </a:rPr>
              <a:t> stanza</a:t>
            </a:r>
            <a:br>
              <a:rPr lang="id-ID" sz="1200" b="0" dirty="0">
                <a:solidFill>
                  <a:srgbClr val="000000"/>
                </a:solidFill>
                <a:effectLst/>
                <a:latin typeface="Courier New" panose="02070309020205020404" pitchFamily="49" charset="0"/>
              </a:rPr>
            </a:br>
            <a:r>
              <a:rPr lang="id-ID" sz="1200" b="0" dirty="0" err="1">
                <a:solidFill>
                  <a:srgbClr val="AF00DB"/>
                </a:solidFill>
                <a:effectLst/>
                <a:latin typeface="Courier New" panose="02070309020205020404" pitchFamily="49" charset="0"/>
              </a:rPr>
              <a:t>import</a:t>
            </a:r>
            <a:r>
              <a:rPr lang="id-ID" sz="1200" b="0" dirty="0">
                <a:solidFill>
                  <a:srgbClr val="000000"/>
                </a:solidFill>
                <a:effectLst/>
                <a:latin typeface="Courier New" panose="02070309020205020404" pitchFamily="49" charset="0"/>
              </a:rPr>
              <a:t> stanza</a:t>
            </a:r>
            <a:endParaRPr lang="en-US" sz="1200" b="0" dirty="0">
              <a:solidFill>
                <a:srgbClr val="000000"/>
              </a:solidFill>
              <a:effectLst/>
              <a:latin typeface="Courier New" panose="02070309020205020404" pitchFamily="49" charset="0"/>
            </a:endParaRPr>
          </a:p>
          <a:p>
            <a:endParaRPr lang="en-US" sz="1200" dirty="0">
              <a:solidFill>
                <a:srgbClr val="000000"/>
              </a:solidFill>
              <a:latin typeface="Courier New" panose="02070309020205020404" pitchFamily="49" charset="0"/>
            </a:endParaRPr>
          </a:p>
          <a:p>
            <a:r>
              <a:rPr lang="en-US" sz="1200" b="0" dirty="0">
                <a:solidFill>
                  <a:srgbClr val="000000"/>
                </a:solidFill>
                <a:effectLst/>
                <a:latin typeface="Courier New" panose="02070309020205020404" pitchFamily="49" charset="0"/>
              </a:rPr>
              <a:t># Download the English model</a:t>
            </a:r>
          </a:p>
          <a:p>
            <a:r>
              <a:rPr lang="en-US" sz="1200" b="0" dirty="0" err="1">
                <a:solidFill>
                  <a:srgbClr val="000000"/>
                </a:solidFill>
                <a:effectLst/>
                <a:latin typeface="Courier New" panose="02070309020205020404" pitchFamily="49" charset="0"/>
              </a:rPr>
              <a:t>stanza.download</a:t>
            </a:r>
            <a:r>
              <a:rPr lang="en-US" sz="1200" b="0" dirty="0">
                <a:solidFill>
                  <a:srgbClr val="000000"/>
                </a:solidFill>
                <a:effectLst/>
                <a:latin typeface="Courier New" panose="02070309020205020404" pitchFamily="49" charset="0"/>
              </a:rPr>
              <a:t>('</a:t>
            </a:r>
            <a:r>
              <a:rPr lang="en-US" sz="1200" b="0" dirty="0" err="1">
                <a:solidFill>
                  <a:srgbClr val="000000"/>
                </a:solidFill>
                <a:effectLst/>
                <a:latin typeface="Courier New" panose="02070309020205020404" pitchFamily="49" charset="0"/>
              </a:rPr>
              <a:t>en</a:t>
            </a:r>
            <a:r>
              <a:rPr lang="en-US" sz="1200" b="0" dirty="0">
                <a:solidFill>
                  <a:srgbClr val="000000"/>
                </a:solidFill>
                <a:effectLst/>
                <a:latin typeface="Courier New" panose="02070309020205020404" pitchFamily="49" charset="0"/>
              </a:rPr>
              <a:t>')</a:t>
            </a:r>
            <a:endParaRPr lang="id-ID" sz="1200"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2195241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2539B-DFBD-1E00-2D3D-0D574A88363B}"/>
              </a:ext>
            </a:extLst>
          </p:cNvPr>
          <p:cNvSpPr>
            <a:spLocks noGrp="1"/>
          </p:cNvSpPr>
          <p:nvPr>
            <p:ph type="title"/>
          </p:nvPr>
        </p:nvSpPr>
        <p:spPr/>
        <p:txBody>
          <a:bodyPr/>
          <a:lstStyle/>
          <a:p>
            <a:r>
              <a:rPr lang="en-US" dirty="0"/>
              <a:t>Install stanza (2)</a:t>
            </a:r>
            <a:endParaRPr lang="id-ID" dirty="0"/>
          </a:p>
        </p:txBody>
      </p:sp>
      <p:sp>
        <p:nvSpPr>
          <p:cNvPr id="4" name="TextBox 3">
            <a:extLst>
              <a:ext uri="{FF2B5EF4-FFF2-40B4-BE49-F238E27FC236}">
                <a16:creationId xmlns:a16="http://schemas.microsoft.com/office/drawing/2014/main" id="{67C1C59F-F60E-4ADA-D9B6-339AEF34F5C1}"/>
              </a:ext>
            </a:extLst>
          </p:cNvPr>
          <p:cNvSpPr txBox="1"/>
          <p:nvPr/>
        </p:nvSpPr>
        <p:spPr>
          <a:xfrm>
            <a:off x="712032" y="892975"/>
            <a:ext cx="7719935" cy="4031873"/>
          </a:xfrm>
          <a:prstGeom prst="rect">
            <a:avLst/>
          </a:prstGeom>
          <a:ln/>
        </p:spPr>
        <p:style>
          <a:lnRef idx="2">
            <a:schemeClr val="accent5"/>
          </a:lnRef>
          <a:fillRef idx="1">
            <a:schemeClr val="lt1"/>
          </a:fillRef>
          <a:effectRef idx="0">
            <a:schemeClr val="accent5"/>
          </a:effectRef>
          <a:fontRef idx="minor">
            <a:schemeClr val="dk1"/>
          </a:fontRef>
        </p:style>
        <p:txBody>
          <a:bodyPr wrap="square">
            <a:spAutoFit/>
          </a:bodyPr>
          <a:lstStyle/>
          <a:p>
            <a:r>
              <a:rPr lang="id-ID" sz="800" b="0" dirty="0" err="1">
                <a:solidFill>
                  <a:srgbClr val="000000"/>
                </a:solidFill>
                <a:effectLst/>
                <a:latin typeface="Courier New" panose="02070309020205020404" pitchFamily="49" charset="0"/>
              </a:rPr>
              <a:t>nlp</a:t>
            </a:r>
            <a:r>
              <a:rPr lang="id-ID" sz="800" b="0" dirty="0">
                <a:solidFill>
                  <a:srgbClr val="000000"/>
                </a:solidFill>
                <a:effectLst/>
                <a:latin typeface="Courier New" panose="02070309020205020404" pitchFamily="49" charset="0"/>
              </a:rPr>
              <a:t> = </a:t>
            </a:r>
            <a:r>
              <a:rPr lang="id-ID" sz="800" b="0" dirty="0" err="1">
                <a:solidFill>
                  <a:srgbClr val="000000"/>
                </a:solidFill>
                <a:effectLst/>
                <a:latin typeface="Courier New" panose="02070309020205020404" pitchFamily="49" charset="0"/>
              </a:rPr>
              <a:t>stanza.Pipeline</a:t>
            </a:r>
            <a:r>
              <a:rPr lang="id-ID" sz="800" b="0" dirty="0">
                <a:solidFill>
                  <a:srgbClr val="000000"/>
                </a:solidFill>
                <a:effectLst/>
                <a:latin typeface="Courier New" panose="02070309020205020404" pitchFamily="49" charset="0"/>
              </a:rPr>
              <a:t>(</a:t>
            </a:r>
            <a:r>
              <a:rPr lang="id-ID" sz="800" b="0" dirty="0">
                <a:solidFill>
                  <a:srgbClr val="A31515"/>
                </a:solidFill>
                <a:effectLst/>
                <a:latin typeface="Courier New" panose="02070309020205020404" pitchFamily="49" charset="0"/>
              </a:rPr>
              <a:t>'</a:t>
            </a:r>
            <a:r>
              <a:rPr lang="id-ID" sz="800" b="0" dirty="0" err="1">
                <a:solidFill>
                  <a:srgbClr val="A31515"/>
                </a:solidFill>
                <a:effectLst/>
                <a:latin typeface="Courier New" panose="02070309020205020404" pitchFamily="49" charset="0"/>
              </a:rPr>
              <a:t>en</a:t>
            </a:r>
            <a:r>
              <a:rPr lang="id-ID" sz="800" b="0" dirty="0">
                <a:solidFill>
                  <a:srgbClr val="A31515"/>
                </a:solidFill>
                <a:effectLst/>
                <a:latin typeface="Courier New" panose="02070309020205020404" pitchFamily="49" charset="0"/>
              </a:rPr>
              <a:t>'</a:t>
            </a:r>
            <a:r>
              <a:rPr lang="id-ID" sz="800" b="0" dirty="0">
                <a:solidFill>
                  <a:srgbClr val="000000"/>
                </a:solidFill>
                <a:effectLst/>
                <a:latin typeface="Courier New" panose="02070309020205020404" pitchFamily="49" charset="0"/>
              </a:rPr>
              <a:t>)</a:t>
            </a:r>
          </a:p>
          <a:p>
            <a:br>
              <a:rPr lang="id-ID" sz="800" b="0" dirty="0">
                <a:solidFill>
                  <a:srgbClr val="000000"/>
                </a:solidFill>
                <a:effectLst/>
                <a:latin typeface="Courier New" panose="02070309020205020404" pitchFamily="49" charset="0"/>
              </a:rPr>
            </a:br>
            <a:r>
              <a:rPr lang="id-ID" sz="800" b="0" dirty="0" err="1">
                <a:solidFill>
                  <a:srgbClr val="0000FF"/>
                </a:solidFill>
                <a:effectLst/>
                <a:latin typeface="Courier New" panose="02070309020205020404" pitchFamily="49" charset="0"/>
              </a:rPr>
              <a:t>def</a:t>
            </a:r>
            <a:r>
              <a:rPr lang="id-ID" sz="800" b="0" dirty="0">
                <a:solidFill>
                  <a:srgbClr val="000000"/>
                </a:solidFill>
                <a:effectLst/>
                <a:latin typeface="Courier New" panose="02070309020205020404" pitchFamily="49" charset="0"/>
              </a:rPr>
              <a:t> </a:t>
            </a:r>
            <a:r>
              <a:rPr lang="id-ID" sz="800" b="0" dirty="0" err="1">
                <a:solidFill>
                  <a:srgbClr val="795E26"/>
                </a:solidFill>
                <a:effectLst/>
                <a:latin typeface="Courier New" panose="02070309020205020404" pitchFamily="49" charset="0"/>
              </a:rPr>
              <a:t>preprocess_text_stanfordnlp</a:t>
            </a:r>
            <a:r>
              <a:rPr lang="id-ID" sz="800" b="0" dirty="0">
                <a:solidFill>
                  <a:srgbClr val="000000"/>
                </a:solidFill>
                <a:effectLst/>
                <a:latin typeface="Courier New" panose="02070309020205020404" pitchFamily="49" charset="0"/>
              </a:rPr>
              <a:t>(</a:t>
            </a:r>
            <a:r>
              <a:rPr lang="id-ID" sz="800" b="0" dirty="0" err="1">
                <a:solidFill>
                  <a:srgbClr val="001080"/>
                </a:solidFill>
                <a:effectLst/>
                <a:latin typeface="Courier New" panose="02070309020205020404" pitchFamily="49" charset="0"/>
              </a:rPr>
              <a:t>text</a:t>
            </a:r>
            <a:r>
              <a:rPr lang="id-ID" sz="800" b="0" dirty="0">
                <a:solidFill>
                  <a:srgbClr val="000000"/>
                </a:solidFill>
                <a:effectLst/>
                <a:latin typeface="Courier New" panose="02070309020205020404" pitchFamily="49" charset="0"/>
              </a:rPr>
              <a:t>):</a:t>
            </a:r>
          </a:p>
          <a:p>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doc</a:t>
            </a:r>
            <a:r>
              <a:rPr lang="id-ID" sz="800" b="0" dirty="0">
                <a:solidFill>
                  <a:srgbClr val="000000"/>
                </a:solidFill>
                <a:effectLst/>
                <a:latin typeface="Courier New" panose="02070309020205020404" pitchFamily="49" charset="0"/>
              </a:rPr>
              <a:t> = </a:t>
            </a:r>
            <a:r>
              <a:rPr lang="id-ID" sz="800" b="0" dirty="0" err="1">
                <a:solidFill>
                  <a:srgbClr val="000000"/>
                </a:solidFill>
                <a:effectLst/>
                <a:latin typeface="Courier New" panose="02070309020205020404" pitchFamily="49" charset="0"/>
              </a:rPr>
              <a:t>nlp</a:t>
            </a:r>
            <a:r>
              <a:rPr lang="id-ID" sz="800" b="0" dirty="0">
                <a:solidFill>
                  <a:srgbClr val="000000"/>
                </a:solidFill>
                <a:effectLst/>
                <a:latin typeface="Courier New" panose="02070309020205020404" pitchFamily="49" charset="0"/>
              </a:rPr>
              <a:t>(</a:t>
            </a:r>
            <a:r>
              <a:rPr lang="id-ID" sz="800" b="0" dirty="0" err="1">
                <a:solidFill>
                  <a:srgbClr val="000000"/>
                </a:solidFill>
                <a:effectLst/>
                <a:latin typeface="Courier New" panose="02070309020205020404" pitchFamily="49" charset="0"/>
              </a:rPr>
              <a:t>text</a:t>
            </a:r>
            <a:r>
              <a:rPr lang="id-ID" sz="800" b="0" dirty="0">
                <a:solidFill>
                  <a:srgbClr val="000000"/>
                </a:solidFill>
                <a:effectLst/>
                <a:latin typeface="Courier New" panose="02070309020205020404" pitchFamily="49" charset="0"/>
              </a:rPr>
              <a:t>)</a:t>
            </a:r>
          </a:p>
          <a:p>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tokens</a:t>
            </a:r>
            <a:r>
              <a:rPr lang="id-ID" sz="800" b="0" dirty="0">
                <a:solidFill>
                  <a:srgbClr val="000000"/>
                </a:solidFill>
                <a:effectLst/>
                <a:latin typeface="Courier New" panose="02070309020205020404" pitchFamily="49" charset="0"/>
              </a:rPr>
              <a:t> = [</a:t>
            </a:r>
            <a:r>
              <a:rPr lang="id-ID" sz="800" b="0" dirty="0" err="1">
                <a:solidFill>
                  <a:srgbClr val="000000"/>
                </a:solidFill>
                <a:effectLst/>
                <a:latin typeface="Courier New" panose="02070309020205020404" pitchFamily="49" charset="0"/>
              </a:rPr>
              <a:t>word.text</a:t>
            </a:r>
            <a:r>
              <a:rPr lang="id-ID" sz="800" b="0" dirty="0">
                <a:solidFill>
                  <a:srgbClr val="000000"/>
                </a:solidFill>
                <a:effectLst/>
                <a:latin typeface="Courier New" panose="02070309020205020404" pitchFamily="49" charset="0"/>
              </a:rPr>
              <a:t> </a:t>
            </a:r>
            <a:r>
              <a:rPr lang="id-ID" sz="800" b="0" dirty="0" err="1">
                <a:solidFill>
                  <a:srgbClr val="AF00DB"/>
                </a:solidFill>
                <a:effectLst/>
                <a:latin typeface="Courier New" panose="02070309020205020404" pitchFamily="49" charset="0"/>
              </a:rPr>
              <a:t>for</a:t>
            </a:r>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sent</a:t>
            </a:r>
            <a:r>
              <a:rPr lang="id-ID" sz="800" b="0" dirty="0">
                <a:solidFill>
                  <a:srgbClr val="000000"/>
                </a:solidFill>
                <a:effectLst/>
                <a:latin typeface="Courier New" panose="02070309020205020404" pitchFamily="49" charset="0"/>
              </a:rPr>
              <a:t> </a:t>
            </a:r>
            <a:r>
              <a:rPr lang="id-ID" sz="800" b="0" dirty="0">
                <a:solidFill>
                  <a:srgbClr val="0000FF"/>
                </a:solidFill>
                <a:effectLst/>
                <a:latin typeface="Courier New" panose="02070309020205020404" pitchFamily="49" charset="0"/>
              </a:rPr>
              <a:t>in</a:t>
            </a:r>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doc.sentences</a:t>
            </a:r>
            <a:r>
              <a:rPr lang="id-ID" sz="800" b="0" dirty="0">
                <a:solidFill>
                  <a:srgbClr val="000000"/>
                </a:solidFill>
                <a:effectLst/>
                <a:latin typeface="Courier New" panose="02070309020205020404" pitchFamily="49" charset="0"/>
              </a:rPr>
              <a:t> </a:t>
            </a:r>
            <a:r>
              <a:rPr lang="id-ID" sz="800" b="0" dirty="0" err="1">
                <a:solidFill>
                  <a:srgbClr val="AF00DB"/>
                </a:solidFill>
                <a:effectLst/>
                <a:latin typeface="Courier New" panose="02070309020205020404" pitchFamily="49" charset="0"/>
              </a:rPr>
              <a:t>for</a:t>
            </a:r>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word</a:t>
            </a:r>
            <a:r>
              <a:rPr lang="id-ID" sz="800" b="0" dirty="0">
                <a:solidFill>
                  <a:srgbClr val="000000"/>
                </a:solidFill>
                <a:effectLst/>
                <a:latin typeface="Courier New" panose="02070309020205020404" pitchFamily="49" charset="0"/>
              </a:rPr>
              <a:t> </a:t>
            </a:r>
            <a:r>
              <a:rPr lang="id-ID" sz="800" b="0" dirty="0">
                <a:solidFill>
                  <a:srgbClr val="0000FF"/>
                </a:solidFill>
                <a:effectLst/>
                <a:latin typeface="Courier New" panose="02070309020205020404" pitchFamily="49" charset="0"/>
              </a:rPr>
              <a:t>in</a:t>
            </a:r>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sent.words</a:t>
            </a:r>
            <a:r>
              <a:rPr lang="id-ID" sz="800" b="0" dirty="0">
                <a:solidFill>
                  <a:srgbClr val="000000"/>
                </a:solidFill>
                <a:effectLst/>
                <a:latin typeface="Courier New" panose="02070309020205020404" pitchFamily="49" charset="0"/>
              </a:rPr>
              <a:t>]</a:t>
            </a:r>
          </a:p>
          <a:p>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lemmas</a:t>
            </a:r>
            <a:r>
              <a:rPr lang="id-ID" sz="800" b="0" dirty="0">
                <a:solidFill>
                  <a:srgbClr val="000000"/>
                </a:solidFill>
                <a:effectLst/>
                <a:latin typeface="Courier New" panose="02070309020205020404" pitchFamily="49" charset="0"/>
              </a:rPr>
              <a:t> = [</a:t>
            </a:r>
            <a:r>
              <a:rPr lang="id-ID" sz="800" b="0" dirty="0" err="1">
                <a:solidFill>
                  <a:srgbClr val="000000"/>
                </a:solidFill>
                <a:effectLst/>
                <a:latin typeface="Courier New" panose="02070309020205020404" pitchFamily="49" charset="0"/>
              </a:rPr>
              <a:t>word.lemma</a:t>
            </a:r>
            <a:r>
              <a:rPr lang="id-ID" sz="800" b="0" dirty="0">
                <a:solidFill>
                  <a:srgbClr val="000000"/>
                </a:solidFill>
                <a:effectLst/>
                <a:latin typeface="Courier New" panose="02070309020205020404" pitchFamily="49" charset="0"/>
              </a:rPr>
              <a:t> </a:t>
            </a:r>
            <a:r>
              <a:rPr lang="id-ID" sz="800" b="0" dirty="0" err="1">
                <a:solidFill>
                  <a:srgbClr val="AF00DB"/>
                </a:solidFill>
                <a:effectLst/>
                <a:latin typeface="Courier New" panose="02070309020205020404" pitchFamily="49" charset="0"/>
              </a:rPr>
              <a:t>for</a:t>
            </a:r>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sent</a:t>
            </a:r>
            <a:r>
              <a:rPr lang="id-ID" sz="800" b="0" dirty="0">
                <a:solidFill>
                  <a:srgbClr val="000000"/>
                </a:solidFill>
                <a:effectLst/>
                <a:latin typeface="Courier New" panose="02070309020205020404" pitchFamily="49" charset="0"/>
              </a:rPr>
              <a:t> </a:t>
            </a:r>
            <a:r>
              <a:rPr lang="id-ID" sz="800" b="0" dirty="0">
                <a:solidFill>
                  <a:srgbClr val="0000FF"/>
                </a:solidFill>
                <a:effectLst/>
                <a:latin typeface="Courier New" panose="02070309020205020404" pitchFamily="49" charset="0"/>
              </a:rPr>
              <a:t>in</a:t>
            </a:r>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doc.sentences</a:t>
            </a:r>
            <a:r>
              <a:rPr lang="id-ID" sz="800" b="0" dirty="0">
                <a:solidFill>
                  <a:srgbClr val="000000"/>
                </a:solidFill>
                <a:effectLst/>
                <a:latin typeface="Courier New" panose="02070309020205020404" pitchFamily="49" charset="0"/>
              </a:rPr>
              <a:t> </a:t>
            </a:r>
            <a:r>
              <a:rPr lang="id-ID" sz="800" b="0" dirty="0" err="1">
                <a:solidFill>
                  <a:srgbClr val="AF00DB"/>
                </a:solidFill>
                <a:effectLst/>
                <a:latin typeface="Courier New" panose="02070309020205020404" pitchFamily="49" charset="0"/>
              </a:rPr>
              <a:t>for</a:t>
            </a:r>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word</a:t>
            </a:r>
            <a:r>
              <a:rPr lang="id-ID" sz="800" b="0" dirty="0">
                <a:solidFill>
                  <a:srgbClr val="000000"/>
                </a:solidFill>
                <a:effectLst/>
                <a:latin typeface="Courier New" panose="02070309020205020404" pitchFamily="49" charset="0"/>
              </a:rPr>
              <a:t> </a:t>
            </a:r>
            <a:r>
              <a:rPr lang="id-ID" sz="800" b="0" dirty="0">
                <a:solidFill>
                  <a:srgbClr val="0000FF"/>
                </a:solidFill>
                <a:effectLst/>
                <a:latin typeface="Courier New" panose="02070309020205020404" pitchFamily="49" charset="0"/>
              </a:rPr>
              <a:t>in</a:t>
            </a:r>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sent.words</a:t>
            </a:r>
            <a:r>
              <a:rPr lang="id-ID" sz="800" b="0" dirty="0">
                <a:solidFill>
                  <a:srgbClr val="000000"/>
                </a:solidFill>
                <a:effectLst/>
                <a:latin typeface="Courier New" panose="02070309020205020404" pitchFamily="49" charset="0"/>
              </a:rPr>
              <a:t>]</a:t>
            </a:r>
          </a:p>
          <a:p>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pos_tags</a:t>
            </a:r>
            <a:r>
              <a:rPr lang="id-ID" sz="800" b="0" dirty="0">
                <a:solidFill>
                  <a:srgbClr val="000000"/>
                </a:solidFill>
                <a:effectLst/>
                <a:latin typeface="Courier New" panose="02070309020205020404" pitchFamily="49" charset="0"/>
              </a:rPr>
              <a:t> = [</a:t>
            </a:r>
            <a:r>
              <a:rPr lang="id-ID" sz="800" b="0" dirty="0" err="1">
                <a:solidFill>
                  <a:srgbClr val="000000"/>
                </a:solidFill>
                <a:effectLst/>
                <a:latin typeface="Courier New" panose="02070309020205020404" pitchFamily="49" charset="0"/>
              </a:rPr>
              <a:t>word.upos</a:t>
            </a:r>
            <a:r>
              <a:rPr lang="id-ID" sz="800" b="0" dirty="0">
                <a:solidFill>
                  <a:srgbClr val="000000"/>
                </a:solidFill>
                <a:effectLst/>
                <a:latin typeface="Courier New" panose="02070309020205020404" pitchFamily="49" charset="0"/>
              </a:rPr>
              <a:t> </a:t>
            </a:r>
            <a:r>
              <a:rPr lang="id-ID" sz="800" b="0" dirty="0" err="1">
                <a:solidFill>
                  <a:srgbClr val="AF00DB"/>
                </a:solidFill>
                <a:effectLst/>
                <a:latin typeface="Courier New" panose="02070309020205020404" pitchFamily="49" charset="0"/>
              </a:rPr>
              <a:t>for</a:t>
            </a:r>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sent</a:t>
            </a:r>
            <a:r>
              <a:rPr lang="id-ID" sz="800" b="0" dirty="0">
                <a:solidFill>
                  <a:srgbClr val="000000"/>
                </a:solidFill>
                <a:effectLst/>
                <a:latin typeface="Courier New" panose="02070309020205020404" pitchFamily="49" charset="0"/>
              </a:rPr>
              <a:t> </a:t>
            </a:r>
            <a:r>
              <a:rPr lang="id-ID" sz="800" b="0" dirty="0">
                <a:solidFill>
                  <a:srgbClr val="0000FF"/>
                </a:solidFill>
                <a:effectLst/>
                <a:latin typeface="Courier New" panose="02070309020205020404" pitchFamily="49" charset="0"/>
              </a:rPr>
              <a:t>in</a:t>
            </a:r>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doc.sentences</a:t>
            </a:r>
            <a:r>
              <a:rPr lang="id-ID" sz="800" b="0" dirty="0">
                <a:solidFill>
                  <a:srgbClr val="000000"/>
                </a:solidFill>
                <a:effectLst/>
                <a:latin typeface="Courier New" panose="02070309020205020404" pitchFamily="49" charset="0"/>
              </a:rPr>
              <a:t> </a:t>
            </a:r>
            <a:r>
              <a:rPr lang="id-ID" sz="800" b="0" dirty="0" err="1">
                <a:solidFill>
                  <a:srgbClr val="AF00DB"/>
                </a:solidFill>
                <a:effectLst/>
                <a:latin typeface="Courier New" panose="02070309020205020404" pitchFamily="49" charset="0"/>
              </a:rPr>
              <a:t>for</a:t>
            </a:r>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word</a:t>
            </a:r>
            <a:r>
              <a:rPr lang="id-ID" sz="800" b="0" dirty="0">
                <a:solidFill>
                  <a:srgbClr val="000000"/>
                </a:solidFill>
                <a:effectLst/>
                <a:latin typeface="Courier New" panose="02070309020205020404" pitchFamily="49" charset="0"/>
              </a:rPr>
              <a:t> </a:t>
            </a:r>
            <a:r>
              <a:rPr lang="id-ID" sz="800" b="0" dirty="0">
                <a:solidFill>
                  <a:srgbClr val="0000FF"/>
                </a:solidFill>
                <a:effectLst/>
                <a:latin typeface="Courier New" panose="02070309020205020404" pitchFamily="49" charset="0"/>
              </a:rPr>
              <a:t>in</a:t>
            </a:r>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sent.words</a:t>
            </a:r>
            <a:r>
              <a:rPr lang="id-ID" sz="800" b="0" dirty="0">
                <a:solidFill>
                  <a:srgbClr val="000000"/>
                </a:solidFill>
                <a:effectLst/>
                <a:latin typeface="Courier New" panose="02070309020205020404" pitchFamily="49" charset="0"/>
              </a:rPr>
              <a:t>]</a:t>
            </a:r>
          </a:p>
          <a:p>
            <a:r>
              <a:rPr lang="id-ID" sz="800" b="0" dirty="0">
                <a:solidFill>
                  <a:srgbClr val="000000"/>
                </a:solidFill>
                <a:effectLst/>
                <a:latin typeface="Courier New" panose="02070309020205020404" pitchFamily="49" charset="0"/>
              </a:rPr>
              <a:t>    </a:t>
            </a:r>
          </a:p>
          <a:p>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dependencies</a:t>
            </a:r>
            <a:r>
              <a:rPr lang="id-ID" sz="800" b="0" dirty="0">
                <a:solidFill>
                  <a:srgbClr val="000000"/>
                </a:solidFill>
                <a:effectLst/>
                <a:latin typeface="Courier New" panose="02070309020205020404" pitchFamily="49" charset="0"/>
              </a:rPr>
              <a:t> = []</a:t>
            </a:r>
          </a:p>
          <a:p>
            <a:r>
              <a:rPr lang="id-ID" sz="800" b="0" dirty="0">
                <a:solidFill>
                  <a:srgbClr val="000000"/>
                </a:solidFill>
                <a:effectLst/>
                <a:latin typeface="Courier New" panose="02070309020205020404" pitchFamily="49" charset="0"/>
              </a:rPr>
              <a:t>    </a:t>
            </a:r>
            <a:r>
              <a:rPr lang="id-ID" sz="800" b="0" dirty="0" err="1">
                <a:solidFill>
                  <a:srgbClr val="AF00DB"/>
                </a:solidFill>
                <a:effectLst/>
                <a:latin typeface="Courier New" panose="02070309020205020404" pitchFamily="49" charset="0"/>
              </a:rPr>
              <a:t>for</a:t>
            </a:r>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sent</a:t>
            </a:r>
            <a:r>
              <a:rPr lang="id-ID" sz="800" b="0" dirty="0">
                <a:solidFill>
                  <a:srgbClr val="000000"/>
                </a:solidFill>
                <a:effectLst/>
                <a:latin typeface="Courier New" panose="02070309020205020404" pitchFamily="49" charset="0"/>
              </a:rPr>
              <a:t> </a:t>
            </a:r>
            <a:r>
              <a:rPr lang="id-ID" sz="800" b="0" dirty="0">
                <a:solidFill>
                  <a:srgbClr val="0000FF"/>
                </a:solidFill>
                <a:effectLst/>
                <a:latin typeface="Courier New" panose="02070309020205020404" pitchFamily="49" charset="0"/>
              </a:rPr>
              <a:t>in</a:t>
            </a:r>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doc.sentences</a:t>
            </a:r>
            <a:r>
              <a:rPr lang="id-ID" sz="800" b="0" dirty="0">
                <a:solidFill>
                  <a:srgbClr val="000000"/>
                </a:solidFill>
                <a:effectLst/>
                <a:latin typeface="Courier New" panose="02070309020205020404" pitchFamily="49" charset="0"/>
              </a:rPr>
              <a:t>:</a:t>
            </a:r>
          </a:p>
          <a:p>
            <a:r>
              <a:rPr lang="id-ID" sz="800" b="0" dirty="0">
                <a:solidFill>
                  <a:srgbClr val="000000"/>
                </a:solidFill>
                <a:effectLst/>
                <a:latin typeface="Courier New" panose="02070309020205020404" pitchFamily="49" charset="0"/>
              </a:rPr>
              <a:t>        </a:t>
            </a:r>
            <a:r>
              <a:rPr lang="id-ID" sz="800" b="0" dirty="0" err="1">
                <a:solidFill>
                  <a:srgbClr val="AF00DB"/>
                </a:solidFill>
                <a:effectLst/>
                <a:latin typeface="Courier New" panose="02070309020205020404" pitchFamily="49" charset="0"/>
              </a:rPr>
              <a:t>for</a:t>
            </a:r>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word</a:t>
            </a:r>
            <a:r>
              <a:rPr lang="id-ID" sz="800" b="0" dirty="0">
                <a:solidFill>
                  <a:srgbClr val="000000"/>
                </a:solidFill>
                <a:effectLst/>
                <a:latin typeface="Courier New" panose="02070309020205020404" pitchFamily="49" charset="0"/>
              </a:rPr>
              <a:t> </a:t>
            </a:r>
            <a:r>
              <a:rPr lang="id-ID" sz="800" b="0" dirty="0">
                <a:solidFill>
                  <a:srgbClr val="0000FF"/>
                </a:solidFill>
                <a:effectLst/>
                <a:latin typeface="Courier New" panose="02070309020205020404" pitchFamily="49" charset="0"/>
              </a:rPr>
              <a:t>in</a:t>
            </a:r>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sent.words</a:t>
            </a:r>
            <a:r>
              <a:rPr lang="id-ID" sz="800" b="0" dirty="0">
                <a:solidFill>
                  <a:srgbClr val="000000"/>
                </a:solidFill>
                <a:effectLst/>
                <a:latin typeface="Courier New" panose="02070309020205020404" pitchFamily="49" charset="0"/>
              </a:rPr>
              <a:t>:</a:t>
            </a:r>
          </a:p>
          <a:p>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dependencies.append</a:t>
            </a:r>
            <a:r>
              <a:rPr lang="id-ID" sz="800" b="0" dirty="0">
                <a:solidFill>
                  <a:srgbClr val="000000"/>
                </a:solidFill>
                <a:effectLst/>
                <a:latin typeface="Courier New" panose="02070309020205020404" pitchFamily="49" charset="0"/>
              </a:rPr>
              <a:t>((</a:t>
            </a:r>
            <a:r>
              <a:rPr lang="id-ID" sz="800" b="0" dirty="0" err="1">
                <a:solidFill>
                  <a:srgbClr val="000000"/>
                </a:solidFill>
                <a:effectLst/>
                <a:latin typeface="Courier New" panose="02070309020205020404" pitchFamily="49" charset="0"/>
              </a:rPr>
              <a:t>word.head</a:t>
            </a:r>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word.deprel</a:t>
            </a:r>
            <a:r>
              <a:rPr lang="id-ID" sz="800" b="0" dirty="0">
                <a:solidFill>
                  <a:srgbClr val="000000"/>
                </a:solidFill>
                <a:effectLst/>
                <a:latin typeface="Courier New" panose="02070309020205020404" pitchFamily="49" charset="0"/>
              </a:rPr>
              <a:t>, word.id))</a:t>
            </a:r>
          </a:p>
          <a:p>
            <a:r>
              <a:rPr lang="id-ID" sz="800" b="0" dirty="0">
                <a:solidFill>
                  <a:srgbClr val="000000"/>
                </a:solidFill>
                <a:effectLst/>
                <a:latin typeface="Courier New" panose="02070309020205020404" pitchFamily="49" charset="0"/>
              </a:rPr>
              <a:t>            </a:t>
            </a:r>
          </a:p>
          <a:p>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ner_tags</a:t>
            </a:r>
            <a:r>
              <a:rPr lang="id-ID" sz="800" b="0" dirty="0">
                <a:solidFill>
                  <a:srgbClr val="000000"/>
                </a:solidFill>
                <a:effectLst/>
                <a:latin typeface="Courier New" panose="02070309020205020404" pitchFamily="49" charset="0"/>
              </a:rPr>
              <a:t> = []</a:t>
            </a:r>
          </a:p>
          <a:p>
            <a:r>
              <a:rPr lang="id-ID" sz="800" b="0" dirty="0">
                <a:solidFill>
                  <a:srgbClr val="000000"/>
                </a:solidFill>
                <a:effectLst/>
                <a:latin typeface="Courier New" panose="02070309020205020404" pitchFamily="49" charset="0"/>
              </a:rPr>
              <a:t>    </a:t>
            </a:r>
            <a:r>
              <a:rPr lang="id-ID" sz="800" b="0" dirty="0" err="1">
                <a:solidFill>
                  <a:srgbClr val="AF00DB"/>
                </a:solidFill>
                <a:effectLst/>
                <a:latin typeface="Courier New" panose="02070309020205020404" pitchFamily="49" charset="0"/>
              </a:rPr>
              <a:t>for</a:t>
            </a:r>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ent</a:t>
            </a:r>
            <a:r>
              <a:rPr lang="id-ID" sz="800" b="0" dirty="0">
                <a:solidFill>
                  <a:srgbClr val="000000"/>
                </a:solidFill>
                <a:effectLst/>
                <a:latin typeface="Courier New" panose="02070309020205020404" pitchFamily="49" charset="0"/>
              </a:rPr>
              <a:t> </a:t>
            </a:r>
            <a:r>
              <a:rPr lang="id-ID" sz="800" b="0" dirty="0">
                <a:solidFill>
                  <a:srgbClr val="0000FF"/>
                </a:solidFill>
                <a:effectLst/>
                <a:latin typeface="Courier New" panose="02070309020205020404" pitchFamily="49" charset="0"/>
              </a:rPr>
              <a:t>in</a:t>
            </a:r>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doc.ents</a:t>
            </a:r>
            <a:r>
              <a:rPr lang="id-ID" sz="800" b="0" dirty="0">
                <a:solidFill>
                  <a:srgbClr val="000000"/>
                </a:solidFill>
                <a:effectLst/>
                <a:latin typeface="Courier New" panose="02070309020205020404" pitchFamily="49" charset="0"/>
              </a:rPr>
              <a:t>:</a:t>
            </a:r>
          </a:p>
          <a:p>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ner_tags.append</a:t>
            </a:r>
            <a:r>
              <a:rPr lang="id-ID" sz="800" b="0" dirty="0">
                <a:solidFill>
                  <a:srgbClr val="000000"/>
                </a:solidFill>
                <a:effectLst/>
                <a:latin typeface="Courier New" panose="02070309020205020404" pitchFamily="49" charset="0"/>
              </a:rPr>
              <a:t>((</a:t>
            </a:r>
            <a:r>
              <a:rPr lang="id-ID" sz="800" b="0" dirty="0" err="1">
                <a:solidFill>
                  <a:srgbClr val="000000"/>
                </a:solidFill>
                <a:effectLst/>
                <a:latin typeface="Courier New" panose="02070309020205020404" pitchFamily="49" charset="0"/>
              </a:rPr>
              <a:t>ent.text</a:t>
            </a:r>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ent.</a:t>
            </a:r>
            <a:r>
              <a:rPr lang="id-ID" sz="800" b="0" dirty="0" err="1">
                <a:solidFill>
                  <a:srgbClr val="257693"/>
                </a:solidFill>
                <a:effectLst/>
                <a:latin typeface="Courier New" panose="02070309020205020404" pitchFamily="49" charset="0"/>
              </a:rPr>
              <a:t>type</a:t>
            </a:r>
            <a:r>
              <a:rPr lang="id-ID" sz="800" b="0" dirty="0">
                <a:solidFill>
                  <a:srgbClr val="000000"/>
                </a:solidFill>
                <a:effectLst/>
                <a:latin typeface="Courier New" panose="02070309020205020404" pitchFamily="49" charset="0"/>
              </a:rPr>
              <a:t>))</a:t>
            </a:r>
          </a:p>
          <a:p>
            <a:br>
              <a:rPr lang="id-ID" sz="800" b="0" dirty="0">
                <a:solidFill>
                  <a:srgbClr val="000000"/>
                </a:solidFill>
                <a:effectLst/>
                <a:latin typeface="Courier New" panose="02070309020205020404" pitchFamily="49" charset="0"/>
              </a:rPr>
            </a:br>
            <a:r>
              <a:rPr lang="id-ID" sz="800" b="0" dirty="0">
                <a:solidFill>
                  <a:srgbClr val="000000"/>
                </a:solidFill>
                <a:effectLst/>
                <a:latin typeface="Courier New" panose="02070309020205020404" pitchFamily="49" charset="0"/>
              </a:rPr>
              <a:t>    </a:t>
            </a:r>
            <a:r>
              <a:rPr lang="id-ID" sz="800" b="0" dirty="0" err="1">
                <a:solidFill>
                  <a:srgbClr val="AF00DB"/>
                </a:solidFill>
                <a:effectLst/>
                <a:latin typeface="Courier New" panose="02070309020205020404" pitchFamily="49" charset="0"/>
              </a:rPr>
              <a:t>return</a:t>
            </a:r>
            <a:r>
              <a:rPr lang="id-ID" sz="800" b="0" dirty="0">
                <a:solidFill>
                  <a:srgbClr val="000000"/>
                </a:solidFill>
                <a:effectLst/>
                <a:latin typeface="Courier New" panose="02070309020205020404" pitchFamily="49" charset="0"/>
              </a:rPr>
              <a:t> {</a:t>
            </a:r>
          </a:p>
          <a:p>
            <a:r>
              <a:rPr lang="id-ID" sz="800" b="0" dirty="0">
                <a:solidFill>
                  <a:srgbClr val="000000"/>
                </a:solidFill>
                <a:effectLst/>
                <a:latin typeface="Courier New" panose="02070309020205020404" pitchFamily="49" charset="0"/>
              </a:rPr>
              <a:t>        </a:t>
            </a:r>
            <a:r>
              <a:rPr lang="id-ID" sz="800" b="0" dirty="0">
                <a:solidFill>
                  <a:srgbClr val="A31515"/>
                </a:solidFill>
                <a:effectLst/>
                <a:latin typeface="Courier New" panose="02070309020205020404" pitchFamily="49" charset="0"/>
              </a:rPr>
              <a:t>"</a:t>
            </a:r>
            <a:r>
              <a:rPr lang="id-ID" sz="800" b="0" dirty="0" err="1">
                <a:solidFill>
                  <a:srgbClr val="A31515"/>
                </a:solidFill>
                <a:effectLst/>
                <a:latin typeface="Courier New" panose="02070309020205020404" pitchFamily="49" charset="0"/>
              </a:rPr>
              <a:t>original_text</a:t>
            </a:r>
            <a:r>
              <a:rPr lang="id-ID" sz="800" b="0" dirty="0">
                <a:solidFill>
                  <a:srgbClr val="A31515"/>
                </a:solidFill>
                <a:effectLst/>
                <a:latin typeface="Courier New" panose="02070309020205020404" pitchFamily="49" charset="0"/>
              </a:rPr>
              <a:t>"</a:t>
            </a:r>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text</a:t>
            </a:r>
            <a:r>
              <a:rPr lang="id-ID" sz="800" b="0" dirty="0">
                <a:solidFill>
                  <a:srgbClr val="000000"/>
                </a:solidFill>
                <a:effectLst/>
                <a:latin typeface="Courier New" panose="02070309020205020404" pitchFamily="49" charset="0"/>
              </a:rPr>
              <a:t>,</a:t>
            </a:r>
          </a:p>
          <a:p>
            <a:r>
              <a:rPr lang="id-ID" sz="800" b="0" dirty="0">
                <a:solidFill>
                  <a:srgbClr val="000000"/>
                </a:solidFill>
                <a:effectLst/>
                <a:latin typeface="Courier New" panose="02070309020205020404" pitchFamily="49" charset="0"/>
              </a:rPr>
              <a:t>        </a:t>
            </a:r>
            <a:r>
              <a:rPr lang="id-ID" sz="800" b="0" dirty="0">
                <a:solidFill>
                  <a:srgbClr val="A31515"/>
                </a:solidFill>
                <a:effectLst/>
                <a:latin typeface="Courier New" panose="02070309020205020404" pitchFamily="49" charset="0"/>
              </a:rPr>
              <a:t>"</a:t>
            </a:r>
            <a:r>
              <a:rPr lang="id-ID" sz="800" b="0" dirty="0" err="1">
                <a:solidFill>
                  <a:srgbClr val="A31515"/>
                </a:solidFill>
                <a:effectLst/>
                <a:latin typeface="Courier New" panose="02070309020205020404" pitchFamily="49" charset="0"/>
              </a:rPr>
              <a:t>tokens</a:t>
            </a:r>
            <a:r>
              <a:rPr lang="id-ID" sz="800" b="0" dirty="0">
                <a:solidFill>
                  <a:srgbClr val="A31515"/>
                </a:solidFill>
                <a:effectLst/>
                <a:latin typeface="Courier New" panose="02070309020205020404" pitchFamily="49" charset="0"/>
              </a:rPr>
              <a:t>"</a:t>
            </a:r>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tokens</a:t>
            </a:r>
            <a:r>
              <a:rPr lang="id-ID" sz="800" b="0" dirty="0">
                <a:solidFill>
                  <a:srgbClr val="000000"/>
                </a:solidFill>
                <a:effectLst/>
                <a:latin typeface="Courier New" panose="02070309020205020404" pitchFamily="49" charset="0"/>
              </a:rPr>
              <a:t>,</a:t>
            </a:r>
          </a:p>
          <a:p>
            <a:r>
              <a:rPr lang="id-ID" sz="800" b="0" dirty="0">
                <a:solidFill>
                  <a:srgbClr val="000000"/>
                </a:solidFill>
                <a:effectLst/>
                <a:latin typeface="Courier New" panose="02070309020205020404" pitchFamily="49" charset="0"/>
              </a:rPr>
              <a:t>        </a:t>
            </a:r>
            <a:r>
              <a:rPr lang="id-ID" sz="800" b="0" dirty="0">
                <a:solidFill>
                  <a:srgbClr val="A31515"/>
                </a:solidFill>
                <a:effectLst/>
                <a:latin typeface="Courier New" panose="02070309020205020404" pitchFamily="49" charset="0"/>
              </a:rPr>
              <a:t>"</a:t>
            </a:r>
            <a:r>
              <a:rPr lang="id-ID" sz="800" b="0" dirty="0" err="1">
                <a:solidFill>
                  <a:srgbClr val="A31515"/>
                </a:solidFill>
                <a:effectLst/>
                <a:latin typeface="Courier New" panose="02070309020205020404" pitchFamily="49" charset="0"/>
              </a:rPr>
              <a:t>lemmas</a:t>
            </a:r>
            <a:r>
              <a:rPr lang="id-ID" sz="800" b="0" dirty="0">
                <a:solidFill>
                  <a:srgbClr val="A31515"/>
                </a:solidFill>
                <a:effectLst/>
                <a:latin typeface="Courier New" panose="02070309020205020404" pitchFamily="49" charset="0"/>
              </a:rPr>
              <a:t>"</a:t>
            </a:r>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lemmas</a:t>
            </a:r>
            <a:r>
              <a:rPr lang="id-ID" sz="800" b="0" dirty="0">
                <a:solidFill>
                  <a:srgbClr val="000000"/>
                </a:solidFill>
                <a:effectLst/>
                <a:latin typeface="Courier New" panose="02070309020205020404" pitchFamily="49" charset="0"/>
              </a:rPr>
              <a:t>,</a:t>
            </a:r>
          </a:p>
          <a:p>
            <a:r>
              <a:rPr lang="id-ID" sz="800" b="0" dirty="0">
                <a:solidFill>
                  <a:srgbClr val="000000"/>
                </a:solidFill>
                <a:effectLst/>
                <a:latin typeface="Courier New" panose="02070309020205020404" pitchFamily="49" charset="0"/>
              </a:rPr>
              <a:t>        </a:t>
            </a:r>
            <a:r>
              <a:rPr lang="id-ID" sz="800" b="0" dirty="0">
                <a:solidFill>
                  <a:srgbClr val="A31515"/>
                </a:solidFill>
                <a:effectLst/>
                <a:latin typeface="Courier New" panose="02070309020205020404" pitchFamily="49" charset="0"/>
              </a:rPr>
              <a:t>"</a:t>
            </a:r>
            <a:r>
              <a:rPr lang="id-ID" sz="800" b="0" dirty="0" err="1">
                <a:solidFill>
                  <a:srgbClr val="A31515"/>
                </a:solidFill>
                <a:effectLst/>
                <a:latin typeface="Courier New" panose="02070309020205020404" pitchFamily="49" charset="0"/>
              </a:rPr>
              <a:t>pos_tags</a:t>
            </a:r>
            <a:r>
              <a:rPr lang="id-ID" sz="800" b="0" dirty="0">
                <a:solidFill>
                  <a:srgbClr val="A31515"/>
                </a:solidFill>
                <a:effectLst/>
                <a:latin typeface="Courier New" panose="02070309020205020404" pitchFamily="49" charset="0"/>
              </a:rPr>
              <a:t>"</a:t>
            </a:r>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pos_tags</a:t>
            </a:r>
            <a:r>
              <a:rPr lang="id-ID" sz="800" b="0" dirty="0">
                <a:solidFill>
                  <a:srgbClr val="000000"/>
                </a:solidFill>
                <a:effectLst/>
                <a:latin typeface="Courier New" panose="02070309020205020404" pitchFamily="49" charset="0"/>
              </a:rPr>
              <a:t>,</a:t>
            </a:r>
          </a:p>
          <a:p>
            <a:r>
              <a:rPr lang="id-ID" sz="800" b="0" dirty="0">
                <a:solidFill>
                  <a:srgbClr val="000000"/>
                </a:solidFill>
                <a:effectLst/>
                <a:latin typeface="Courier New" panose="02070309020205020404" pitchFamily="49" charset="0"/>
              </a:rPr>
              <a:t>        </a:t>
            </a:r>
            <a:r>
              <a:rPr lang="id-ID" sz="800" b="0" dirty="0">
                <a:solidFill>
                  <a:srgbClr val="A31515"/>
                </a:solidFill>
                <a:effectLst/>
                <a:latin typeface="Courier New" panose="02070309020205020404" pitchFamily="49" charset="0"/>
              </a:rPr>
              <a:t>"</a:t>
            </a:r>
            <a:r>
              <a:rPr lang="id-ID" sz="800" b="0" dirty="0" err="1">
                <a:solidFill>
                  <a:srgbClr val="A31515"/>
                </a:solidFill>
                <a:effectLst/>
                <a:latin typeface="Courier New" panose="02070309020205020404" pitchFamily="49" charset="0"/>
              </a:rPr>
              <a:t>dependencies</a:t>
            </a:r>
            <a:r>
              <a:rPr lang="id-ID" sz="800" b="0" dirty="0">
                <a:solidFill>
                  <a:srgbClr val="A31515"/>
                </a:solidFill>
                <a:effectLst/>
                <a:latin typeface="Courier New" panose="02070309020205020404" pitchFamily="49" charset="0"/>
              </a:rPr>
              <a:t>"</a:t>
            </a:r>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dependencies</a:t>
            </a:r>
            <a:r>
              <a:rPr lang="id-ID" sz="800" b="0" dirty="0">
                <a:solidFill>
                  <a:srgbClr val="000000"/>
                </a:solidFill>
                <a:effectLst/>
                <a:latin typeface="Courier New" panose="02070309020205020404" pitchFamily="49" charset="0"/>
              </a:rPr>
              <a:t>,</a:t>
            </a:r>
          </a:p>
          <a:p>
            <a:r>
              <a:rPr lang="id-ID" sz="800" b="0" dirty="0">
                <a:solidFill>
                  <a:srgbClr val="000000"/>
                </a:solidFill>
                <a:effectLst/>
                <a:latin typeface="Courier New" panose="02070309020205020404" pitchFamily="49" charset="0"/>
              </a:rPr>
              <a:t>        </a:t>
            </a:r>
            <a:r>
              <a:rPr lang="id-ID" sz="800" b="0" dirty="0">
                <a:solidFill>
                  <a:srgbClr val="A31515"/>
                </a:solidFill>
                <a:effectLst/>
                <a:latin typeface="Courier New" panose="02070309020205020404" pitchFamily="49" charset="0"/>
              </a:rPr>
              <a:t>"</a:t>
            </a:r>
            <a:r>
              <a:rPr lang="id-ID" sz="800" b="0" dirty="0" err="1">
                <a:solidFill>
                  <a:srgbClr val="A31515"/>
                </a:solidFill>
                <a:effectLst/>
                <a:latin typeface="Courier New" panose="02070309020205020404" pitchFamily="49" charset="0"/>
              </a:rPr>
              <a:t>ner_tags</a:t>
            </a:r>
            <a:r>
              <a:rPr lang="id-ID" sz="800" b="0" dirty="0">
                <a:solidFill>
                  <a:srgbClr val="A31515"/>
                </a:solidFill>
                <a:effectLst/>
                <a:latin typeface="Courier New" panose="02070309020205020404" pitchFamily="49" charset="0"/>
              </a:rPr>
              <a:t>"</a:t>
            </a:r>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ner_tags</a:t>
            </a:r>
            <a:r>
              <a:rPr lang="id-ID" sz="800" b="0" dirty="0">
                <a:solidFill>
                  <a:srgbClr val="000000"/>
                </a:solidFill>
                <a:effectLst/>
                <a:latin typeface="Courier New" panose="02070309020205020404" pitchFamily="49" charset="0"/>
              </a:rPr>
              <a:t>,</a:t>
            </a:r>
          </a:p>
          <a:p>
            <a:r>
              <a:rPr lang="id-ID" sz="800" b="0" dirty="0">
                <a:solidFill>
                  <a:srgbClr val="000000"/>
                </a:solidFill>
                <a:effectLst/>
                <a:latin typeface="Courier New" panose="02070309020205020404" pitchFamily="49" charset="0"/>
              </a:rPr>
              <a:t>    }</a:t>
            </a:r>
          </a:p>
          <a:p>
            <a:br>
              <a:rPr lang="id-ID" sz="800" b="0" dirty="0">
                <a:solidFill>
                  <a:srgbClr val="000000"/>
                </a:solidFill>
                <a:effectLst/>
                <a:latin typeface="Courier New" panose="02070309020205020404" pitchFamily="49" charset="0"/>
              </a:rPr>
            </a:br>
            <a:r>
              <a:rPr lang="id-ID" sz="800" b="0" dirty="0" err="1">
                <a:solidFill>
                  <a:srgbClr val="000000"/>
                </a:solidFill>
                <a:effectLst/>
                <a:latin typeface="Courier New" panose="02070309020205020404" pitchFamily="49" charset="0"/>
              </a:rPr>
              <a:t>text</a:t>
            </a:r>
            <a:r>
              <a:rPr lang="id-ID" sz="800" b="0" dirty="0">
                <a:solidFill>
                  <a:srgbClr val="000000"/>
                </a:solidFill>
                <a:effectLst/>
                <a:latin typeface="Courier New" panose="02070309020205020404" pitchFamily="49" charset="0"/>
              </a:rPr>
              <a:t> = </a:t>
            </a:r>
            <a:r>
              <a:rPr lang="id-ID" sz="800" b="0" dirty="0">
                <a:solidFill>
                  <a:srgbClr val="A31515"/>
                </a:solidFill>
                <a:effectLst/>
                <a:latin typeface="Courier New" panose="02070309020205020404" pitchFamily="49" charset="0"/>
              </a:rPr>
              <a:t>"Natural </a:t>
            </a:r>
            <a:r>
              <a:rPr lang="id-ID" sz="800" b="0" dirty="0" err="1">
                <a:solidFill>
                  <a:srgbClr val="A31515"/>
                </a:solidFill>
                <a:effectLst/>
                <a:latin typeface="Courier New" panose="02070309020205020404" pitchFamily="49" charset="0"/>
              </a:rPr>
              <a:t>Language</a:t>
            </a:r>
            <a:r>
              <a:rPr lang="id-ID" sz="800" b="0" dirty="0">
                <a:solidFill>
                  <a:srgbClr val="A31515"/>
                </a:solidFill>
                <a:effectLst/>
                <a:latin typeface="Courier New" panose="02070309020205020404" pitchFamily="49" charset="0"/>
              </a:rPr>
              <a:t> </a:t>
            </a:r>
            <a:r>
              <a:rPr lang="id-ID" sz="800" b="0" dirty="0" err="1">
                <a:solidFill>
                  <a:srgbClr val="A31515"/>
                </a:solidFill>
                <a:effectLst/>
                <a:latin typeface="Courier New" panose="02070309020205020404" pitchFamily="49" charset="0"/>
              </a:rPr>
              <a:t>Processing</a:t>
            </a:r>
            <a:r>
              <a:rPr lang="id-ID" sz="800" b="0" dirty="0">
                <a:solidFill>
                  <a:srgbClr val="A31515"/>
                </a:solidFill>
                <a:effectLst/>
                <a:latin typeface="Courier New" panose="02070309020205020404" pitchFamily="49" charset="0"/>
              </a:rPr>
              <a:t> (NLP) </a:t>
            </a:r>
            <a:r>
              <a:rPr lang="id-ID" sz="800" b="0" dirty="0" err="1">
                <a:solidFill>
                  <a:srgbClr val="A31515"/>
                </a:solidFill>
                <a:effectLst/>
                <a:latin typeface="Courier New" panose="02070309020205020404" pitchFamily="49" charset="0"/>
              </a:rPr>
              <a:t>is</a:t>
            </a:r>
            <a:r>
              <a:rPr lang="id-ID" sz="800" b="0" dirty="0">
                <a:solidFill>
                  <a:srgbClr val="A31515"/>
                </a:solidFill>
                <a:effectLst/>
                <a:latin typeface="Courier New" panose="02070309020205020404" pitchFamily="49" charset="0"/>
              </a:rPr>
              <a:t> a </a:t>
            </a:r>
            <a:r>
              <a:rPr lang="id-ID" sz="800" b="0" dirty="0" err="1">
                <a:solidFill>
                  <a:srgbClr val="A31515"/>
                </a:solidFill>
                <a:effectLst/>
                <a:latin typeface="Courier New" panose="02070309020205020404" pitchFamily="49" charset="0"/>
              </a:rPr>
              <a:t>field</a:t>
            </a:r>
            <a:r>
              <a:rPr lang="id-ID" sz="800" b="0" dirty="0">
                <a:solidFill>
                  <a:srgbClr val="A31515"/>
                </a:solidFill>
                <a:effectLst/>
                <a:latin typeface="Courier New" panose="02070309020205020404" pitchFamily="49" charset="0"/>
              </a:rPr>
              <a:t> </a:t>
            </a:r>
            <a:r>
              <a:rPr lang="id-ID" sz="800" b="0" dirty="0" err="1">
                <a:solidFill>
                  <a:srgbClr val="A31515"/>
                </a:solidFill>
                <a:effectLst/>
                <a:latin typeface="Courier New" panose="02070309020205020404" pitchFamily="49" charset="0"/>
              </a:rPr>
              <a:t>of</a:t>
            </a:r>
            <a:r>
              <a:rPr lang="id-ID" sz="800" b="0" dirty="0">
                <a:solidFill>
                  <a:srgbClr val="A31515"/>
                </a:solidFill>
                <a:effectLst/>
                <a:latin typeface="Courier New" panose="02070309020205020404" pitchFamily="49" charset="0"/>
              </a:rPr>
              <a:t> AI </a:t>
            </a:r>
            <a:r>
              <a:rPr lang="id-ID" sz="800" b="0" dirty="0" err="1">
                <a:solidFill>
                  <a:srgbClr val="A31515"/>
                </a:solidFill>
                <a:effectLst/>
                <a:latin typeface="Courier New" panose="02070309020205020404" pitchFamily="49" charset="0"/>
              </a:rPr>
              <a:t>that</a:t>
            </a:r>
            <a:r>
              <a:rPr lang="id-ID" sz="800" b="0" dirty="0">
                <a:solidFill>
                  <a:srgbClr val="A31515"/>
                </a:solidFill>
                <a:effectLst/>
                <a:latin typeface="Courier New" panose="02070309020205020404" pitchFamily="49" charset="0"/>
              </a:rPr>
              <a:t> </a:t>
            </a:r>
            <a:r>
              <a:rPr lang="id-ID" sz="800" b="0" dirty="0" err="1">
                <a:solidFill>
                  <a:srgbClr val="A31515"/>
                </a:solidFill>
                <a:effectLst/>
                <a:latin typeface="Courier New" panose="02070309020205020404" pitchFamily="49" charset="0"/>
              </a:rPr>
              <a:t>focuses</a:t>
            </a:r>
            <a:r>
              <a:rPr lang="id-ID" sz="800" b="0" dirty="0">
                <a:solidFill>
                  <a:srgbClr val="A31515"/>
                </a:solidFill>
                <a:effectLst/>
                <a:latin typeface="Courier New" panose="02070309020205020404" pitchFamily="49" charset="0"/>
              </a:rPr>
              <a:t> </a:t>
            </a:r>
            <a:r>
              <a:rPr lang="id-ID" sz="800" b="0" dirty="0" err="1">
                <a:solidFill>
                  <a:srgbClr val="A31515"/>
                </a:solidFill>
                <a:effectLst/>
                <a:latin typeface="Courier New" panose="02070309020205020404" pitchFamily="49" charset="0"/>
              </a:rPr>
              <a:t>on</a:t>
            </a:r>
            <a:r>
              <a:rPr lang="id-ID" sz="800" b="0" dirty="0">
                <a:solidFill>
                  <a:srgbClr val="A31515"/>
                </a:solidFill>
                <a:effectLst/>
                <a:latin typeface="Courier New" panose="02070309020205020404" pitchFamily="49" charset="0"/>
              </a:rPr>
              <a:t> </a:t>
            </a:r>
            <a:r>
              <a:rPr lang="id-ID" sz="800" b="0" dirty="0" err="1">
                <a:solidFill>
                  <a:srgbClr val="A31515"/>
                </a:solidFill>
                <a:effectLst/>
                <a:latin typeface="Courier New" panose="02070309020205020404" pitchFamily="49" charset="0"/>
              </a:rPr>
              <a:t>the</a:t>
            </a:r>
            <a:r>
              <a:rPr lang="id-ID" sz="800" b="0" dirty="0">
                <a:solidFill>
                  <a:srgbClr val="A31515"/>
                </a:solidFill>
                <a:effectLst/>
                <a:latin typeface="Courier New" panose="02070309020205020404" pitchFamily="49" charset="0"/>
              </a:rPr>
              <a:t> </a:t>
            </a:r>
            <a:r>
              <a:rPr lang="id-ID" sz="800" b="0" dirty="0" err="1">
                <a:solidFill>
                  <a:srgbClr val="A31515"/>
                </a:solidFill>
                <a:effectLst/>
                <a:latin typeface="Courier New" panose="02070309020205020404" pitchFamily="49" charset="0"/>
              </a:rPr>
              <a:t>interaction</a:t>
            </a:r>
            <a:r>
              <a:rPr lang="id-ID" sz="800" b="0" dirty="0">
                <a:solidFill>
                  <a:srgbClr val="A31515"/>
                </a:solidFill>
                <a:effectLst/>
                <a:latin typeface="Courier New" panose="02070309020205020404" pitchFamily="49" charset="0"/>
              </a:rPr>
              <a:t> </a:t>
            </a:r>
            <a:r>
              <a:rPr lang="id-ID" sz="800" b="0" dirty="0" err="1">
                <a:solidFill>
                  <a:srgbClr val="A31515"/>
                </a:solidFill>
                <a:effectLst/>
                <a:latin typeface="Courier New" panose="02070309020205020404" pitchFamily="49" charset="0"/>
              </a:rPr>
              <a:t>between</a:t>
            </a:r>
            <a:r>
              <a:rPr lang="id-ID" sz="800" b="0" dirty="0">
                <a:solidFill>
                  <a:srgbClr val="A31515"/>
                </a:solidFill>
                <a:effectLst/>
                <a:latin typeface="Courier New" panose="02070309020205020404" pitchFamily="49" charset="0"/>
              </a:rPr>
              <a:t> </a:t>
            </a:r>
            <a:r>
              <a:rPr lang="id-ID" sz="800" b="0" dirty="0" err="1">
                <a:solidFill>
                  <a:srgbClr val="A31515"/>
                </a:solidFill>
                <a:effectLst/>
                <a:latin typeface="Courier New" panose="02070309020205020404" pitchFamily="49" charset="0"/>
              </a:rPr>
              <a:t>computers</a:t>
            </a:r>
            <a:r>
              <a:rPr lang="id-ID" sz="800" b="0" dirty="0">
                <a:solidFill>
                  <a:srgbClr val="A31515"/>
                </a:solidFill>
                <a:effectLst/>
                <a:latin typeface="Courier New" panose="02070309020205020404" pitchFamily="49" charset="0"/>
              </a:rPr>
              <a:t> </a:t>
            </a:r>
            <a:r>
              <a:rPr lang="id-ID" sz="800" b="0" dirty="0" err="1">
                <a:solidFill>
                  <a:srgbClr val="A31515"/>
                </a:solidFill>
                <a:effectLst/>
                <a:latin typeface="Courier New" panose="02070309020205020404" pitchFamily="49" charset="0"/>
              </a:rPr>
              <a:t>and</a:t>
            </a:r>
            <a:r>
              <a:rPr lang="id-ID" sz="800" b="0" dirty="0">
                <a:solidFill>
                  <a:srgbClr val="A31515"/>
                </a:solidFill>
                <a:effectLst/>
                <a:latin typeface="Courier New" panose="02070309020205020404" pitchFamily="49" charset="0"/>
              </a:rPr>
              <a:t> </a:t>
            </a:r>
            <a:r>
              <a:rPr lang="id-ID" sz="800" b="0" dirty="0" err="1">
                <a:solidFill>
                  <a:srgbClr val="A31515"/>
                </a:solidFill>
                <a:effectLst/>
                <a:latin typeface="Courier New" panose="02070309020205020404" pitchFamily="49" charset="0"/>
              </a:rPr>
              <a:t>humans</a:t>
            </a:r>
            <a:r>
              <a:rPr lang="id-ID" sz="800" b="0" dirty="0">
                <a:solidFill>
                  <a:srgbClr val="A31515"/>
                </a:solidFill>
                <a:effectLst/>
                <a:latin typeface="Courier New" panose="02070309020205020404" pitchFamily="49" charset="0"/>
              </a:rPr>
              <a:t> </a:t>
            </a:r>
            <a:r>
              <a:rPr lang="id-ID" sz="800" b="0" dirty="0" err="1">
                <a:solidFill>
                  <a:srgbClr val="A31515"/>
                </a:solidFill>
                <a:effectLst/>
                <a:latin typeface="Courier New" panose="02070309020205020404" pitchFamily="49" charset="0"/>
              </a:rPr>
              <a:t>through</a:t>
            </a:r>
            <a:r>
              <a:rPr lang="id-ID" sz="800" b="0" dirty="0">
                <a:solidFill>
                  <a:srgbClr val="A31515"/>
                </a:solidFill>
                <a:effectLst/>
                <a:latin typeface="Courier New" panose="02070309020205020404" pitchFamily="49" charset="0"/>
              </a:rPr>
              <a:t> natural </a:t>
            </a:r>
            <a:r>
              <a:rPr lang="id-ID" sz="800" b="0" dirty="0" err="1">
                <a:solidFill>
                  <a:srgbClr val="A31515"/>
                </a:solidFill>
                <a:effectLst/>
                <a:latin typeface="Courier New" panose="02070309020205020404" pitchFamily="49" charset="0"/>
              </a:rPr>
              <a:t>language</a:t>
            </a:r>
            <a:r>
              <a:rPr lang="id-ID" sz="800" b="0" dirty="0">
                <a:solidFill>
                  <a:srgbClr val="A31515"/>
                </a:solidFill>
                <a:effectLst/>
                <a:latin typeface="Courier New" panose="02070309020205020404" pitchFamily="49" charset="0"/>
              </a:rPr>
              <a:t>. By Sajarwo Anggai"</a:t>
            </a:r>
            <a:endParaRPr lang="id-ID" sz="800" b="0" dirty="0">
              <a:solidFill>
                <a:srgbClr val="000000"/>
              </a:solidFill>
              <a:effectLst/>
              <a:latin typeface="Courier New" panose="02070309020205020404" pitchFamily="49" charset="0"/>
            </a:endParaRPr>
          </a:p>
          <a:p>
            <a:r>
              <a:rPr lang="id-ID" sz="800" b="0" dirty="0" err="1">
                <a:solidFill>
                  <a:srgbClr val="000000"/>
                </a:solidFill>
                <a:effectLst/>
                <a:latin typeface="Courier New" panose="02070309020205020404" pitchFamily="49" charset="0"/>
              </a:rPr>
              <a:t>result</a:t>
            </a:r>
            <a:r>
              <a:rPr lang="id-ID" sz="800" b="0" dirty="0">
                <a:solidFill>
                  <a:srgbClr val="000000"/>
                </a:solidFill>
                <a:effectLst/>
                <a:latin typeface="Courier New" panose="02070309020205020404" pitchFamily="49" charset="0"/>
              </a:rPr>
              <a:t> = </a:t>
            </a:r>
            <a:r>
              <a:rPr lang="id-ID" sz="800" b="0" dirty="0" err="1">
                <a:solidFill>
                  <a:srgbClr val="000000"/>
                </a:solidFill>
                <a:effectLst/>
                <a:latin typeface="Courier New" panose="02070309020205020404" pitchFamily="49" charset="0"/>
              </a:rPr>
              <a:t>preprocess_text_stanfordnlp</a:t>
            </a:r>
            <a:r>
              <a:rPr lang="id-ID" sz="800" b="0" dirty="0">
                <a:solidFill>
                  <a:srgbClr val="000000"/>
                </a:solidFill>
                <a:effectLst/>
                <a:latin typeface="Courier New" panose="02070309020205020404" pitchFamily="49" charset="0"/>
              </a:rPr>
              <a:t>(</a:t>
            </a:r>
            <a:r>
              <a:rPr lang="id-ID" sz="800" b="0" dirty="0" err="1">
                <a:solidFill>
                  <a:srgbClr val="000000"/>
                </a:solidFill>
                <a:effectLst/>
                <a:latin typeface="Courier New" panose="02070309020205020404" pitchFamily="49" charset="0"/>
              </a:rPr>
              <a:t>text</a:t>
            </a:r>
            <a:r>
              <a:rPr lang="id-ID" sz="800" b="0" dirty="0">
                <a:solidFill>
                  <a:srgbClr val="000000"/>
                </a:solidFill>
                <a:effectLst/>
                <a:latin typeface="Courier New" panose="02070309020205020404" pitchFamily="49" charset="0"/>
              </a:rPr>
              <a:t>)</a:t>
            </a:r>
          </a:p>
          <a:p>
            <a:br>
              <a:rPr lang="id-ID" sz="800" b="0" dirty="0">
                <a:solidFill>
                  <a:srgbClr val="000000"/>
                </a:solidFill>
                <a:effectLst/>
                <a:latin typeface="Courier New" panose="02070309020205020404" pitchFamily="49" charset="0"/>
              </a:rPr>
            </a:br>
            <a:r>
              <a:rPr lang="id-ID" sz="800" b="0" dirty="0" err="1">
                <a:solidFill>
                  <a:srgbClr val="AF00DB"/>
                </a:solidFill>
                <a:effectLst/>
                <a:latin typeface="Courier New" panose="02070309020205020404" pitchFamily="49" charset="0"/>
              </a:rPr>
              <a:t>for</a:t>
            </a:r>
            <a:r>
              <a:rPr lang="id-ID" sz="800" b="0" dirty="0">
                <a:solidFill>
                  <a:srgbClr val="000000"/>
                </a:solidFill>
                <a:effectLst/>
                <a:latin typeface="Courier New" panose="02070309020205020404" pitchFamily="49" charset="0"/>
              </a:rPr>
              <a:t> step, </a:t>
            </a:r>
            <a:r>
              <a:rPr lang="id-ID" sz="800" b="0" dirty="0" err="1">
                <a:solidFill>
                  <a:srgbClr val="000000"/>
                </a:solidFill>
                <a:effectLst/>
                <a:latin typeface="Courier New" panose="02070309020205020404" pitchFamily="49" charset="0"/>
              </a:rPr>
              <a:t>output</a:t>
            </a:r>
            <a:r>
              <a:rPr lang="id-ID" sz="800" b="0" dirty="0">
                <a:solidFill>
                  <a:srgbClr val="000000"/>
                </a:solidFill>
                <a:effectLst/>
                <a:latin typeface="Courier New" panose="02070309020205020404" pitchFamily="49" charset="0"/>
              </a:rPr>
              <a:t> </a:t>
            </a:r>
            <a:r>
              <a:rPr lang="id-ID" sz="800" b="0" dirty="0">
                <a:solidFill>
                  <a:srgbClr val="0000FF"/>
                </a:solidFill>
                <a:effectLst/>
                <a:latin typeface="Courier New" panose="02070309020205020404" pitchFamily="49" charset="0"/>
              </a:rPr>
              <a:t>in</a:t>
            </a:r>
            <a:r>
              <a:rPr lang="id-ID" sz="800" b="0" dirty="0">
                <a:solidFill>
                  <a:srgbClr val="000000"/>
                </a:solidFill>
                <a:effectLst/>
                <a:latin typeface="Courier New" panose="02070309020205020404" pitchFamily="49" charset="0"/>
              </a:rPr>
              <a:t> </a:t>
            </a:r>
            <a:r>
              <a:rPr lang="id-ID" sz="800" b="0" dirty="0" err="1">
                <a:solidFill>
                  <a:srgbClr val="000000"/>
                </a:solidFill>
                <a:effectLst/>
                <a:latin typeface="Courier New" panose="02070309020205020404" pitchFamily="49" charset="0"/>
              </a:rPr>
              <a:t>result.items</a:t>
            </a:r>
            <a:r>
              <a:rPr lang="id-ID" sz="800" b="0" dirty="0">
                <a:solidFill>
                  <a:srgbClr val="000000"/>
                </a:solidFill>
                <a:effectLst/>
                <a:latin typeface="Courier New" panose="02070309020205020404" pitchFamily="49" charset="0"/>
              </a:rPr>
              <a:t>():</a:t>
            </a:r>
          </a:p>
          <a:p>
            <a:r>
              <a:rPr lang="id-ID" sz="800" b="0" dirty="0">
                <a:solidFill>
                  <a:srgbClr val="000000"/>
                </a:solidFill>
                <a:effectLst/>
                <a:latin typeface="Courier New" panose="02070309020205020404" pitchFamily="49" charset="0"/>
              </a:rPr>
              <a:t>    </a:t>
            </a:r>
            <a:r>
              <a:rPr lang="id-ID" sz="800" b="0" dirty="0" err="1">
                <a:solidFill>
                  <a:srgbClr val="795E26"/>
                </a:solidFill>
                <a:effectLst/>
                <a:latin typeface="Courier New" panose="02070309020205020404" pitchFamily="49" charset="0"/>
              </a:rPr>
              <a:t>print</a:t>
            </a:r>
            <a:r>
              <a:rPr lang="id-ID" sz="800" b="0" dirty="0">
                <a:solidFill>
                  <a:srgbClr val="000000"/>
                </a:solidFill>
                <a:effectLst/>
                <a:latin typeface="Courier New" panose="02070309020205020404" pitchFamily="49" charset="0"/>
              </a:rPr>
              <a:t>(</a:t>
            </a:r>
            <a:r>
              <a:rPr lang="id-ID" sz="800" b="0" dirty="0">
                <a:solidFill>
                  <a:srgbClr val="0000FF"/>
                </a:solidFill>
                <a:effectLst/>
                <a:latin typeface="Courier New" panose="02070309020205020404" pitchFamily="49" charset="0"/>
              </a:rPr>
              <a:t>f</a:t>
            </a:r>
            <a:r>
              <a:rPr lang="id-ID" sz="800" b="0" dirty="0">
                <a:solidFill>
                  <a:srgbClr val="A31515"/>
                </a:solidFill>
                <a:effectLst/>
                <a:latin typeface="Courier New" panose="02070309020205020404" pitchFamily="49" charset="0"/>
              </a:rPr>
              <a:t>"</a:t>
            </a:r>
            <a:r>
              <a:rPr lang="id-ID" sz="800" b="0" dirty="0">
                <a:solidFill>
                  <a:srgbClr val="000000"/>
                </a:solidFill>
                <a:effectLst/>
                <a:latin typeface="Courier New" panose="02070309020205020404" pitchFamily="49" charset="0"/>
              </a:rPr>
              <a:t>{</a:t>
            </a:r>
            <a:r>
              <a:rPr lang="id-ID" sz="800" b="0" dirty="0" err="1">
                <a:solidFill>
                  <a:srgbClr val="000000"/>
                </a:solidFill>
                <a:effectLst/>
                <a:latin typeface="Courier New" panose="02070309020205020404" pitchFamily="49" charset="0"/>
              </a:rPr>
              <a:t>step.capitalize</a:t>
            </a:r>
            <a:r>
              <a:rPr lang="id-ID" sz="800" b="0" dirty="0">
                <a:solidFill>
                  <a:srgbClr val="000000"/>
                </a:solidFill>
                <a:effectLst/>
                <a:latin typeface="Courier New" panose="02070309020205020404" pitchFamily="49" charset="0"/>
              </a:rPr>
              <a:t>().</a:t>
            </a:r>
            <a:r>
              <a:rPr lang="id-ID" sz="800" b="0" dirty="0" err="1">
                <a:solidFill>
                  <a:srgbClr val="000000"/>
                </a:solidFill>
                <a:effectLst/>
                <a:latin typeface="Courier New" panose="02070309020205020404" pitchFamily="49" charset="0"/>
              </a:rPr>
              <a:t>replace</a:t>
            </a:r>
            <a:r>
              <a:rPr lang="id-ID" sz="800" b="0" dirty="0">
                <a:solidFill>
                  <a:srgbClr val="000000"/>
                </a:solidFill>
                <a:effectLst/>
                <a:latin typeface="Courier New" panose="02070309020205020404" pitchFamily="49" charset="0"/>
              </a:rPr>
              <a:t>(</a:t>
            </a:r>
            <a:r>
              <a:rPr lang="id-ID" sz="800" b="0" dirty="0">
                <a:solidFill>
                  <a:srgbClr val="A31515"/>
                </a:solidFill>
                <a:effectLst/>
                <a:latin typeface="Courier New" panose="02070309020205020404" pitchFamily="49" charset="0"/>
              </a:rPr>
              <a:t>'_'</a:t>
            </a:r>
            <a:r>
              <a:rPr lang="id-ID" sz="800" b="0" dirty="0">
                <a:solidFill>
                  <a:srgbClr val="000000"/>
                </a:solidFill>
                <a:effectLst/>
                <a:latin typeface="Courier New" panose="02070309020205020404" pitchFamily="49" charset="0"/>
              </a:rPr>
              <a:t>, </a:t>
            </a:r>
            <a:r>
              <a:rPr lang="id-ID" sz="800" b="0" dirty="0">
                <a:solidFill>
                  <a:srgbClr val="A31515"/>
                </a:solidFill>
                <a:effectLst/>
                <a:latin typeface="Courier New" panose="02070309020205020404" pitchFamily="49" charset="0"/>
              </a:rPr>
              <a:t>' '</a:t>
            </a:r>
            <a:r>
              <a:rPr lang="id-ID" sz="800" b="0" dirty="0">
                <a:solidFill>
                  <a:srgbClr val="000000"/>
                </a:solidFill>
                <a:effectLst/>
                <a:latin typeface="Courier New" panose="02070309020205020404" pitchFamily="49" charset="0"/>
              </a:rPr>
              <a:t>)}</a:t>
            </a:r>
            <a:r>
              <a:rPr lang="id-ID" sz="800" b="0" dirty="0">
                <a:solidFill>
                  <a:srgbClr val="A31515"/>
                </a:solidFill>
                <a:effectLst/>
                <a:latin typeface="Courier New" panose="02070309020205020404" pitchFamily="49" charset="0"/>
              </a:rPr>
              <a:t>:\n</a:t>
            </a:r>
            <a:r>
              <a:rPr lang="id-ID" sz="800" b="0" dirty="0">
                <a:solidFill>
                  <a:srgbClr val="000000"/>
                </a:solidFill>
                <a:effectLst/>
                <a:latin typeface="Courier New" panose="02070309020205020404" pitchFamily="49" charset="0"/>
              </a:rPr>
              <a:t>{</a:t>
            </a:r>
            <a:r>
              <a:rPr lang="id-ID" sz="800" b="0" dirty="0" err="1">
                <a:solidFill>
                  <a:srgbClr val="000000"/>
                </a:solidFill>
                <a:effectLst/>
                <a:latin typeface="Courier New" panose="02070309020205020404" pitchFamily="49" charset="0"/>
              </a:rPr>
              <a:t>output</a:t>
            </a:r>
            <a:r>
              <a:rPr lang="id-ID" sz="800" b="0" dirty="0">
                <a:solidFill>
                  <a:srgbClr val="000000"/>
                </a:solidFill>
                <a:effectLst/>
                <a:latin typeface="Courier New" panose="02070309020205020404" pitchFamily="49" charset="0"/>
              </a:rPr>
              <a:t>}</a:t>
            </a:r>
            <a:r>
              <a:rPr lang="id-ID" sz="800" b="0" dirty="0">
                <a:solidFill>
                  <a:srgbClr val="A31515"/>
                </a:solidFill>
                <a:effectLst/>
                <a:latin typeface="Courier New" panose="02070309020205020404" pitchFamily="49" charset="0"/>
              </a:rPr>
              <a:t>\n"</a:t>
            </a:r>
            <a:r>
              <a:rPr lang="id-ID" sz="8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2122582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2539B-DFBD-1E00-2D3D-0D574A88363B}"/>
              </a:ext>
            </a:extLst>
          </p:cNvPr>
          <p:cNvSpPr>
            <a:spLocks noGrp="1"/>
          </p:cNvSpPr>
          <p:nvPr>
            <p:ph type="title"/>
          </p:nvPr>
        </p:nvSpPr>
        <p:spPr/>
        <p:txBody>
          <a:bodyPr/>
          <a:lstStyle/>
          <a:p>
            <a:r>
              <a:rPr lang="en-US" dirty="0"/>
              <a:t>Stanza output</a:t>
            </a:r>
            <a:endParaRPr lang="id-ID" dirty="0"/>
          </a:p>
        </p:txBody>
      </p:sp>
      <p:sp>
        <p:nvSpPr>
          <p:cNvPr id="4" name="TextBox 3">
            <a:extLst>
              <a:ext uri="{FF2B5EF4-FFF2-40B4-BE49-F238E27FC236}">
                <a16:creationId xmlns:a16="http://schemas.microsoft.com/office/drawing/2014/main" id="{67C1C59F-F60E-4ADA-D9B6-339AEF34F5C1}"/>
              </a:ext>
            </a:extLst>
          </p:cNvPr>
          <p:cNvSpPr txBox="1"/>
          <p:nvPr/>
        </p:nvSpPr>
        <p:spPr>
          <a:xfrm>
            <a:off x="712032" y="892975"/>
            <a:ext cx="7719935" cy="3831818"/>
          </a:xfrm>
          <a:prstGeom prst="rect">
            <a:avLst/>
          </a:prstGeom>
          <a:ln/>
        </p:spPr>
        <p:style>
          <a:lnRef idx="2">
            <a:schemeClr val="accent5"/>
          </a:lnRef>
          <a:fillRef idx="1">
            <a:schemeClr val="lt1"/>
          </a:fillRef>
          <a:effectRef idx="0">
            <a:schemeClr val="accent5"/>
          </a:effectRef>
          <a:fontRef idx="minor">
            <a:schemeClr val="dk1"/>
          </a:fontRef>
        </p:style>
        <p:txBody>
          <a:bodyPr wrap="square">
            <a:spAutoFit/>
          </a:bodyPr>
          <a:lstStyle/>
          <a:p>
            <a:r>
              <a:rPr lang="id-ID" sz="900" b="0" dirty="0" err="1">
                <a:solidFill>
                  <a:srgbClr val="000000"/>
                </a:solidFill>
                <a:effectLst/>
                <a:latin typeface="Courier New" panose="02070309020205020404" pitchFamily="49" charset="0"/>
              </a:rPr>
              <a:t>Original</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text</a:t>
            </a:r>
            <a:r>
              <a:rPr lang="id-ID" sz="900" b="0" dirty="0">
                <a:solidFill>
                  <a:srgbClr val="000000"/>
                </a:solidFill>
                <a:effectLst/>
                <a:latin typeface="Courier New" panose="02070309020205020404" pitchFamily="49" charset="0"/>
              </a:rPr>
              <a:t>:</a:t>
            </a:r>
          </a:p>
          <a:p>
            <a:r>
              <a:rPr lang="id-ID" sz="900" b="0" dirty="0">
                <a:solidFill>
                  <a:srgbClr val="000000"/>
                </a:solidFill>
                <a:effectLst/>
                <a:latin typeface="Courier New" panose="02070309020205020404" pitchFamily="49" charset="0"/>
              </a:rPr>
              <a:t>Natural </a:t>
            </a:r>
            <a:r>
              <a:rPr lang="id-ID" sz="900" b="0" dirty="0" err="1">
                <a:solidFill>
                  <a:srgbClr val="000000"/>
                </a:solidFill>
                <a:effectLst/>
                <a:latin typeface="Courier New" panose="02070309020205020404" pitchFamily="49" charset="0"/>
              </a:rPr>
              <a:t>Language</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Processing</a:t>
            </a:r>
            <a:r>
              <a:rPr lang="id-ID" sz="900" b="0" dirty="0">
                <a:solidFill>
                  <a:srgbClr val="000000"/>
                </a:solidFill>
                <a:effectLst/>
                <a:latin typeface="Courier New" panose="02070309020205020404" pitchFamily="49" charset="0"/>
              </a:rPr>
              <a:t> (NLP) </a:t>
            </a:r>
            <a:r>
              <a:rPr lang="id-ID" sz="900" b="0" dirty="0" err="1">
                <a:solidFill>
                  <a:srgbClr val="000000"/>
                </a:solidFill>
                <a:effectLst/>
                <a:latin typeface="Courier New" panose="02070309020205020404" pitchFamily="49" charset="0"/>
              </a:rPr>
              <a:t>is</a:t>
            </a:r>
            <a:r>
              <a:rPr lang="id-ID" sz="900" b="0" dirty="0">
                <a:solidFill>
                  <a:srgbClr val="000000"/>
                </a:solidFill>
                <a:effectLst/>
                <a:latin typeface="Courier New" panose="02070309020205020404" pitchFamily="49" charset="0"/>
              </a:rPr>
              <a:t> a </a:t>
            </a:r>
            <a:r>
              <a:rPr lang="id-ID" sz="900" b="0" dirty="0" err="1">
                <a:solidFill>
                  <a:srgbClr val="000000"/>
                </a:solidFill>
                <a:effectLst/>
                <a:latin typeface="Courier New" panose="02070309020205020404" pitchFamily="49" charset="0"/>
              </a:rPr>
              <a:t>field</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of</a:t>
            </a:r>
            <a:r>
              <a:rPr lang="id-ID" sz="900" b="0" dirty="0">
                <a:solidFill>
                  <a:srgbClr val="000000"/>
                </a:solidFill>
                <a:effectLst/>
                <a:latin typeface="Courier New" panose="02070309020205020404" pitchFamily="49" charset="0"/>
              </a:rPr>
              <a:t> AI </a:t>
            </a:r>
            <a:r>
              <a:rPr lang="id-ID" sz="900" b="0" dirty="0" err="1">
                <a:solidFill>
                  <a:srgbClr val="000000"/>
                </a:solidFill>
                <a:effectLst/>
                <a:latin typeface="Courier New" panose="02070309020205020404" pitchFamily="49" charset="0"/>
              </a:rPr>
              <a:t>that</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focuses</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on</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the</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interaction</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between</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computers</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and</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humans</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through</a:t>
            </a:r>
            <a:r>
              <a:rPr lang="id-ID" sz="900" b="0" dirty="0">
                <a:solidFill>
                  <a:srgbClr val="000000"/>
                </a:solidFill>
                <a:effectLst/>
                <a:latin typeface="Courier New" panose="02070309020205020404" pitchFamily="49" charset="0"/>
              </a:rPr>
              <a:t> natural </a:t>
            </a:r>
            <a:r>
              <a:rPr lang="id-ID" sz="900" b="0" dirty="0" err="1">
                <a:solidFill>
                  <a:srgbClr val="000000"/>
                </a:solidFill>
                <a:effectLst/>
                <a:latin typeface="Courier New" panose="02070309020205020404" pitchFamily="49" charset="0"/>
              </a:rPr>
              <a:t>language</a:t>
            </a:r>
            <a:r>
              <a:rPr lang="id-ID" sz="900" b="0" dirty="0">
                <a:solidFill>
                  <a:srgbClr val="000000"/>
                </a:solidFill>
                <a:effectLst/>
                <a:latin typeface="Courier New" panose="02070309020205020404" pitchFamily="49" charset="0"/>
              </a:rPr>
              <a:t>. By Sajarwo Anggai</a:t>
            </a:r>
          </a:p>
          <a:p>
            <a:endParaRPr lang="id-ID" sz="900" b="0" dirty="0">
              <a:solidFill>
                <a:srgbClr val="000000"/>
              </a:solidFill>
              <a:effectLst/>
              <a:latin typeface="Courier New" panose="02070309020205020404" pitchFamily="49" charset="0"/>
            </a:endParaRPr>
          </a:p>
          <a:p>
            <a:r>
              <a:rPr lang="id-ID" sz="900" b="0" dirty="0" err="1">
                <a:solidFill>
                  <a:srgbClr val="000000"/>
                </a:solidFill>
                <a:effectLst/>
                <a:latin typeface="Courier New" panose="02070309020205020404" pitchFamily="49" charset="0"/>
              </a:rPr>
              <a:t>Tokens</a:t>
            </a:r>
            <a:r>
              <a:rPr lang="id-ID" sz="900" b="0" dirty="0">
                <a:solidFill>
                  <a:srgbClr val="000000"/>
                </a:solidFill>
                <a:effectLst/>
                <a:latin typeface="Courier New" panose="02070309020205020404" pitchFamily="49" charset="0"/>
              </a:rPr>
              <a:t>:</a:t>
            </a:r>
          </a:p>
          <a:p>
            <a:r>
              <a:rPr lang="id-ID" sz="900" b="0" dirty="0">
                <a:solidFill>
                  <a:srgbClr val="000000"/>
                </a:solidFill>
                <a:effectLst/>
                <a:latin typeface="Courier New" panose="02070309020205020404" pitchFamily="49" charset="0"/>
              </a:rPr>
              <a:t>['Natural', '</a:t>
            </a:r>
            <a:r>
              <a:rPr lang="id-ID" sz="900" b="0" dirty="0" err="1">
                <a:solidFill>
                  <a:srgbClr val="000000"/>
                </a:solidFill>
                <a:effectLst/>
                <a:latin typeface="Courier New" panose="02070309020205020404" pitchFamily="49" charset="0"/>
              </a:rPr>
              <a:t>Language</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Processing</a:t>
            </a:r>
            <a:r>
              <a:rPr lang="id-ID" sz="900" b="0" dirty="0">
                <a:solidFill>
                  <a:srgbClr val="000000"/>
                </a:solidFill>
                <a:effectLst/>
                <a:latin typeface="Courier New" panose="02070309020205020404" pitchFamily="49" charset="0"/>
              </a:rPr>
              <a:t>', '(', 'NLP', ')', '</a:t>
            </a:r>
            <a:r>
              <a:rPr lang="id-ID" sz="900" b="0" dirty="0" err="1">
                <a:solidFill>
                  <a:srgbClr val="000000"/>
                </a:solidFill>
                <a:effectLst/>
                <a:latin typeface="Courier New" panose="02070309020205020404" pitchFamily="49" charset="0"/>
              </a:rPr>
              <a:t>is</a:t>
            </a:r>
            <a:r>
              <a:rPr lang="id-ID" sz="900" b="0" dirty="0">
                <a:solidFill>
                  <a:srgbClr val="000000"/>
                </a:solidFill>
                <a:effectLst/>
                <a:latin typeface="Courier New" panose="02070309020205020404" pitchFamily="49" charset="0"/>
              </a:rPr>
              <a:t>', 'a', '</a:t>
            </a:r>
            <a:r>
              <a:rPr lang="id-ID" sz="900" b="0" dirty="0" err="1">
                <a:solidFill>
                  <a:srgbClr val="000000"/>
                </a:solidFill>
                <a:effectLst/>
                <a:latin typeface="Courier New" panose="02070309020205020404" pitchFamily="49" charset="0"/>
              </a:rPr>
              <a:t>field</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of</a:t>
            </a:r>
            <a:r>
              <a:rPr lang="id-ID" sz="900" b="0" dirty="0">
                <a:solidFill>
                  <a:srgbClr val="000000"/>
                </a:solidFill>
                <a:effectLst/>
                <a:latin typeface="Courier New" panose="02070309020205020404" pitchFamily="49" charset="0"/>
              </a:rPr>
              <a:t>', 'AI', '</a:t>
            </a:r>
            <a:r>
              <a:rPr lang="id-ID" sz="900" b="0" dirty="0" err="1">
                <a:solidFill>
                  <a:srgbClr val="000000"/>
                </a:solidFill>
                <a:effectLst/>
                <a:latin typeface="Courier New" panose="02070309020205020404" pitchFamily="49" charset="0"/>
              </a:rPr>
              <a:t>that</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focuses</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on</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the</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interaction</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between</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computers</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and</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humans</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through</a:t>
            </a:r>
            <a:r>
              <a:rPr lang="id-ID" sz="900" b="0" dirty="0">
                <a:solidFill>
                  <a:srgbClr val="000000"/>
                </a:solidFill>
                <a:effectLst/>
                <a:latin typeface="Courier New" panose="02070309020205020404" pitchFamily="49" charset="0"/>
              </a:rPr>
              <a:t>', 'natural', '</a:t>
            </a:r>
            <a:r>
              <a:rPr lang="id-ID" sz="900" b="0" dirty="0" err="1">
                <a:solidFill>
                  <a:srgbClr val="000000"/>
                </a:solidFill>
                <a:effectLst/>
                <a:latin typeface="Courier New" panose="02070309020205020404" pitchFamily="49" charset="0"/>
              </a:rPr>
              <a:t>language</a:t>
            </a:r>
            <a:r>
              <a:rPr lang="id-ID" sz="900" b="0" dirty="0">
                <a:solidFill>
                  <a:srgbClr val="000000"/>
                </a:solidFill>
                <a:effectLst/>
                <a:latin typeface="Courier New" panose="02070309020205020404" pitchFamily="49" charset="0"/>
              </a:rPr>
              <a:t>', '.', 'By', 'Sajarwo', 'Anggai']</a:t>
            </a:r>
          </a:p>
          <a:p>
            <a:endParaRPr lang="id-ID" sz="900" b="0" dirty="0">
              <a:solidFill>
                <a:srgbClr val="000000"/>
              </a:solidFill>
              <a:effectLst/>
              <a:latin typeface="Courier New" panose="02070309020205020404" pitchFamily="49" charset="0"/>
            </a:endParaRPr>
          </a:p>
          <a:p>
            <a:r>
              <a:rPr lang="id-ID" sz="900" b="0" dirty="0" err="1">
                <a:solidFill>
                  <a:srgbClr val="000000"/>
                </a:solidFill>
                <a:effectLst/>
                <a:latin typeface="Courier New" panose="02070309020205020404" pitchFamily="49" charset="0"/>
              </a:rPr>
              <a:t>Lemmas</a:t>
            </a:r>
            <a:r>
              <a:rPr lang="id-ID" sz="900" b="0" dirty="0">
                <a:solidFill>
                  <a:srgbClr val="000000"/>
                </a:solidFill>
                <a:effectLst/>
                <a:latin typeface="Courier New" panose="02070309020205020404" pitchFamily="49" charset="0"/>
              </a:rPr>
              <a:t>:</a:t>
            </a:r>
          </a:p>
          <a:p>
            <a:r>
              <a:rPr lang="id-ID" sz="900" b="0" dirty="0">
                <a:solidFill>
                  <a:srgbClr val="000000"/>
                </a:solidFill>
                <a:effectLst/>
                <a:latin typeface="Courier New" panose="02070309020205020404" pitchFamily="49" charset="0"/>
              </a:rPr>
              <a:t>['Natural', '</a:t>
            </a:r>
            <a:r>
              <a:rPr lang="id-ID" sz="900" b="0" dirty="0" err="1">
                <a:solidFill>
                  <a:srgbClr val="000000"/>
                </a:solidFill>
                <a:effectLst/>
                <a:latin typeface="Courier New" panose="02070309020205020404" pitchFamily="49" charset="0"/>
              </a:rPr>
              <a:t>Language</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processing</a:t>
            </a:r>
            <a:r>
              <a:rPr lang="id-ID" sz="900" b="0" dirty="0">
                <a:solidFill>
                  <a:srgbClr val="000000"/>
                </a:solidFill>
                <a:effectLst/>
                <a:latin typeface="Courier New" panose="02070309020205020404" pitchFamily="49" charset="0"/>
              </a:rPr>
              <a:t>', '(', 'NLP', ')', '</a:t>
            </a:r>
            <a:r>
              <a:rPr lang="id-ID" sz="900" b="0" dirty="0" err="1">
                <a:solidFill>
                  <a:srgbClr val="000000"/>
                </a:solidFill>
                <a:effectLst/>
                <a:latin typeface="Courier New" panose="02070309020205020404" pitchFamily="49" charset="0"/>
              </a:rPr>
              <a:t>be</a:t>
            </a:r>
            <a:r>
              <a:rPr lang="id-ID" sz="900" b="0" dirty="0">
                <a:solidFill>
                  <a:srgbClr val="000000"/>
                </a:solidFill>
                <a:effectLst/>
                <a:latin typeface="Courier New" panose="02070309020205020404" pitchFamily="49" charset="0"/>
              </a:rPr>
              <a:t>', 'a', '</a:t>
            </a:r>
            <a:r>
              <a:rPr lang="id-ID" sz="900" b="0" dirty="0" err="1">
                <a:solidFill>
                  <a:srgbClr val="000000"/>
                </a:solidFill>
                <a:effectLst/>
                <a:latin typeface="Courier New" panose="02070309020205020404" pitchFamily="49" charset="0"/>
              </a:rPr>
              <a:t>field</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of</a:t>
            </a:r>
            <a:r>
              <a:rPr lang="id-ID" sz="900" b="0" dirty="0">
                <a:solidFill>
                  <a:srgbClr val="000000"/>
                </a:solidFill>
                <a:effectLst/>
                <a:latin typeface="Courier New" panose="02070309020205020404" pitchFamily="49" charset="0"/>
              </a:rPr>
              <a:t>', 'AI', '</a:t>
            </a:r>
            <a:r>
              <a:rPr lang="id-ID" sz="900" b="0" dirty="0" err="1">
                <a:solidFill>
                  <a:srgbClr val="000000"/>
                </a:solidFill>
                <a:effectLst/>
                <a:latin typeface="Courier New" panose="02070309020205020404" pitchFamily="49" charset="0"/>
              </a:rPr>
              <a:t>that</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focus</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on</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the</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interaction</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between</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computer</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and</a:t>
            </a:r>
            <a:r>
              <a:rPr lang="id-ID" sz="900" b="0" dirty="0">
                <a:solidFill>
                  <a:srgbClr val="000000"/>
                </a:solidFill>
                <a:effectLst/>
                <a:latin typeface="Courier New" panose="02070309020205020404" pitchFamily="49" charset="0"/>
              </a:rPr>
              <a:t>', 'human', '</a:t>
            </a:r>
            <a:r>
              <a:rPr lang="id-ID" sz="900" b="0" dirty="0" err="1">
                <a:solidFill>
                  <a:srgbClr val="000000"/>
                </a:solidFill>
                <a:effectLst/>
                <a:latin typeface="Courier New" panose="02070309020205020404" pitchFamily="49" charset="0"/>
              </a:rPr>
              <a:t>through</a:t>
            </a:r>
            <a:r>
              <a:rPr lang="id-ID" sz="900" b="0" dirty="0">
                <a:solidFill>
                  <a:srgbClr val="000000"/>
                </a:solidFill>
                <a:effectLst/>
                <a:latin typeface="Courier New" panose="02070309020205020404" pitchFamily="49" charset="0"/>
              </a:rPr>
              <a:t>', 'natural', '</a:t>
            </a:r>
            <a:r>
              <a:rPr lang="id-ID" sz="900" b="0" dirty="0" err="1">
                <a:solidFill>
                  <a:srgbClr val="000000"/>
                </a:solidFill>
                <a:effectLst/>
                <a:latin typeface="Courier New" panose="02070309020205020404" pitchFamily="49" charset="0"/>
              </a:rPr>
              <a:t>language</a:t>
            </a:r>
            <a:r>
              <a:rPr lang="id-ID" sz="900" b="0" dirty="0">
                <a:solidFill>
                  <a:srgbClr val="000000"/>
                </a:solidFill>
                <a:effectLst/>
                <a:latin typeface="Courier New" panose="02070309020205020404" pitchFamily="49" charset="0"/>
              </a:rPr>
              <a:t>', '.', '</a:t>
            </a:r>
            <a:r>
              <a:rPr lang="id-ID" sz="900" b="0" dirty="0" err="1">
                <a:solidFill>
                  <a:srgbClr val="000000"/>
                </a:solidFill>
                <a:effectLst/>
                <a:latin typeface="Courier New" panose="02070309020205020404" pitchFamily="49" charset="0"/>
              </a:rPr>
              <a:t>by</a:t>
            </a:r>
            <a:r>
              <a:rPr lang="id-ID" sz="900" b="0" dirty="0">
                <a:solidFill>
                  <a:srgbClr val="000000"/>
                </a:solidFill>
                <a:effectLst/>
                <a:latin typeface="Courier New" panose="02070309020205020404" pitchFamily="49" charset="0"/>
              </a:rPr>
              <a:t>', 'Sajarwo', 'Anggai']</a:t>
            </a:r>
          </a:p>
          <a:p>
            <a:endParaRPr lang="id-ID" sz="900" b="0" dirty="0">
              <a:solidFill>
                <a:srgbClr val="000000"/>
              </a:solidFill>
              <a:effectLst/>
              <a:latin typeface="Courier New" panose="02070309020205020404" pitchFamily="49" charset="0"/>
            </a:endParaRPr>
          </a:p>
          <a:p>
            <a:r>
              <a:rPr lang="id-ID" sz="900" b="0" dirty="0">
                <a:solidFill>
                  <a:srgbClr val="000000"/>
                </a:solidFill>
                <a:effectLst/>
                <a:latin typeface="Courier New" panose="02070309020205020404" pitchFamily="49" charset="0"/>
              </a:rPr>
              <a:t>Pos </a:t>
            </a:r>
            <a:r>
              <a:rPr lang="id-ID" sz="900" b="0" dirty="0" err="1">
                <a:solidFill>
                  <a:srgbClr val="000000"/>
                </a:solidFill>
                <a:effectLst/>
                <a:latin typeface="Courier New" panose="02070309020205020404" pitchFamily="49" charset="0"/>
              </a:rPr>
              <a:t>tags</a:t>
            </a:r>
            <a:r>
              <a:rPr lang="id-ID" sz="900" b="0" dirty="0">
                <a:solidFill>
                  <a:srgbClr val="000000"/>
                </a:solidFill>
                <a:effectLst/>
                <a:latin typeface="Courier New" panose="02070309020205020404" pitchFamily="49" charset="0"/>
              </a:rPr>
              <a:t>:</a:t>
            </a:r>
          </a:p>
          <a:p>
            <a:r>
              <a:rPr lang="id-ID" sz="900" b="0" dirty="0">
                <a:solidFill>
                  <a:srgbClr val="000000"/>
                </a:solidFill>
                <a:effectLst/>
                <a:latin typeface="Courier New" panose="02070309020205020404" pitchFamily="49" charset="0"/>
              </a:rPr>
              <a:t>['ADJ', 'PROPN', 'PROPN', 'PUNCT', 'PROPN', 'PUNCT', 'AUX', 'DET', 'NOUN', 'ADP', 'NOUN', 'PRON', 'VERB', 'ADP', 'DET', 'NOUN', 'ADP', 'NOUN', 'CCONJ', 'NOUN', 'ADP', 'ADJ', 'NOUN', 'PUNCT', 'ADP', 'PROPN', 'PROPN']</a:t>
            </a:r>
          </a:p>
          <a:p>
            <a:endParaRPr lang="id-ID" sz="900" b="0" dirty="0">
              <a:solidFill>
                <a:srgbClr val="000000"/>
              </a:solidFill>
              <a:effectLst/>
              <a:latin typeface="Courier New" panose="02070309020205020404" pitchFamily="49" charset="0"/>
            </a:endParaRPr>
          </a:p>
          <a:p>
            <a:r>
              <a:rPr lang="id-ID" sz="900" b="0" dirty="0" err="1">
                <a:solidFill>
                  <a:srgbClr val="000000"/>
                </a:solidFill>
                <a:effectLst/>
                <a:latin typeface="Courier New" panose="02070309020205020404" pitchFamily="49" charset="0"/>
              </a:rPr>
              <a:t>Dependencies</a:t>
            </a:r>
            <a:r>
              <a:rPr lang="id-ID" sz="900" b="0" dirty="0">
                <a:solidFill>
                  <a:srgbClr val="000000"/>
                </a:solidFill>
                <a:effectLst/>
                <a:latin typeface="Courier New" panose="02070309020205020404" pitchFamily="49" charset="0"/>
              </a:rPr>
              <a:t>:</a:t>
            </a:r>
          </a:p>
          <a:p>
            <a:r>
              <a:rPr lang="id-ID" sz="900" b="0" dirty="0">
                <a:solidFill>
                  <a:srgbClr val="000000"/>
                </a:solidFill>
                <a:effectLst/>
                <a:latin typeface="Courier New" panose="02070309020205020404" pitchFamily="49" charset="0"/>
              </a:rPr>
              <a:t>[(2, '</a:t>
            </a:r>
            <a:r>
              <a:rPr lang="id-ID" sz="900" b="0" dirty="0" err="1">
                <a:solidFill>
                  <a:srgbClr val="000000"/>
                </a:solidFill>
                <a:effectLst/>
                <a:latin typeface="Courier New" panose="02070309020205020404" pitchFamily="49" charset="0"/>
              </a:rPr>
              <a:t>amod</a:t>
            </a:r>
            <a:r>
              <a:rPr lang="id-ID" sz="900" b="0" dirty="0">
                <a:solidFill>
                  <a:srgbClr val="000000"/>
                </a:solidFill>
                <a:effectLst/>
                <a:latin typeface="Courier New" panose="02070309020205020404" pitchFamily="49" charset="0"/>
              </a:rPr>
              <a:t>', 1), (3, '</a:t>
            </a:r>
            <a:r>
              <a:rPr lang="id-ID" sz="900" b="0" dirty="0" err="1">
                <a:solidFill>
                  <a:srgbClr val="000000"/>
                </a:solidFill>
                <a:effectLst/>
                <a:latin typeface="Courier New" panose="02070309020205020404" pitchFamily="49" charset="0"/>
              </a:rPr>
              <a:t>compound</a:t>
            </a:r>
            <a:r>
              <a:rPr lang="id-ID" sz="900" b="0" dirty="0">
                <a:solidFill>
                  <a:srgbClr val="000000"/>
                </a:solidFill>
                <a:effectLst/>
                <a:latin typeface="Courier New" panose="02070309020205020404" pitchFamily="49" charset="0"/>
              </a:rPr>
              <a:t>', 2), (9, '</a:t>
            </a:r>
            <a:r>
              <a:rPr lang="id-ID" sz="900" b="0" dirty="0" err="1">
                <a:solidFill>
                  <a:srgbClr val="000000"/>
                </a:solidFill>
                <a:effectLst/>
                <a:latin typeface="Courier New" panose="02070309020205020404" pitchFamily="49" charset="0"/>
              </a:rPr>
              <a:t>nsubj</a:t>
            </a:r>
            <a:r>
              <a:rPr lang="id-ID" sz="900" b="0" dirty="0">
                <a:solidFill>
                  <a:srgbClr val="000000"/>
                </a:solidFill>
                <a:effectLst/>
                <a:latin typeface="Courier New" panose="02070309020205020404" pitchFamily="49" charset="0"/>
              </a:rPr>
              <a:t>', 3), (5, '</a:t>
            </a:r>
            <a:r>
              <a:rPr lang="id-ID" sz="900" b="0" dirty="0" err="1">
                <a:solidFill>
                  <a:srgbClr val="000000"/>
                </a:solidFill>
                <a:effectLst/>
                <a:latin typeface="Courier New" panose="02070309020205020404" pitchFamily="49" charset="0"/>
              </a:rPr>
              <a:t>punct</a:t>
            </a:r>
            <a:r>
              <a:rPr lang="id-ID" sz="900" b="0" dirty="0">
                <a:solidFill>
                  <a:srgbClr val="000000"/>
                </a:solidFill>
                <a:effectLst/>
                <a:latin typeface="Courier New" panose="02070309020205020404" pitchFamily="49" charset="0"/>
              </a:rPr>
              <a:t>', 4), (3, '</a:t>
            </a:r>
            <a:r>
              <a:rPr lang="id-ID" sz="900" b="0" dirty="0" err="1">
                <a:solidFill>
                  <a:srgbClr val="000000"/>
                </a:solidFill>
                <a:effectLst/>
                <a:latin typeface="Courier New" panose="02070309020205020404" pitchFamily="49" charset="0"/>
              </a:rPr>
              <a:t>appos</a:t>
            </a:r>
            <a:r>
              <a:rPr lang="id-ID" sz="900" b="0" dirty="0">
                <a:solidFill>
                  <a:srgbClr val="000000"/>
                </a:solidFill>
                <a:effectLst/>
                <a:latin typeface="Courier New" panose="02070309020205020404" pitchFamily="49" charset="0"/>
              </a:rPr>
              <a:t>', 5), (5, '</a:t>
            </a:r>
            <a:r>
              <a:rPr lang="id-ID" sz="900" b="0" dirty="0" err="1">
                <a:solidFill>
                  <a:srgbClr val="000000"/>
                </a:solidFill>
                <a:effectLst/>
                <a:latin typeface="Courier New" panose="02070309020205020404" pitchFamily="49" charset="0"/>
              </a:rPr>
              <a:t>punct</a:t>
            </a:r>
            <a:r>
              <a:rPr lang="id-ID" sz="900" b="0" dirty="0">
                <a:solidFill>
                  <a:srgbClr val="000000"/>
                </a:solidFill>
                <a:effectLst/>
                <a:latin typeface="Courier New" panose="02070309020205020404" pitchFamily="49" charset="0"/>
              </a:rPr>
              <a:t>', 6), (9, '</a:t>
            </a:r>
            <a:r>
              <a:rPr lang="id-ID" sz="900" b="0" dirty="0" err="1">
                <a:solidFill>
                  <a:srgbClr val="000000"/>
                </a:solidFill>
                <a:effectLst/>
                <a:latin typeface="Courier New" panose="02070309020205020404" pitchFamily="49" charset="0"/>
              </a:rPr>
              <a:t>cop</a:t>
            </a:r>
            <a:r>
              <a:rPr lang="id-ID" sz="900" b="0" dirty="0">
                <a:solidFill>
                  <a:srgbClr val="000000"/>
                </a:solidFill>
                <a:effectLst/>
                <a:latin typeface="Courier New" panose="02070309020205020404" pitchFamily="49" charset="0"/>
              </a:rPr>
              <a:t>', 7), (9, '</a:t>
            </a:r>
            <a:r>
              <a:rPr lang="id-ID" sz="900" b="0" dirty="0" err="1">
                <a:solidFill>
                  <a:srgbClr val="000000"/>
                </a:solidFill>
                <a:effectLst/>
                <a:latin typeface="Courier New" panose="02070309020205020404" pitchFamily="49" charset="0"/>
              </a:rPr>
              <a:t>det</a:t>
            </a:r>
            <a:r>
              <a:rPr lang="id-ID" sz="900" b="0" dirty="0">
                <a:solidFill>
                  <a:srgbClr val="000000"/>
                </a:solidFill>
                <a:effectLst/>
                <a:latin typeface="Courier New" panose="02070309020205020404" pitchFamily="49" charset="0"/>
              </a:rPr>
              <a:t>', 8), (0, '</a:t>
            </a:r>
            <a:r>
              <a:rPr lang="id-ID" sz="900" b="0" dirty="0" err="1">
                <a:solidFill>
                  <a:srgbClr val="000000"/>
                </a:solidFill>
                <a:effectLst/>
                <a:latin typeface="Courier New" panose="02070309020205020404" pitchFamily="49" charset="0"/>
              </a:rPr>
              <a:t>root</a:t>
            </a:r>
            <a:r>
              <a:rPr lang="id-ID" sz="900" b="0" dirty="0">
                <a:solidFill>
                  <a:srgbClr val="000000"/>
                </a:solidFill>
                <a:effectLst/>
                <a:latin typeface="Courier New" panose="02070309020205020404" pitchFamily="49" charset="0"/>
              </a:rPr>
              <a:t>', 9), (11, '</a:t>
            </a:r>
            <a:r>
              <a:rPr lang="id-ID" sz="900" b="0" dirty="0" err="1">
                <a:solidFill>
                  <a:srgbClr val="000000"/>
                </a:solidFill>
                <a:effectLst/>
                <a:latin typeface="Courier New" panose="02070309020205020404" pitchFamily="49" charset="0"/>
              </a:rPr>
              <a:t>case</a:t>
            </a:r>
            <a:r>
              <a:rPr lang="id-ID" sz="900" b="0" dirty="0">
                <a:solidFill>
                  <a:srgbClr val="000000"/>
                </a:solidFill>
                <a:effectLst/>
                <a:latin typeface="Courier New" panose="02070309020205020404" pitchFamily="49" charset="0"/>
              </a:rPr>
              <a:t>', 10), (9, '</a:t>
            </a:r>
            <a:r>
              <a:rPr lang="id-ID" sz="900" b="0" dirty="0" err="1">
                <a:solidFill>
                  <a:srgbClr val="000000"/>
                </a:solidFill>
                <a:effectLst/>
                <a:latin typeface="Courier New" panose="02070309020205020404" pitchFamily="49" charset="0"/>
              </a:rPr>
              <a:t>nmod</a:t>
            </a:r>
            <a:r>
              <a:rPr lang="id-ID" sz="900" b="0" dirty="0">
                <a:solidFill>
                  <a:srgbClr val="000000"/>
                </a:solidFill>
                <a:effectLst/>
                <a:latin typeface="Courier New" panose="02070309020205020404" pitchFamily="49" charset="0"/>
              </a:rPr>
              <a:t>', 11), (13, '</a:t>
            </a:r>
            <a:r>
              <a:rPr lang="id-ID" sz="900" b="0" dirty="0" err="1">
                <a:solidFill>
                  <a:srgbClr val="000000"/>
                </a:solidFill>
                <a:effectLst/>
                <a:latin typeface="Courier New" panose="02070309020205020404" pitchFamily="49" charset="0"/>
              </a:rPr>
              <a:t>nsubj</a:t>
            </a:r>
            <a:r>
              <a:rPr lang="id-ID" sz="900" b="0" dirty="0">
                <a:solidFill>
                  <a:srgbClr val="000000"/>
                </a:solidFill>
                <a:effectLst/>
                <a:latin typeface="Courier New" panose="02070309020205020404" pitchFamily="49" charset="0"/>
              </a:rPr>
              <a:t>', 12), (11, '</a:t>
            </a:r>
            <a:r>
              <a:rPr lang="id-ID" sz="900" b="0" dirty="0" err="1">
                <a:solidFill>
                  <a:srgbClr val="000000"/>
                </a:solidFill>
                <a:effectLst/>
                <a:latin typeface="Courier New" panose="02070309020205020404" pitchFamily="49" charset="0"/>
              </a:rPr>
              <a:t>acl:relcl</a:t>
            </a:r>
            <a:r>
              <a:rPr lang="id-ID" sz="900" b="0" dirty="0">
                <a:solidFill>
                  <a:srgbClr val="000000"/>
                </a:solidFill>
                <a:effectLst/>
                <a:latin typeface="Courier New" panose="02070309020205020404" pitchFamily="49" charset="0"/>
              </a:rPr>
              <a:t>', 13), (16, '</a:t>
            </a:r>
            <a:r>
              <a:rPr lang="id-ID" sz="900" b="0" dirty="0" err="1">
                <a:solidFill>
                  <a:srgbClr val="000000"/>
                </a:solidFill>
                <a:effectLst/>
                <a:latin typeface="Courier New" panose="02070309020205020404" pitchFamily="49" charset="0"/>
              </a:rPr>
              <a:t>case</a:t>
            </a:r>
            <a:r>
              <a:rPr lang="id-ID" sz="900" b="0" dirty="0">
                <a:solidFill>
                  <a:srgbClr val="000000"/>
                </a:solidFill>
                <a:effectLst/>
                <a:latin typeface="Courier New" panose="02070309020205020404" pitchFamily="49" charset="0"/>
              </a:rPr>
              <a:t>', 14), (16, '</a:t>
            </a:r>
            <a:r>
              <a:rPr lang="id-ID" sz="900" b="0" dirty="0" err="1">
                <a:solidFill>
                  <a:srgbClr val="000000"/>
                </a:solidFill>
                <a:effectLst/>
                <a:latin typeface="Courier New" panose="02070309020205020404" pitchFamily="49" charset="0"/>
              </a:rPr>
              <a:t>det</a:t>
            </a:r>
            <a:r>
              <a:rPr lang="id-ID" sz="900" b="0" dirty="0">
                <a:solidFill>
                  <a:srgbClr val="000000"/>
                </a:solidFill>
                <a:effectLst/>
                <a:latin typeface="Courier New" panose="02070309020205020404" pitchFamily="49" charset="0"/>
              </a:rPr>
              <a:t>', 15), (13, '</a:t>
            </a:r>
            <a:r>
              <a:rPr lang="id-ID" sz="900" b="0" dirty="0" err="1">
                <a:solidFill>
                  <a:srgbClr val="000000"/>
                </a:solidFill>
                <a:effectLst/>
                <a:latin typeface="Courier New" panose="02070309020205020404" pitchFamily="49" charset="0"/>
              </a:rPr>
              <a:t>obl</a:t>
            </a:r>
            <a:r>
              <a:rPr lang="id-ID" sz="900" b="0" dirty="0">
                <a:solidFill>
                  <a:srgbClr val="000000"/>
                </a:solidFill>
                <a:effectLst/>
                <a:latin typeface="Courier New" panose="02070309020205020404" pitchFamily="49" charset="0"/>
              </a:rPr>
              <a:t>', 16), (18, '</a:t>
            </a:r>
            <a:r>
              <a:rPr lang="id-ID" sz="900" b="0" dirty="0" err="1">
                <a:solidFill>
                  <a:srgbClr val="000000"/>
                </a:solidFill>
                <a:effectLst/>
                <a:latin typeface="Courier New" panose="02070309020205020404" pitchFamily="49" charset="0"/>
              </a:rPr>
              <a:t>case</a:t>
            </a:r>
            <a:r>
              <a:rPr lang="id-ID" sz="900" b="0" dirty="0">
                <a:solidFill>
                  <a:srgbClr val="000000"/>
                </a:solidFill>
                <a:effectLst/>
                <a:latin typeface="Courier New" panose="02070309020205020404" pitchFamily="49" charset="0"/>
              </a:rPr>
              <a:t>', 17), (16, '</a:t>
            </a:r>
            <a:r>
              <a:rPr lang="id-ID" sz="900" b="0" dirty="0" err="1">
                <a:solidFill>
                  <a:srgbClr val="000000"/>
                </a:solidFill>
                <a:effectLst/>
                <a:latin typeface="Courier New" panose="02070309020205020404" pitchFamily="49" charset="0"/>
              </a:rPr>
              <a:t>nmod</a:t>
            </a:r>
            <a:r>
              <a:rPr lang="id-ID" sz="900" b="0" dirty="0">
                <a:solidFill>
                  <a:srgbClr val="000000"/>
                </a:solidFill>
                <a:effectLst/>
                <a:latin typeface="Courier New" panose="02070309020205020404" pitchFamily="49" charset="0"/>
              </a:rPr>
              <a:t>', 18), (20, 'cc', 19), (18, '</a:t>
            </a:r>
            <a:r>
              <a:rPr lang="id-ID" sz="900" b="0" dirty="0" err="1">
                <a:solidFill>
                  <a:srgbClr val="000000"/>
                </a:solidFill>
                <a:effectLst/>
                <a:latin typeface="Courier New" panose="02070309020205020404" pitchFamily="49" charset="0"/>
              </a:rPr>
              <a:t>conj</a:t>
            </a:r>
            <a:r>
              <a:rPr lang="id-ID" sz="900" b="0" dirty="0">
                <a:solidFill>
                  <a:srgbClr val="000000"/>
                </a:solidFill>
                <a:effectLst/>
                <a:latin typeface="Courier New" panose="02070309020205020404" pitchFamily="49" charset="0"/>
              </a:rPr>
              <a:t>', 20), (23, '</a:t>
            </a:r>
            <a:r>
              <a:rPr lang="id-ID" sz="900" b="0" dirty="0" err="1">
                <a:solidFill>
                  <a:srgbClr val="000000"/>
                </a:solidFill>
                <a:effectLst/>
                <a:latin typeface="Courier New" panose="02070309020205020404" pitchFamily="49" charset="0"/>
              </a:rPr>
              <a:t>case</a:t>
            </a:r>
            <a:r>
              <a:rPr lang="id-ID" sz="900" b="0" dirty="0">
                <a:solidFill>
                  <a:srgbClr val="000000"/>
                </a:solidFill>
                <a:effectLst/>
                <a:latin typeface="Courier New" panose="02070309020205020404" pitchFamily="49" charset="0"/>
              </a:rPr>
              <a:t>', 21), (23, '</a:t>
            </a:r>
            <a:r>
              <a:rPr lang="id-ID" sz="900" b="0" dirty="0" err="1">
                <a:solidFill>
                  <a:srgbClr val="000000"/>
                </a:solidFill>
                <a:effectLst/>
                <a:latin typeface="Courier New" panose="02070309020205020404" pitchFamily="49" charset="0"/>
              </a:rPr>
              <a:t>amod</a:t>
            </a:r>
            <a:r>
              <a:rPr lang="id-ID" sz="900" b="0" dirty="0">
                <a:solidFill>
                  <a:srgbClr val="000000"/>
                </a:solidFill>
                <a:effectLst/>
                <a:latin typeface="Courier New" panose="02070309020205020404" pitchFamily="49" charset="0"/>
              </a:rPr>
              <a:t>', 22), (16, '</a:t>
            </a:r>
            <a:r>
              <a:rPr lang="id-ID" sz="900" b="0" dirty="0" err="1">
                <a:solidFill>
                  <a:srgbClr val="000000"/>
                </a:solidFill>
                <a:effectLst/>
                <a:latin typeface="Courier New" panose="02070309020205020404" pitchFamily="49" charset="0"/>
              </a:rPr>
              <a:t>nmod</a:t>
            </a:r>
            <a:r>
              <a:rPr lang="id-ID" sz="900" b="0" dirty="0">
                <a:solidFill>
                  <a:srgbClr val="000000"/>
                </a:solidFill>
                <a:effectLst/>
                <a:latin typeface="Courier New" panose="02070309020205020404" pitchFamily="49" charset="0"/>
              </a:rPr>
              <a:t>', 23), (9, '</a:t>
            </a:r>
            <a:r>
              <a:rPr lang="id-ID" sz="900" b="0" dirty="0" err="1">
                <a:solidFill>
                  <a:srgbClr val="000000"/>
                </a:solidFill>
                <a:effectLst/>
                <a:latin typeface="Courier New" panose="02070309020205020404" pitchFamily="49" charset="0"/>
              </a:rPr>
              <a:t>punct</a:t>
            </a:r>
            <a:r>
              <a:rPr lang="id-ID" sz="900" b="0" dirty="0">
                <a:solidFill>
                  <a:srgbClr val="000000"/>
                </a:solidFill>
                <a:effectLst/>
                <a:latin typeface="Courier New" panose="02070309020205020404" pitchFamily="49" charset="0"/>
              </a:rPr>
              <a:t>', 24), (2, '</a:t>
            </a:r>
            <a:r>
              <a:rPr lang="id-ID" sz="900" b="0" dirty="0" err="1">
                <a:solidFill>
                  <a:srgbClr val="000000"/>
                </a:solidFill>
                <a:effectLst/>
                <a:latin typeface="Courier New" panose="02070309020205020404" pitchFamily="49" charset="0"/>
              </a:rPr>
              <a:t>case</a:t>
            </a:r>
            <a:r>
              <a:rPr lang="id-ID" sz="900" b="0" dirty="0">
                <a:solidFill>
                  <a:srgbClr val="000000"/>
                </a:solidFill>
                <a:effectLst/>
                <a:latin typeface="Courier New" panose="02070309020205020404" pitchFamily="49" charset="0"/>
              </a:rPr>
              <a:t>', 1), (0, '</a:t>
            </a:r>
            <a:r>
              <a:rPr lang="id-ID" sz="900" b="0" dirty="0" err="1">
                <a:solidFill>
                  <a:srgbClr val="000000"/>
                </a:solidFill>
                <a:effectLst/>
                <a:latin typeface="Courier New" panose="02070309020205020404" pitchFamily="49" charset="0"/>
              </a:rPr>
              <a:t>root</a:t>
            </a:r>
            <a:r>
              <a:rPr lang="id-ID" sz="900" b="0" dirty="0">
                <a:solidFill>
                  <a:srgbClr val="000000"/>
                </a:solidFill>
                <a:effectLst/>
                <a:latin typeface="Courier New" panose="02070309020205020404" pitchFamily="49" charset="0"/>
              </a:rPr>
              <a:t>', 2), (2, 'flat', 3)]</a:t>
            </a:r>
          </a:p>
          <a:p>
            <a:endParaRPr lang="id-ID" sz="900" b="0" dirty="0">
              <a:solidFill>
                <a:srgbClr val="000000"/>
              </a:solidFill>
              <a:effectLst/>
              <a:latin typeface="Courier New" panose="02070309020205020404" pitchFamily="49" charset="0"/>
            </a:endParaRPr>
          </a:p>
          <a:p>
            <a:r>
              <a:rPr lang="id-ID" sz="900" b="0" dirty="0" err="1">
                <a:solidFill>
                  <a:srgbClr val="000000"/>
                </a:solidFill>
                <a:effectLst/>
                <a:latin typeface="Courier New" panose="02070309020205020404" pitchFamily="49" charset="0"/>
              </a:rPr>
              <a:t>Ner</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tags</a:t>
            </a:r>
            <a:r>
              <a:rPr lang="id-ID" sz="900" b="0" dirty="0">
                <a:solidFill>
                  <a:srgbClr val="000000"/>
                </a:solidFill>
                <a:effectLst/>
                <a:latin typeface="Courier New" panose="02070309020205020404" pitchFamily="49" charset="0"/>
              </a:rPr>
              <a:t>:</a:t>
            </a:r>
          </a:p>
          <a:p>
            <a:r>
              <a:rPr lang="id-ID" sz="900" b="0" dirty="0">
                <a:solidFill>
                  <a:srgbClr val="000000"/>
                </a:solidFill>
                <a:effectLst/>
                <a:latin typeface="Courier New" panose="02070309020205020404" pitchFamily="49" charset="0"/>
              </a:rPr>
              <a:t>[('Natural </a:t>
            </a:r>
            <a:r>
              <a:rPr lang="id-ID" sz="900" b="0" dirty="0" err="1">
                <a:solidFill>
                  <a:srgbClr val="000000"/>
                </a:solidFill>
                <a:effectLst/>
                <a:latin typeface="Courier New" panose="02070309020205020404" pitchFamily="49" charset="0"/>
              </a:rPr>
              <a:t>Language</a:t>
            </a:r>
            <a:r>
              <a:rPr lang="id-ID" sz="900" b="0" dirty="0">
                <a:solidFill>
                  <a:srgbClr val="000000"/>
                </a:solidFill>
                <a:effectLst/>
                <a:latin typeface="Courier New" panose="02070309020205020404" pitchFamily="49" charset="0"/>
              </a:rPr>
              <a:t> </a:t>
            </a:r>
            <a:r>
              <a:rPr lang="id-ID" sz="900" b="0" dirty="0" err="1">
                <a:solidFill>
                  <a:srgbClr val="000000"/>
                </a:solidFill>
                <a:effectLst/>
                <a:latin typeface="Courier New" panose="02070309020205020404" pitchFamily="49" charset="0"/>
              </a:rPr>
              <a:t>Processing</a:t>
            </a:r>
            <a:r>
              <a:rPr lang="id-ID" sz="900" b="0" dirty="0">
                <a:solidFill>
                  <a:srgbClr val="000000"/>
                </a:solidFill>
                <a:effectLst/>
                <a:latin typeface="Courier New" panose="02070309020205020404" pitchFamily="49" charset="0"/>
              </a:rPr>
              <a:t>', 'ORG'), ('NLP', 'ORG'), ('Sajarwo Anggai', 'PERSON')]</a:t>
            </a:r>
          </a:p>
        </p:txBody>
      </p:sp>
    </p:spTree>
    <p:extLst>
      <p:ext uri="{BB962C8B-B14F-4D97-AF65-F5344CB8AC3E}">
        <p14:creationId xmlns:p14="http://schemas.microsoft.com/office/powerpoint/2010/main" val="3480732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2539B-DFBD-1E00-2D3D-0D574A88363B}"/>
              </a:ext>
            </a:extLst>
          </p:cNvPr>
          <p:cNvSpPr>
            <a:spLocks noGrp="1"/>
          </p:cNvSpPr>
          <p:nvPr>
            <p:ph type="title"/>
          </p:nvPr>
        </p:nvSpPr>
        <p:spPr/>
        <p:txBody>
          <a:bodyPr/>
          <a:lstStyle/>
          <a:p>
            <a:r>
              <a:rPr lang="en-US" dirty="0"/>
              <a:t>Stanza </a:t>
            </a:r>
            <a:r>
              <a:rPr lang="en-US" dirty="0" err="1"/>
              <a:t>MultilingualPipeline</a:t>
            </a:r>
            <a:endParaRPr lang="id-ID" dirty="0"/>
          </a:p>
        </p:txBody>
      </p:sp>
      <p:sp>
        <p:nvSpPr>
          <p:cNvPr id="4" name="TextBox 3">
            <a:extLst>
              <a:ext uri="{FF2B5EF4-FFF2-40B4-BE49-F238E27FC236}">
                <a16:creationId xmlns:a16="http://schemas.microsoft.com/office/drawing/2014/main" id="{67C1C59F-F60E-4ADA-D9B6-339AEF34F5C1}"/>
              </a:ext>
            </a:extLst>
          </p:cNvPr>
          <p:cNvSpPr txBox="1"/>
          <p:nvPr/>
        </p:nvSpPr>
        <p:spPr>
          <a:xfrm>
            <a:off x="457200" y="1410136"/>
            <a:ext cx="4579496" cy="2839239"/>
          </a:xfrm>
          <a:prstGeom prst="rect">
            <a:avLst/>
          </a:prstGeom>
          <a:ln/>
        </p:spPr>
        <p:style>
          <a:lnRef idx="2">
            <a:schemeClr val="accent5"/>
          </a:lnRef>
          <a:fillRef idx="1">
            <a:schemeClr val="lt1"/>
          </a:fillRef>
          <a:effectRef idx="0">
            <a:schemeClr val="accent5"/>
          </a:effectRef>
          <a:fontRef idx="minor">
            <a:schemeClr val="dk1"/>
          </a:fontRef>
        </p:style>
        <p:txBody>
          <a:bodyPr wrap="square">
            <a:spAutoFit/>
          </a:bodyPr>
          <a:lstStyle/>
          <a:p>
            <a:r>
              <a:rPr lang="id-ID" sz="1050" b="0" dirty="0" err="1">
                <a:solidFill>
                  <a:srgbClr val="AF00DB"/>
                </a:solidFill>
                <a:effectLst/>
                <a:latin typeface="Courier New" panose="02070309020205020404" pitchFamily="49" charset="0"/>
              </a:rPr>
              <a:t>from</a:t>
            </a:r>
            <a:r>
              <a:rPr lang="id-ID" sz="1050" b="0" dirty="0">
                <a:solidFill>
                  <a:srgbClr val="000000"/>
                </a:solidFill>
                <a:effectLst/>
                <a:latin typeface="Courier New" panose="02070309020205020404" pitchFamily="49" charset="0"/>
              </a:rPr>
              <a:t> </a:t>
            </a:r>
            <a:r>
              <a:rPr lang="id-ID" sz="1050" b="0" dirty="0" err="1">
                <a:solidFill>
                  <a:srgbClr val="000000"/>
                </a:solidFill>
                <a:effectLst/>
                <a:latin typeface="Courier New" panose="02070309020205020404" pitchFamily="49" charset="0"/>
              </a:rPr>
              <a:t>stanza.pipeline.multilingual</a:t>
            </a:r>
            <a:r>
              <a:rPr lang="id-ID" sz="1050" b="0" dirty="0">
                <a:solidFill>
                  <a:srgbClr val="000000"/>
                </a:solidFill>
                <a:effectLst/>
                <a:latin typeface="Courier New" panose="02070309020205020404" pitchFamily="49" charset="0"/>
              </a:rPr>
              <a:t> </a:t>
            </a:r>
            <a:r>
              <a:rPr lang="id-ID" sz="1050" b="0" dirty="0" err="1">
                <a:solidFill>
                  <a:srgbClr val="AF00DB"/>
                </a:solidFill>
                <a:effectLst/>
                <a:latin typeface="Courier New" panose="02070309020205020404" pitchFamily="49" charset="0"/>
              </a:rPr>
              <a:t>import</a:t>
            </a:r>
            <a:r>
              <a:rPr lang="id-ID" sz="1050" b="0" dirty="0">
                <a:solidFill>
                  <a:srgbClr val="000000"/>
                </a:solidFill>
                <a:effectLst/>
                <a:latin typeface="Courier New" panose="02070309020205020404" pitchFamily="49" charset="0"/>
              </a:rPr>
              <a:t> </a:t>
            </a:r>
            <a:r>
              <a:rPr lang="id-ID" sz="1050" b="0" dirty="0" err="1">
                <a:solidFill>
                  <a:srgbClr val="000000"/>
                </a:solidFill>
                <a:effectLst/>
                <a:latin typeface="Courier New" panose="02070309020205020404" pitchFamily="49" charset="0"/>
              </a:rPr>
              <a:t>MultilingualPipeline</a:t>
            </a:r>
            <a:endParaRPr lang="id-ID" sz="1050" b="0" dirty="0">
              <a:solidFill>
                <a:srgbClr val="000000"/>
              </a:solidFill>
              <a:effectLst/>
              <a:latin typeface="Courier New" panose="02070309020205020404" pitchFamily="49" charset="0"/>
            </a:endParaRPr>
          </a:p>
          <a:p>
            <a:br>
              <a:rPr lang="id-ID" sz="1050" b="0" dirty="0">
                <a:solidFill>
                  <a:srgbClr val="000000"/>
                </a:solidFill>
                <a:effectLst/>
                <a:latin typeface="Courier New" panose="02070309020205020404" pitchFamily="49" charset="0"/>
              </a:rPr>
            </a:br>
            <a:r>
              <a:rPr lang="id-ID" sz="1050" b="0" dirty="0" err="1">
                <a:solidFill>
                  <a:srgbClr val="000000"/>
                </a:solidFill>
                <a:effectLst/>
                <a:latin typeface="Courier New" panose="02070309020205020404" pitchFamily="49" charset="0"/>
              </a:rPr>
              <a:t>lang_id_config</a:t>
            </a:r>
            <a:r>
              <a:rPr lang="id-ID" sz="1050" b="0" dirty="0">
                <a:solidFill>
                  <a:srgbClr val="000000"/>
                </a:solidFill>
                <a:effectLst/>
                <a:latin typeface="Courier New" panose="02070309020205020404" pitchFamily="49" charset="0"/>
              </a:rPr>
              <a:t> = {</a:t>
            </a:r>
            <a:r>
              <a:rPr lang="id-ID" sz="1050" b="0" dirty="0">
                <a:solidFill>
                  <a:srgbClr val="A31515"/>
                </a:solidFill>
                <a:effectLst/>
                <a:latin typeface="Courier New" panose="02070309020205020404" pitchFamily="49" charset="0"/>
              </a:rPr>
              <a:t>"</a:t>
            </a:r>
            <a:r>
              <a:rPr lang="id-ID" sz="1050" b="0" dirty="0" err="1">
                <a:solidFill>
                  <a:srgbClr val="A31515"/>
                </a:solidFill>
                <a:effectLst/>
                <a:latin typeface="Courier New" panose="02070309020205020404" pitchFamily="49" charset="0"/>
              </a:rPr>
              <a:t>langid_clean_text</a:t>
            </a:r>
            <a:r>
              <a:rPr lang="id-ID" sz="1050" b="0" dirty="0">
                <a:solidFill>
                  <a:srgbClr val="A31515"/>
                </a:solidFill>
                <a:effectLst/>
                <a:latin typeface="Courier New" panose="02070309020205020404" pitchFamily="49" charset="0"/>
              </a:rPr>
              <a:t>"</a:t>
            </a:r>
            <a:r>
              <a:rPr lang="id-ID" sz="1050" b="0" dirty="0">
                <a:solidFill>
                  <a:srgbClr val="000000"/>
                </a:solidFill>
                <a:effectLst/>
                <a:latin typeface="Courier New" panose="02070309020205020404" pitchFamily="49" charset="0"/>
              </a:rPr>
              <a:t>: </a:t>
            </a:r>
            <a:r>
              <a:rPr lang="id-ID" sz="1050" b="0" dirty="0" err="1">
                <a:solidFill>
                  <a:srgbClr val="0000FF"/>
                </a:solidFill>
                <a:effectLst/>
                <a:latin typeface="Courier New" panose="02070309020205020404" pitchFamily="49" charset="0"/>
              </a:rPr>
              <a:t>True</a:t>
            </a:r>
            <a:r>
              <a:rPr lang="id-ID" sz="1050" b="0" dirty="0">
                <a:solidFill>
                  <a:srgbClr val="000000"/>
                </a:solidFill>
                <a:effectLst/>
                <a:latin typeface="Courier New" panose="02070309020205020404" pitchFamily="49" charset="0"/>
              </a:rPr>
              <a:t>}</a:t>
            </a:r>
          </a:p>
          <a:p>
            <a:r>
              <a:rPr lang="id-ID" sz="1050" b="0" dirty="0" err="1">
                <a:solidFill>
                  <a:srgbClr val="000000"/>
                </a:solidFill>
                <a:effectLst/>
                <a:latin typeface="Courier New" panose="02070309020205020404" pitchFamily="49" charset="0"/>
              </a:rPr>
              <a:t>lang_configs</a:t>
            </a:r>
            <a:r>
              <a:rPr lang="id-ID" sz="1050" b="0" dirty="0">
                <a:solidFill>
                  <a:srgbClr val="000000"/>
                </a:solidFill>
                <a:effectLst/>
                <a:latin typeface="Courier New" panose="02070309020205020404" pitchFamily="49" charset="0"/>
              </a:rPr>
              <a:t> = {</a:t>
            </a:r>
            <a:r>
              <a:rPr lang="id-ID" sz="1050" b="0" dirty="0">
                <a:solidFill>
                  <a:srgbClr val="A31515"/>
                </a:solidFill>
                <a:effectLst/>
                <a:latin typeface="Courier New" panose="02070309020205020404" pitchFamily="49" charset="0"/>
              </a:rPr>
              <a:t>"</a:t>
            </a:r>
            <a:r>
              <a:rPr lang="id-ID" sz="1050" b="0" dirty="0" err="1">
                <a:solidFill>
                  <a:srgbClr val="A31515"/>
                </a:solidFill>
                <a:effectLst/>
                <a:latin typeface="Courier New" panose="02070309020205020404" pitchFamily="49" charset="0"/>
              </a:rPr>
              <a:t>en</a:t>
            </a:r>
            <a:r>
              <a:rPr lang="id-ID" sz="1050" b="0" dirty="0">
                <a:solidFill>
                  <a:srgbClr val="A31515"/>
                </a:solidFill>
                <a:effectLst/>
                <a:latin typeface="Courier New" panose="02070309020205020404" pitchFamily="49" charset="0"/>
              </a:rPr>
              <a:t>"</a:t>
            </a:r>
            <a:r>
              <a:rPr lang="id-ID" sz="1050" b="0" dirty="0">
                <a:solidFill>
                  <a:srgbClr val="000000"/>
                </a:solidFill>
                <a:effectLst/>
                <a:latin typeface="Courier New" panose="02070309020205020404" pitchFamily="49" charset="0"/>
              </a:rPr>
              <a:t>: {</a:t>
            </a:r>
            <a:r>
              <a:rPr lang="id-ID" sz="1050" b="0" dirty="0">
                <a:solidFill>
                  <a:srgbClr val="A31515"/>
                </a:solidFill>
                <a:effectLst/>
                <a:latin typeface="Courier New" panose="02070309020205020404" pitchFamily="49" charset="0"/>
              </a:rPr>
              <a:t>"</a:t>
            </a:r>
            <a:r>
              <a:rPr lang="id-ID" sz="1050" b="0" dirty="0" err="1">
                <a:solidFill>
                  <a:srgbClr val="A31515"/>
                </a:solidFill>
                <a:effectLst/>
                <a:latin typeface="Courier New" panose="02070309020205020404" pitchFamily="49" charset="0"/>
              </a:rPr>
              <a:t>processors</a:t>
            </a:r>
            <a:r>
              <a:rPr lang="id-ID" sz="1050" b="0" dirty="0">
                <a:solidFill>
                  <a:srgbClr val="A31515"/>
                </a:solidFill>
                <a:effectLst/>
                <a:latin typeface="Courier New" panose="02070309020205020404" pitchFamily="49" charset="0"/>
              </a:rPr>
              <a:t>"</a:t>
            </a:r>
            <a:r>
              <a:rPr lang="id-ID" sz="1050" b="0" dirty="0">
                <a:solidFill>
                  <a:srgbClr val="000000"/>
                </a:solidFill>
                <a:effectLst/>
                <a:latin typeface="Courier New" panose="02070309020205020404" pitchFamily="49" charset="0"/>
              </a:rPr>
              <a:t>: {</a:t>
            </a:r>
            <a:r>
              <a:rPr lang="id-ID" sz="1050" b="0" dirty="0">
                <a:solidFill>
                  <a:srgbClr val="A31515"/>
                </a:solidFill>
                <a:effectLst/>
                <a:latin typeface="Courier New" panose="02070309020205020404" pitchFamily="49" charset="0"/>
              </a:rPr>
              <a:t>"</a:t>
            </a:r>
            <a:r>
              <a:rPr lang="id-ID" sz="1050" b="0" dirty="0" err="1">
                <a:solidFill>
                  <a:srgbClr val="A31515"/>
                </a:solidFill>
                <a:effectLst/>
                <a:latin typeface="Courier New" panose="02070309020205020404" pitchFamily="49" charset="0"/>
              </a:rPr>
              <a:t>ner</a:t>
            </a:r>
            <a:r>
              <a:rPr lang="id-ID" sz="1050" b="0" dirty="0">
                <a:solidFill>
                  <a:srgbClr val="A31515"/>
                </a:solidFill>
                <a:effectLst/>
                <a:latin typeface="Courier New" panose="02070309020205020404" pitchFamily="49" charset="0"/>
              </a:rPr>
              <a:t>"</a:t>
            </a:r>
            <a:r>
              <a:rPr lang="id-ID" sz="1050" b="0" dirty="0">
                <a:solidFill>
                  <a:srgbClr val="000000"/>
                </a:solidFill>
                <a:effectLst/>
                <a:latin typeface="Courier New" panose="02070309020205020404" pitchFamily="49" charset="0"/>
              </a:rPr>
              <a:t>: </a:t>
            </a:r>
            <a:r>
              <a:rPr lang="id-ID" sz="1050" b="0" dirty="0">
                <a:solidFill>
                  <a:srgbClr val="A31515"/>
                </a:solidFill>
                <a:effectLst/>
                <a:latin typeface="Courier New" panose="02070309020205020404" pitchFamily="49" charset="0"/>
              </a:rPr>
              <a:t>"conll03"</a:t>
            </a:r>
            <a:r>
              <a:rPr lang="id-ID" sz="1050" b="0" dirty="0">
                <a:solidFill>
                  <a:srgbClr val="000000"/>
                </a:solidFill>
                <a:effectLst/>
                <a:latin typeface="Courier New" panose="02070309020205020404" pitchFamily="49" charset="0"/>
              </a:rPr>
              <a:t>}}}</a:t>
            </a:r>
          </a:p>
          <a:p>
            <a:r>
              <a:rPr lang="id-ID" sz="1050" b="0" dirty="0" err="1">
                <a:solidFill>
                  <a:srgbClr val="000000"/>
                </a:solidFill>
                <a:effectLst/>
                <a:latin typeface="Courier New" panose="02070309020205020404" pitchFamily="49" charset="0"/>
              </a:rPr>
              <a:t>nlp</a:t>
            </a:r>
            <a:r>
              <a:rPr lang="id-ID" sz="1050" b="0" dirty="0">
                <a:solidFill>
                  <a:srgbClr val="000000"/>
                </a:solidFill>
                <a:effectLst/>
                <a:latin typeface="Courier New" panose="02070309020205020404" pitchFamily="49" charset="0"/>
              </a:rPr>
              <a:t> = </a:t>
            </a:r>
            <a:r>
              <a:rPr lang="id-ID" sz="1050" b="0" dirty="0" err="1">
                <a:solidFill>
                  <a:srgbClr val="000000"/>
                </a:solidFill>
                <a:effectLst/>
                <a:latin typeface="Courier New" panose="02070309020205020404" pitchFamily="49" charset="0"/>
              </a:rPr>
              <a:t>MultilingualPipeline</a:t>
            </a:r>
            <a:r>
              <a:rPr lang="id-ID" sz="1050" b="0" dirty="0">
                <a:solidFill>
                  <a:srgbClr val="000000"/>
                </a:solidFill>
                <a:effectLst/>
                <a:latin typeface="Courier New" panose="02070309020205020404" pitchFamily="49" charset="0"/>
              </a:rPr>
              <a:t>(</a:t>
            </a:r>
            <a:r>
              <a:rPr lang="id-ID" sz="1050" b="0" dirty="0" err="1">
                <a:solidFill>
                  <a:srgbClr val="000000"/>
                </a:solidFill>
                <a:effectLst/>
                <a:latin typeface="Courier New" panose="02070309020205020404" pitchFamily="49" charset="0"/>
              </a:rPr>
              <a:t>lang_id_config</a:t>
            </a:r>
            <a:r>
              <a:rPr lang="id-ID" sz="1050" b="0" dirty="0">
                <a:solidFill>
                  <a:srgbClr val="000000"/>
                </a:solidFill>
                <a:effectLst/>
                <a:latin typeface="Courier New" panose="02070309020205020404" pitchFamily="49" charset="0"/>
              </a:rPr>
              <a:t>=</a:t>
            </a:r>
            <a:r>
              <a:rPr lang="id-ID" sz="1050" b="0" dirty="0" err="1">
                <a:solidFill>
                  <a:srgbClr val="000000"/>
                </a:solidFill>
                <a:effectLst/>
                <a:latin typeface="Courier New" panose="02070309020205020404" pitchFamily="49" charset="0"/>
              </a:rPr>
              <a:t>lang_id_config</a:t>
            </a:r>
            <a:r>
              <a:rPr lang="id-ID" sz="1050" b="0" dirty="0">
                <a:solidFill>
                  <a:srgbClr val="000000"/>
                </a:solidFill>
                <a:effectLst/>
                <a:latin typeface="Courier New" panose="02070309020205020404" pitchFamily="49" charset="0"/>
              </a:rPr>
              <a:t>, </a:t>
            </a:r>
            <a:r>
              <a:rPr lang="id-ID" sz="1050" b="0" dirty="0" err="1">
                <a:solidFill>
                  <a:srgbClr val="000000"/>
                </a:solidFill>
                <a:effectLst/>
                <a:latin typeface="Courier New" panose="02070309020205020404" pitchFamily="49" charset="0"/>
              </a:rPr>
              <a:t>lang_configs</a:t>
            </a:r>
            <a:r>
              <a:rPr lang="id-ID" sz="1050" b="0" dirty="0">
                <a:solidFill>
                  <a:srgbClr val="000000"/>
                </a:solidFill>
                <a:effectLst/>
                <a:latin typeface="Courier New" panose="02070309020205020404" pitchFamily="49" charset="0"/>
              </a:rPr>
              <a:t>=</a:t>
            </a:r>
            <a:r>
              <a:rPr lang="id-ID" sz="1050" b="0" dirty="0" err="1">
                <a:solidFill>
                  <a:srgbClr val="000000"/>
                </a:solidFill>
                <a:effectLst/>
                <a:latin typeface="Courier New" panose="02070309020205020404" pitchFamily="49" charset="0"/>
              </a:rPr>
              <a:t>lang_configs</a:t>
            </a:r>
            <a:r>
              <a:rPr lang="id-ID" sz="1050" b="0" dirty="0">
                <a:solidFill>
                  <a:srgbClr val="000000"/>
                </a:solidFill>
                <a:effectLst/>
                <a:latin typeface="Courier New" panose="02070309020205020404" pitchFamily="49" charset="0"/>
              </a:rPr>
              <a:t>)</a:t>
            </a:r>
          </a:p>
          <a:p>
            <a:r>
              <a:rPr lang="id-ID" sz="1050" b="0" dirty="0" err="1">
                <a:solidFill>
                  <a:srgbClr val="000000"/>
                </a:solidFill>
                <a:effectLst/>
                <a:latin typeface="Courier New" panose="02070309020205020404" pitchFamily="49" charset="0"/>
              </a:rPr>
              <a:t>docs</a:t>
            </a:r>
            <a:r>
              <a:rPr lang="id-ID" sz="1050" b="0" dirty="0">
                <a:solidFill>
                  <a:srgbClr val="000000"/>
                </a:solidFill>
                <a:effectLst/>
                <a:latin typeface="Courier New" panose="02070309020205020404" pitchFamily="49" charset="0"/>
              </a:rPr>
              <a:t> = [</a:t>
            </a:r>
            <a:r>
              <a:rPr lang="id-ID" sz="1050" b="0" dirty="0">
                <a:solidFill>
                  <a:srgbClr val="A31515"/>
                </a:solidFill>
                <a:effectLst/>
                <a:latin typeface="Courier New" panose="02070309020205020404" pitchFamily="49" charset="0"/>
              </a:rPr>
              <a:t>"</a:t>
            </a:r>
            <a:r>
              <a:rPr lang="id-ID" sz="1050" b="0" dirty="0" err="1">
                <a:solidFill>
                  <a:srgbClr val="A31515"/>
                </a:solidFill>
                <a:effectLst/>
                <a:latin typeface="Courier New" panose="02070309020205020404" pitchFamily="49" charset="0"/>
              </a:rPr>
              <a:t>Hello</a:t>
            </a:r>
            <a:r>
              <a:rPr lang="id-ID" sz="1050" b="0" dirty="0">
                <a:solidFill>
                  <a:srgbClr val="A31515"/>
                </a:solidFill>
                <a:effectLst/>
                <a:latin typeface="Courier New" panose="02070309020205020404" pitchFamily="49" charset="0"/>
              </a:rPr>
              <a:t> </a:t>
            </a:r>
            <a:r>
              <a:rPr lang="id-ID" sz="1050" b="0" dirty="0" err="1">
                <a:solidFill>
                  <a:srgbClr val="A31515"/>
                </a:solidFill>
                <a:effectLst/>
                <a:latin typeface="Courier New" panose="02070309020205020404" pitchFamily="49" charset="0"/>
              </a:rPr>
              <a:t>world</a:t>
            </a:r>
            <a:r>
              <a:rPr lang="id-ID" sz="1050" b="0" dirty="0">
                <a:solidFill>
                  <a:srgbClr val="A31515"/>
                </a:solidFill>
                <a:effectLst/>
                <a:latin typeface="Courier New" panose="02070309020205020404" pitchFamily="49" charset="0"/>
              </a:rPr>
              <a:t>."</a:t>
            </a:r>
            <a:r>
              <a:rPr lang="id-ID" sz="1050" b="0" dirty="0">
                <a:solidFill>
                  <a:srgbClr val="000000"/>
                </a:solidFill>
                <a:effectLst/>
                <a:latin typeface="Courier New" panose="02070309020205020404" pitchFamily="49" charset="0"/>
              </a:rPr>
              <a:t>, </a:t>
            </a:r>
            <a:r>
              <a:rPr lang="id-ID" sz="1050" b="0" dirty="0">
                <a:solidFill>
                  <a:srgbClr val="A31515"/>
                </a:solidFill>
                <a:effectLst/>
                <a:latin typeface="Courier New" panose="02070309020205020404" pitchFamily="49" charset="0"/>
              </a:rPr>
              <a:t>"</a:t>
            </a:r>
            <a:r>
              <a:rPr lang="id-ID" sz="1050" b="0" dirty="0" err="1">
                <a:solidFill>
                  <a:srgbClr val="A31515"/>
                </a:solidFill>
                <a:effectLst/>
                <a:latin typeface="Courier New" panose="02070309020205020404" pitchFamily="49" charset="0"/>
              </a:rPr>
              <a:t>Bonjour</a:t>
            </a:r>
            <a:r>
              <a:rPr lang="id-ID" sz="1050" b="0" dirty="0">
                <a:solidFill>
                  <a:srgbClr val="A31515"/>
                </a:solidFill>
                <a:effectLst/>
                <a:latin typeface="Courier New" panose="02070309020205020404" pitchFamily="49" charset="0"/>
              </a:rPr>
              <a:t> le </a:t>
            </a:r>
            <a:r>
              <a:rPr lang="id-ID" sz="1050" b="0" dirty="0" err="1">
                <a:solidFill>
                  <a:srgbClr val="A31515"/>
                </a:solidFill>
                <a:effectLst/>
                <a:latin typeface="Courier New" panose="02070309020205020404" pitchFamily="49" charset="0"/>
              </a:rPr>
              <a:t>monde</a:t>
            </a:r>
            <a:r>
              <a:rPr lang="id-ID" sz="1050" b="0" dirty="0">
                <a:solidFill>
                  <a:srgbClr val="A31515"/>
                </a:solidFill>
                <a:effectLst/>
                <a:latin typeface="Courier New" panose="02070309020205020404" pitchFamily="49" charset="0"/>
              </a:rPr>
              <a:t>! #thisisfrench #ilovefrance"</a:t>
            </a:r>
            <a:r>
              <a:rPr lang="id-ID" sz="1050" b="0" dirty="0">
                <a:solidFill>
                  <a:srgbClr val="000000"/>
                </a:solidFill>
                <a:effectLst/>
                <a:latin typeface="Courier New" panose="02070309020205020404" pitchFamily="49" charset="0"/>
              </a:rPr>
              <a:t>, </a:t>
            </a:r>
            <a:r>
              <a:rPr lang="id-ID" sz="1050" b="0" dirty="0">
                <a:solidFill>
                  <a:srgbClr val="A31515"/>
                </a:solidFill>
                <a:effectLst/>
                <a:latin typeface="Courier New" panose="02070309020205020404" pitchFamily="49" charset="0"/>
              </a:rPr>
              <a:t>"</a:t>
            </a:r>
            <a:r>
              <a:rPr lang="id-ID" sz="1050" b="0" dirty="0" err="1">
                <a:solidFill>
                  <a:srgbClr val="A31515"/>
                </a:solidFill>
                <a:effectLst/>
                <a:latin typeface="Courier New" panose="02070309020205020404" pitchFamily="49" charset="0"/>
              </a:rPr>
              <a:t>hallo</a:t>
            </a:r>
            <a:r>
              <a:rPr lang="id-ID" sz="1050" b="0" dirty="0">
                <a:solidFill>
                  <a:srgbClr val="A31515"/>
                </a:solidFill>
                <a:effectLst/>
                <a:latin typeface="Courier New" panose="02070309020205020404" pitchFamily="49" charset="0"/>
              </a:rPr>
              <a:t> apa kabar?"</a:t>
            </a:r>
            <a:r>
              <a:rPr lang="id-ID" sz="1050" b="0" dirty="0">
                <a:solidFill>
                  <a:srgbClr val="000000"/>
                </a:solidFill>
                <a:effectLst/>
                <a:latin typeface="Courier New" panose="02070309020205020404" pitchFamily="49" charset="0"/>
              </a:rPr>
              <a:t>]</a:t>
            </a:r>
          </a:p>
          <a:p>
            <a:r>
              <a:rPr lang="id-ID" sz="1050" b="0" dirty="0" err="1">
                <a:solidFill>
                  <a:srgbClr val="000000"/>
                </a:solidFill>
                <a:effectLst/>
                <a:latin typeface="Courier New" panose="02070309020205020404" pitchFamily="49" charset="0"/>
              </a:rPr>
              <a:t>docs</a:t>
            </a:r>
            <a:r>
              <a:rPr lang="id-ID" sz="1050" b="0" dirty="0">
                <a:solidFill>
                  <a:srgbClr val="000000"/>
                </a:solidFill>
                <a:effectLst/>
                <a:latin typeface="Courier New" panose="02070309020205020404" pitchFamily="49" charset="0"/>
              </a:rPr>
              <a:t> = </a:t>
            </a:r>
            <a:r>
              <a:rPr lang="id-ID" sz="1050" b="0" dirty="0" err="1">
                <a:solidFill>
                  <a:srgbClr val="000000"/>
                </a:solidFill>
                <a:effectLst/>
                <a:latin typeface="Courier New" panose="02070309020205020404" pitchFamily="49" charset="0"/>
              </a:rPr>
              <a:t>nlp</a:t>
            </a:r>
            <a:r>
              <a:rPr lang="id-ID" sz="1050" b="0" dirty="0">
                <a:solidFill>
                  <a:srgbClr val="000000"/>
                </a:solidFill>
                <a:effectLst/>
                <a:latin typeface="Courier New" panose="02070309020205020404" pitchFamily="49" charset="0"/>
              </a:rPr>
              <a:t>(</a:t>
            </a:r>
            <a:r>
              <a:rPr lang="id-ID" sz="1050" b="0" dirty="0" err="1">
                <a:solidFill>
                  <a:srgbClr val="000000"/>
                </a:solidFill>
                <a:effectLst/>
                <a:latin typeface="Courier New" panose="02070309020205020404" pitchFamily="49" charset="0"/>
              </a:rPr>
              <a:t>docs</a:t>
            </a:r>
            <a:r>
              <a:rPr lang="id-ID" sz="1050" b="0" dirty="0">
                <a:solidFill>
                  <a:srgbClr val="000000"/>
                </a:solidFill>
                <a:effectLst/>
                <a:latin typeface="Courier New" panose="02070309020205020404" pitchFamily="49" charset="0"/>
              </a:rPr>
              <a:t>)</a:t>
            </a:r>
          </a:p>
          <a:p>
            <a:r>
              <a:rPr lang="id-ID" sz="1050" b="0" dirty="0" err="1">
                <a:solidFill>
                  <a:srgbClr val="AF00DB"/>
                </a:solidFill>
                <a:effectLst/>
                <a:latin typeface="Courier New" panose="02070309020205020404" pitchFamily="49" charset="0"/>
              </a:rPr>
              <a:t>for</a:t>
            </a:r>
            <a:r>
              <a:rPr lang="id-ID" sz="1050" b="0" dirty="0">
                <a:solidFill>
                  <a:srgbClr val="000000"/>
                </a:solidFill>
                <a:effectLst/>
                <a:latin typeface="Courier New" panose="02070309020205020404" pitchFamily="49" charset="0"/>
              </a:rPr>
              <a:t> </a:t>
            </a:r>
            <a:r>
              <a:rPr lang="id-ID" sz="1050" b="0" dirty="0" err="1">
                <a:solidFill>
                  <a:srgbClr val="000000"/>
                </a:solidFill>
                <a:effectLst/>
                <a:latin typeface="Courier New" panose="02070309020205020404" pitchFamily="49" charset="0"/>
              </a:rPr>
              <a:t>doc</a:t>
            </a:r>
            <a:r>
              <a:rPr lang="id-ID" sz="1050" b="0" dirty="0">
                <a:solidFill>
                  <a:srgbClr val="000000"/>
                </a:solidFill>
                <a:effectLst/>
                <a:latin typeface="Courier New" panose="02070309020205020404" pitchFamily="49" charset="0"/>
              </a:rPr>
              <a:t> </a:t>
            </a:r>
            <a:r>
              <a:rPr lang="id-ID" sz="1050" b="0" dirty="0">
                <a:solidFill>
                  <a:srgbClr val="0000FF"/>
                </a:solidFill>
                <a:effectLst/>
                <a:latin typeface="Courier New" panose="02070309020205020404" pitchFamily="49" charset="0"/>
              </a:rPr>
              <a:t>in</a:t>
            </a:r>
            <a:r>
              <a:rPr lang="id-ID" sz="1050" b="0" dirty="0">
                <a:solidFill>
                  <a:srgbClr val="000000"/>
                </a:solidFill>
                <a:effectLst/>
                <a:latin typeface="Courier New" panose="02070309020205020404" pitchFamily="49" charset="0"/>
              </a:rPr>
              <a:t> </a:t>
            </a:r>
            <a:r>
              <a:rPr lang="id-ID" sz="1050" b="0" dirty="0" err="1">
                <a:solidFill>
                  <a:srgbClr val="000000"/>
                </a:solidFill>
                <a:effectLst/>
                <a:latin typeface="Courier New" panose="02070309020205020404" pitchFamily="49" charset="0"/>
              </a:rPr>
              <a:t>docs</a:t>
            </a:r>
            <a:r>
              <a:rPr lang="id-ID" sz="1050" b="0" dirty="0">
                <a:solidFill>
                  <a:srgbClr val="000000"/>
                </a:solidFill>
                <a:effectLst/>
                <a:latin typeface="Courier New" panose="02070309020205020404" pitchFamily="49" charset="0"/>
              </a:rPr>
              <a:t>:</a:t>
            </a:r>
          </a:p>
          <a:p>
            <a:r>
              <a:rPr lang="id-ID" sz="1050" b="0" dirty="0">
                <a:solidFill>
                  <a:srgbClr val="000000"/>
                </a:solidFill>
                <a:effectLst/>
                <a:latin typeface="Courier New" panose="02070309020205020404" pitchFamily="49" charset="0"/>
              </a:rPr>
              <a:t>    </a:t>
            </a:r>
            <a:r>
              <a:rPr lang="id-ID" sz="1050" b="0" dirty="0" err="1">
                <a:solidFill>
                  <a:srgbClr val="795E26"/>
                </a:solidFill>
                <a:effectLst/>
                <a:latin typeface="Courier New" panose="02070309020205020404" pitchFamily="49" charset="0"/>
              </a:rPr>
              <a:t>print</a:t>
            </a:r>
            <a:r>
              <a:rPr lang="id-ID" sz="1050" b="0" dirty="0">
                <a:solidFill>
                  <a:srgbClr val="000000"/>
                </a:solidFill>
                <a:effectLst/>
                <a:latin typeface="Courier New" panose="02070309020205020404" pitchFamily="49" charset="0"/>
              </a:rPr>
              <a:t>(</a:t>
            </a:r>
            <a:r>
              <a:rPr lang="id-ID" sz="1050" b="0" dirty="0">
                <a:solidFill>
                  <a:srgbClr val="A31515"/>
                </a:solidFill>
                <a:effectLst/>
                <a:latin typeface="Courier New" panose="02070309020205020404" pitchFamily="49" charset="0"/>
              </a:rPr>
              <a:t>"---"</a:t>
            </a:r>
            <a:r>
              <a:rPr lang="id-ID" sz="1050" b="0" dirty="0">
                <a:solidFill>
                  <a:srgbClr val="000000"/>
                </a:solidFill>
                <a:effectLst/>
                <a:latin typeface="Courier New" panose="02070309020205020404" pitchFamily="49" charset="0"/>
              </a:rPr>
              <a:t>)</a:t>
            </a:r>
          </a:p>
          <a:p>
            <a:r>
              <a:rPr lang="id-ID" sz="1050" b="0" dirty="0">
                <a:solidFill>
                  <a:srgbClr val="000000"/>
                </a:solidFill>
                <a:effectLst/>
                <a:latin typeface="Courier New" panose="02070309020205020404" pitchFamily="49" charset="0"/>
              </a:rPr>
              <a:t>    </a:t>
            </a:r>
            <a:r>
              <a:rPr lang="id-ID" sz="1050" b="0" dirty="0" err="1">
                <a:solidFill>
                  <a:srgbClr val="795E26"/>
                </a:solidFill>
                <a:effectLst/>
                <a:latin typeface="Courier New" panose="02070309020205020404" pitchFamily="49" charset="0"/>
              </a:rPr>
              <a:t>print</a:t>
            </a:r>
            <a:r>
              <a:rPr lang="id-ID" sz="1050" b="0" dirty="0">
                <a:solidFill>
                  <a:srgbClr val="000000"/>
                </a:solidFill>
                <a:effectLst/>
                <a:latin typeface="Courier New" panose="02070309020205020404" pitchFamily="49" charset="0"/>
              </a:rPr>
              <a:t>(</a:t>
            </a:r>
            <a:r>
              <a:rPr lang="id-ID" sz="1050" b="0" dirty="0" err="1">
                <a:solidFill>
                  <a:srgbClr val="0000FF"/>
                </a:solidFill>
                <a:effectLst/>
                <a:latin typeface="Courier New" panose="02070309020205020404" pitchFamily="49" charset="0"/>
              </a:rPr>
              <a:t>f</a:t>
            </a:r>
            <a:r>
              <a:rPr lang="id-ID" sz="1050" b="0" dirty="0" err="1">
                <a:solidFill>
                  <a:srgbClr val="A31515"/>
                </a:solidFill>
                <a:effectLst/>
                <a:latin typeface="Courier New" panose="02070309020205020404" pitchFamily="49" charset="0"/>
              </a:rPr>
              <a:t>"text</a:t>
            </a:r>
            <a:r>
              <a:rPr lang="id-ID" sz="1050" b="0" dirty="0">
                <a:solidFill>
                  <a:srgbClr val="A31515"/>
                </a:solidFill>
                <a:effectLst/>
                <a:latin typeface="Courier New" panose="02070309020205020404" pitchFamily="49" charset="0"/>
              </a:rPr>
              <a:t>: </a:t>
            </a:r>
            <a:r>
              <a:rPr lang="id-ID" sz="1050" b="0" dirty="0">
                <a:solidFill>
                  <a:srgbClr val="000000"/>
                </a:solidFill>
                <a:effectLst/>
                <a:latin typeface="Courier New" panose="02070309020205020404" pitchFamily="49" charset="0"/>
              </a:rPr>
              <a:t>{</a:t>
            </a:r>
            <a:r>
              <a:rPr lang="id-ID" sz="1050" b="0" dirty="0" err="1">
                <a:solidFill>
                  <a:srgbClr val="000000"/>
                </a:solidFill>
                <a:effectLst/>
                <a:latin typeface="Courier New" panose="02070309020205020404" pitchFamily="49" charset="0"/>
              </a:rPr>
              <a:t>doc.text</a:t>
            </a:r>
            <a:r>
              <a:rPr lang="id-ID" sz="1050" b="0" dirty="0">
                <a:solidFill>
                  <a:srgbClr val="000000"/>
                </a:solidFill>
                <a:effectLst/>
                <a:latin typeface="Courier New" panose="02070309020205020404" pitchFamily="49" charset="0"/>
              </a:rPr>
              <a:t>}</a:t>
            </a:r>
            <a:r>
              <a:rPr lang="id-ID" sz="1050" b="0" dirty="0">
                <a:solidFill>
                  <a:srgbClr val="A31515"/>
                </a:solidFill>
                <a:effectLst/>
                <a:latin typeface="Courier New" panose="02070309020205020404" pitchFamily="49" charset="0"/>
              </a:rPr>
              <a:t>"</a:t>
            </a:r>
            <a:r>
              <a:rPr lang="id-ID" sz="1050" b="0" dirty="0">
                <a:solidFill>
                  <a:srgbClr val="000000"/>
                </a:solidFill>
                <a:effectLst/>
                <a:latin typeface="Courier New" panose="02070309020205020404" pitchFamily="49" charset="0"/>
              </a:rPr>
              <a:t>)</a:t>
            </a:r>
          </a:p>
          <a:p>
            <a:r>
              <a:rPr lang="id-ID" sz="1050" b="0" dirty="0">
                <a:solidFill>
                  <a:srgbClr val="000000"/>
                </a:solidFill>
                <a:effectLst/>
                <a:latin typeface="Courier New" panose="02070309020205020404" pitchFamily="49" charset="0"/>
              </a:rPr>
              <a:t>    </a:t>
            </a:r>
            <a:r>
              <a:rPr lang="id-ID" sz="1050" b="0" dirty="0" err="1">
                <a:solidFill>
                  <a:srgbClr val="795E26"/>
                </a:solidFill>
                <a:effectLst/>
                <a:latin typeface="Courier New" panose="02070309020205020404" pitchFamily="49" charset="0"/>
              </a:rPr>
              <a:t>print</a:t>
            </a:r>
            <a:r>
              <a:rPr lang="id-ID" sz="1050" b="0" dirty="0">
                <a:solidFill>
                  <a:srgbClr val="000000"/>
                </a:solidFill>
                <a:effectLst/>
                <a:latin typeface="Courier New" panose="02070309020205020404" pitchFamily="49" charset="0"/>
              </a:rPr>
              <a:t>(</a:t>
            </a:r>
            <a:r>
              <a:rPr lang="id-ID" sz="1050" b="0" dirty="0" err="1">
                <a:solidFill>
                  <a:srgbClr val="0000FF"/>
                </a:solidFill>
                <a:effectLst/>
                <a:latin typeface="Courier New" panose="02070309020205020404" pitchFamily="49" charset="0"/>
              </a:rPr>
              <a:t>f</a:t>
            </a:r>
            <a:r>
              <a:rPr lang="id-ID" sz="1050" b="0" dirty="0" err="1">
                <a:solidFill>
                  <a:srgbClr val="A31515"/>
                </a:solidFill>
                <a:effectLst/>
                <a:latin typeface="Courier New" panose="02070309020205020404" pitchFamily="49" charset="0"/>
              </a:rPr>
              <a:t>"lang</a:t>
            </a:r>
            <a:r>
              <a:rPr lang="id-ID" sz="1050" b="0" dirty="0">
                <a:solidFill>
                  <a:srgbClr val="A31515"/>
                </a:solidFill>
                <a:effectLst/>
                <a:latin typeface="Courier New" panose="02070309020205020404" pitchFamily="49" charset="0"/>
              </a:rPr>
              <a:t>: </a:t>
            </a:r>
            <a:r>
              <a:rPr lang="id-ID" sz="1050" b="0" dirty="0">
                <a:solidFill>
                  <a:srgbClr val="000000"/>
                </a:solidFill>
                <a:effectLst/>
                <a:latin typeface="Courier New" panose="02070309020205020404" pitchFamily="49" charset="0"/>
              </a:rPr>
              <a:t>{</a:t>
            </a:r>
            <a:r>
              <a:rPr lang="id-ID" sz="1050" b="0" dirty="0" err="1">
                <a:solidFill>
                  <a:srgbClr val="000000"/>
                </a:solidFill>
                <a:effectLst/>
                <a:latin typeface="Courier New" panose="02070309020205020404" pitchFamily="49" charset="0"/>
              </a:rPr>
              <a:t>doc.lang</a:t>
            </a:r>
            <a:r>
              <a:rPr lang="id-ID" sz="1050" b="0" dirty="0">
                <a:solidFill>
                  <a:srgbClr val="000000"/>
                </a:solidFill>
                <a:effectLst/>
                <a:latin typeface="Courier New" panose="02070309020205020404" pitchFamily="49" charset="0"/>
              </a:rPr>
              <a:t>}</a:t>
            </a:r>
            <a:r>
              <a:rPr lang="id-ID" sz="1050" b="0" dirty="0">
                <a:solidFill>
                  <a:srgbClr val="A31515"/>
                </a:solidFill>
                <a:effectLst/>
                <a:latin typeface="Courier New" panose="02070309020205020404" pitchFamily="49" charset="0"/>
              </a:rPr>
              <a:t>"</a:t>
            </a:r>
            <a:r>
              <a:rPr lang="id-ID" sz="1050" b="0" dirty="0">
                <a:solidFill>
                  <a:srgbClr val="000000"/>
                </a:solidFill>
                <a:effectLst/>
                <a:latin typeface="Courier New" panose="02070309020205020404" pitchFamily="49" charset="0"/>
              </a:rPr>
              <a:t>)</a:t>
            </a:r>
          </a:p>
          <a:p>
            <a:r>
              <a:rPr lang="id-ID" sz="1050" b="0" dirty="0">
                <a:solidFill>
                  <a:srgbClr val="000000"/>
                </a:solidFill>
                <a:effectLst/>
                <a:latin typeface="Courier New" panose="02070309020205020404" pitchFamily="49" charset="0"/>
              </a:rPr>
              <a:t>    </a:t>
            </a:r>
            <a:r>
              <a:rPr lang="id-ID" sz="1050" b="0" dirty="0" err="1">
                <a:solidFill>
                  <a:srgbClr val="795E26"/>
                </a:solidFill>
                <a:effectLst/>
                <a:latin typeface="Courier New" panose="02070309020205020404" pitchFamily="49" charset="0"/>
              </a:rPr>
              <a:t>print</a:t>
            </a:r>
            <a:r>
              <a:rPr lang="id-ID" sz="1050" b="0" dirty="0">
                <a:solidFill>
                  <a:srgbClr val="000000"/>
                </a:solidFill>
                <a:effectLst/>
                <a:latin typeface="Courier New" panose="02070309020205020404" pitchFamily="49" charset="0"/>
              </a:rPr>
              <a:t>(</a:t>
            </a:r>
            <a:r>
              <a:rPr lang="id-ID" sz="1050" b="0" dirty="0">
                <a:solidFill>
                  <a:srgbClr val="0000FF"/>
                </a:solidFill>
                <a:effectLst/>
                <a:latin typeface="Courier New" panose="02070309020205020404" pitchFamily="49" charset="0"/>
              </a:rPr>
              <a:t>f</a:t>
            </a:r>
            <a:r>
              <a:rPr lang="id-ID" sz="1050" b="0" dirty="0">
                <a:solidFill>
                  <a:srgbClr val="A31515"/>
                </a:solidFill>
                <a:effectLst/>
                <a:latin typeface="Courier New" panose="02070309020205020404" pitchFamily="49" charset="0"/>
              </a:rPr>
              <a:t>"</a:t>
            </a:r>
            <a:r>
              <a:rPr lang="id-ID" sz="1050" b="0" dirty="0">
                <a:solidFill>
                  <a:srgbClr val="000000"/>
                </a:solidFill>
                <a:effectLst/>
                <a:latin typeface="Courier New" panose="02070309020205020404" pitchFamily="49" charset="0"/>
              </a:rPr>
              <a:t>{</a:t>
            </a:r>
            <a:r>
              <a:rPr lang="id-ID" sz="1050" b="0" dirty="0" err="1">
                <a:solidFill>
                  <a:srgbClr val="000000"/>
                </a:solidFill>
                <a:effectLst/>
                <a:latin typeface="Courier New" panose="02070309020205020404" pitchFamily="49" charset="0"/>
              </a:rPr>
              <a:t>doc.sentences</a:t>
            </a:r>
            <a:r>
              <a:rPr lang="id-ID" sz="1050" b="0" dirty="0">
                <a:solidFill>
                  <a:srgbClr val="000000"/>
                </a:solidFill>
                <a:effectLst/>
                <a:latin typeface="Courier New" panose="02070309020205020404" pitchFamily="49" charset="0"/>
              </a:rPr>
              <a:t>[</a:t>
            </a:r>
            <a:r>
              <a:rPr lang="id-ID" sz="1050" b="0" dirty="0">
                <a:solidFill>
                  <a:srgbClr val="116644"/>
                </a:solidFill>
                <a:effectLst/>
                <a:latin typeface="Courier New" panose="02070309020205020404" pitchFamily="49" charset="0"/>
              </a:rPr>
              <a:t>0</a:t>
            </a:r>
            <a:r>
              <a:rPr lang="id-ID" sz="1050" b="0" dirty="0">
                <a:solidFill>
                  <a:srgbClr val="000000"/>
                </a:solidFill>
                <a:effectLst/>
                <a:latin typeface="Courier New" panose="02070309020205020404" pitchFamily="49" charset="0"/>
              </a:rPr>
              <a:t>].</a:t>
            </a:r>
            <a:r>
              <a:rPr lang="id-ID" sz="1050" b="0" dirty="0" err="1">
                <a:solidFill>
                  <a:srgbClr val="000000"/>
                </a:solidFill>
                <a:effectLst/>
                <a:latin typeface="Courier New" panose="02070309020205020404" pitchFamily="49" charset="0"/>
              </a:rPr>
              <a:t>dependencies_string</a:t>
            </a:r>
            <a:r>
              <a:rPr lang="id-ID" sz="1050" b="0" dirty="0">
                <a:solidFill>
                  <a:srgbClr val="000000"/>
                </a:solidFill>
                <a:effectLst/>
                <a:latin typeface="Courier New" panose="02070309020205020404" pitchFamily="49" charset="0"/>
              </a:rPr>
              <a:t>()}</a:t>
            </a:r>
            <a:r>
              <a:rPr lang="id-ID" sz="1050" b="0" dirty="0">
                <a:solidFill>
                  <a:srgbClr val="A31515"/>
                </a:solidFill>
                <a:effectLst/>
                <a:latin typeface="Courier New" panose="02070309020205020404" pitchFamily="49" charset="0"/>
              </a:rPr>
              <a:t>"</a:t>
            </a:r>
            <a:r>
              <a:rPr lang="id-ID" sz="1050" b="0" dirty="0">
                <a:solidFill>
                  <a:srgbClr val="000000"/>
                </a:solidFill>
                <a:effectLst/>
                <a:latin typeface="Courier New" panose="02070309020205020404" pitchFamily="49" charset="0"/>
              </a:rPr>
              <a:t>)</a:t>
            </a:r>
          </a:p>
        </p:txBody>
      </p:sp>
      <p:pic>
        <p:nvPicPr>
          <p:cNvPr id="5" name="Picture 4">
            <a:extLst>
              <a:ext uri="{FF2B5EF4-FFF2-40B4-BE49-F238E27FC236}">
                <a16:creationId xmlns:a16="http://schemas.microsoft.com/office/drawing/2014/main" id="{4F0DF741-2E0C-E194-A2D7-A951792A5989}"/>
              </a:ext>
            </a:extLst>
          </p:cNvPr>
          <p:cNvPicPr>
            <a:picLocks noChangeAspect="1"/>
          </p:cNvPicPr>
          <p:nvPr/>
        </p:nvPicPr>
        <p:blipFill>
          <a:blip r:embed="rId2"/>
          <a:stretch>
            <a:fillRect/>
          </a:stretch>
        </p:blipFill>
        <p:spPr>
          <a:xfrm>
            <a:off x="5400643" y="1410136"/>
            <a:ext cx="3286157" cy="2839239"/>
          </a:xfrm>
          <a:prstGeom prst="rect">
            <a:avLst/>
          </a:prstGeom>
          <a:ln w="19050">
            <a:solidFill>
              <a:schemeClr val="accent5">
                <a:lumMod val="75000"/>
              </a:schemeClr>
            </a:solidFill>
          </a:ln>
        </p:spPr>
      </p:pic>
      <p:sp>
        <p:nvSpPr>
          <p:cNvPr id="6" name="Arrow: Right 5">
            <a:extLst>
              <a:ext uri="{FF2B5EF4-FFF2-40B4-BE49-F238E27FC236}">
                <a16:creationId xmlns:a16="http://schemas.microsoft.com/office/drawing/2014/main" id="{6F1A0D7B-0A4B-226E-F02D-AAC83E06EE58}"/>
              </a:ext>
            </a:extLst>
          </p:cNvPr>
          <p:cNvSpPr/>
          <p:nvPr/>
        </p:nvSpPr>
        <p:spPr>
          <a:xfrm>
            <a:off x="5130384" y="2680322"/>
            <a:ext cx="176571" cy="298866"/>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965543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75F07-46CF-3A19-DB6F-43ADF6DB3154}"/>
              </a:ext>
            </a:extLst>
          </p:cNvPr>
          <p:cNvSpPr>
            <a:spLocks noGrp="1"/>
          </p:cNvSpPr>
          <p:nvPr>
            <p:ph type="title"/>
          </p:nvPr>
        </p:nvSpPr>
        <p:spPr/>
        <p:txBody>
          <a:bodyPr/>
          <a:lstStyle/>
          <a:p>
            <a:r>
              <a:rPr lang="en-US" dirty="0" err="1"/>
              <a:t>Tugas</a:t>
            </a:r>
            <a:endParaRPr lang="id-ID" dirty="0"/>
          </a:p>
        </p:txBody>
      </p:sp>
      <p:sp>
        <p:nvSpPr>
          <p:cNvPr id="3" name="TextBox 2">
            <a:extLst>
              <a:ext uri="{FF2B5EF4-FFF2-40B4-BE49-F238E27FC236}">
                <a16:creationId xmlns:a16="http://schemas.microsoft.com/office/drawing/2014/main" id="{8D7B6D49-8C44-E743-E3E1-2A805D1EF715}"/>
              </a:ext>
            </a:extLst>
          </p:cNvPr>
          <p:cNvSpPr txBox="1"/>
          <p:nvPr/>
        </p:nvSpPr>
        <p:spPr>
          <a:xfrm>
            <a:off x="689548" y="1309727"/>
            <a:ext cx="7764904" cy="1323439"/>
          </a:xfrm>
          <a:prstGeom prst="rect">
            <a:avLst/>
          </a:prstGeom>
          <a:noFill/>
        </p:spPr>
        <p:txBody>
          <a:bodyPr wrap="square">
            <a:spAutoFit/>
          </a:bodyPr>
          <a:lstStyle/>
          <a:p>
            <a:pPr marL="285750" indent="-285750">
              <a:buFont typeface="Arial" panose="020B0604020202020204" pitchFamily="34" charset="0"/>
              <a:buChar char="•"/>
            </a:pPr>
            <a:r>
              <a:rPr lang="en-US" sz="2000" dirty="0"/>
              <a:t>Cari 10 </a:t>
            </a:r>
            <a:r>
              <a:rPr lang="en-US" sz="2000" dirty="0" err="1"/>
              <a:t>jurnal</a:t>
            </a:r>
            <a:r>
              <a:rPr lang="en-US" sz="2000" dirty="0"/>
              <a:t> </a:t>
            </a:r>
            <a:r>
              <a:rPr lang="en-US" sz="2000" dirty="0" err="1"/>
              <a:t>terkait</a:t>
            </a:r>
            <a:r>
              <a:rPr lang="en-US" sz="2000" dirty="0"/>
              <a:t> </a:t>
            </a:r>
            <a:r>
              <a:rPr lang="en-US" sz="2000" dirty="0" err="1"/>
              <a:t>dengan</a:t>
            </a:r>
            <a:r>
              <a:rPr lang="en-US" sz="2000" dirty="0"/>
              <a:t> </a:t>
            </a:r>
            <a:r>
              <a:rPr lang="en-US" sz="2000" dirty="0" err="1"/>
              <a:t>perkembangan</a:t>
            </a:r>
            <a:r>
              <a:rPr lang="en-US" sz="2000" dirty="0"/>
              <a:t> Preprocessing di NLP</a:t>
            </a:r>
          </a:p>
          <a:p>
            <a:pPr marL="285750" indent="-285750">
              <a:buFont typeface="Arial" panose="020B0604020202020204" pitchFamily="34" charset="0"/>
              <a:buChar char="•"/>
            </a:pPr>
            <a:r>
              <a:rPr lang="en-US" sz="2000" dirty="0" err="1"/>
              <a:t>Buatlah</a:t>
            </a:r>
            <a:r>
              <a:rPr lang="en-US" sz="2000" dirty="0"/>
              <a:t> program </a:t>
            </a:r>
            <a:r>
              <a:rPr lang="en-US" sz="2000" dirty="0" err="1"/>
              <a:t>untuk</a:t>
            </a:r>
            <a:r>
              <a:rPr lang="en-US" sz="2000" dirty="0"/>
              <a:t> </a:t>
            </a:r>
            <a:r>
              <a:rPr lang="en-US" sz="2000" dirty="0" err="1"/>
              <a:t>melakukan</a:t>
            </a:r>
            <a:r>
              <a:rPr lang="en-US" sz="2000" dirty="0"/>
              <a:t> Text Preprocessing pada </a:t>
            </a:r>
            <a:r>
              <a:rPr lang="en-US" sz="2000" dirty="0" err="1"/>
              <a:t>suatu</a:t>
            </a:r>
            <a:r>
              <a:rPr lang="en-US" sz="2000" dirty="0"/>
              <a:t> </a:t>
            </a:r>
            <a:r>
              <a:rPr lang="en-US" sz="2000" dirty="0" err="1"/>
              <a:t>dokumen</a:t>
            </a:r>
            <a:r>
              <a:rPr lang="en-US" sz="2000" dirty="0"/>
              <a:t> </a:t>
            </a:r>
            <a:endParaRPr lang="id-ID" sz="2000" dirty="0"/>
          </a:p>
        </p:txBody>
      </p:sp>
    </p:spTree>
    <p:extLst>
      <p:ext uri="{BB962C8B-B14F-4D97-AF65-F5344CB8AC3E}">
        <p14:creationId xmlns:p14="http://schemas.microsoft.com/office/powerpoint/2010/main" val="39267969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21"/>
        <p:cNvGrpSpPr/>
        <p:nvPr/>
      </p:nvGrpSpPr>
      <p:grpSpPr>
        <a:xfrm>
          <a:off x="0" y="0"/>
          <a:ext cx="0" cy="0"/>
          <a:chOff x="0" y="0"/>
          <a:chExt cx="0" cy="0"/>
        </a:xfrm>
      </p:grpSpPr>
      <p:grpSp>
        <p:nvGrpSpPr>
          <p:cNvPr id="2" name="Group 1">
            <a:extLst>
              <a:ext uri="{FF2B5EF4-FFF2-40B4-BE49-F238E27FC236}">
                <a16:creationId xmlns:a16="http://schemas.microsoft.com/office/drawing/2014/main" id="{8502718F-5841-492F-D177-50BFA1CD0C42}"/>
              </a:ext>
            </a:extLst>
          </p:cNvPr>
          <p:cNvGrpSpPr/>
          <p:nvPr/>
        </p:nvGrpSpPr>
        <p:grpSpPr>
          <a:xfrm>
            <a:off x="650240" y="2047985"/>
            <a:ext cx="7843520" cy="2430569"/>
            <a:chOff x="721360" y="2047985"/>
            <a:chExt cx="7843520" cy="2430569"/>
          </a:xfrm>
        </p:grpSpPr>
        <p:sp>
          <p:nvSpPr>
            <p:cNvPr id="3" name="Rectangle: Rounded Corners 2">
              <a:extLst>
                <a:ext uri="{FF2B5EF4-FFF2-40B4-BE49-F238E27FC236}">
                  <a16:creationId xmlns:a16="http://schemas.microsoft.com/office/drawing/2014/main" id="{0D04DC51-7035-D354-8C9A-2DB62C0A6529}"/>
                </a:ext>
              </a:extLst>
            </p:cNvPr>
            <p:cNvSpPr/>
            <p:nvPr/>
          </p:nvSpPr>
          <p:spPr>
            <a:xfrm>
              <a:off x="3627120" y="2047985"/>
              <a:ext cx="4937760" cy="2430569"/>
            </a:xfrm>
            <a:prstGeom prst="round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dirty="0"/>
            </a:p>
          </p:txBody>
        </p:sp>
        <p:sp>
          <p:nvSpPr>
            <p:cNvPr id="4" name="Google Shape;1547;p43">
              <a:extLst>
                <a:ext uri="{FF2B5EF4-FFF2-40B4-BE49-F238E27FC236}">
                  <a16:creationId xmlns:a16="http://schemas.microsoft.com/office/drawing/2014/main" id="{104ED25C-788C-CD21-CCA7-1BB13C3F0A24}"/>
                </a:ext>
              </a:extLst>
            </p:cNvPr>
            <p:cNvSpPr/>
            <p:nvPr/>
          </p:nvSpPr>
          <p:spPr>
            <a:xfrm>
              <a:off x="907185" y="2171911"/>
              <a:ext cx="2073000" cy="2137800"/>
            </a:xfrm>
            <a:prstGeom prst="roundRect">
              <a:avLst>
                <a:gd name="adj" fmla="val 50000"/>
              </a:avLst>
            </a:prstGeom>
            <a:blipFill dpi="0" rotWithShape="1">
              <a:blip r:embed="rId3">
                <a:extLst>
                  <a:ext uri="{28A0092B-C50C-407E-A947-70E740481C1C}">
                    <a14:useLocalDpi xmlns:a14="http://schemas.microsoft.com/office/drawing/2010/main" val="0"/>
                  </a:ext>
                </a:extLst>
              </a:blip>
              <a:srcRect/>
              <a:stretch>
                <a:fillRect/>
              </a:stretch>
            </a:blip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1556;p43">
              <a:extLst>
                <a:ext uri="{FF2B5EF4-FFF2-40B4-BE49-F238E27FC236}">
                  <a16:creationId xmlns:a16="http://schemas.microsoft.com/office/drawing/2014/main" id="{8142CEFF-2DB2-B679-6E8C-87816174C14C}"/>
                </a:ext>
              </a:extLst>
            </p:cNvPr>
            <p:cNvSpPr/>
            <p:nvPr/>
          </p:nvSpPr>
          <p:spPr>
            <a:xfrm>
              <a:off x="721360" y="3449040"/>
              <a:ext cx="2444700" cy="4815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dirty="0">
                  <a:solidFill>
                    <a:schemeClr val="dk1"/>
                  </a:solidFill>
                  <a:latin typeface="Fira Sans Extra Condensed"/>
                  <a:ea typeface="Fira Sans Extra Condensed"/>
                  <a:cs typeface="Fira Sans Extra Condensed"/>
                  <a:sym typeface="Fira Sans Extra Condensed"/>
                </a:rPr>
                <a:t>Terima Kasih</a:t>
              </a:r>
              <a:endParaRPr sz="1900" b="1" dirty="0">
                <a:solidFill>
                  <a:schemeClr val="dk1"/>
                </a:solidFill>
                <a:latin typeface="Fira Sans Extra Condensed"/>
                <a:ea typeface="Fira Sans Extra Condensed"/>
                <a:cs typeface="Fira Sans Extra Condensed"/>
                <a:sym typeface="Fira Sans Extra Condensed"/>
              </a:endParaRPr>
            </a:p>
          </p:txBody>
        </p:sp>
        <p:sp>
          <p:nvSpPr>
            <p:cNvPr id="13" name="TextBox 12">
              <a:extLst>
                <a:ext uri="{FF2B5EF4-FFF2-40B4-BE49-F238E27FC236}">
                  <a16:creationId xmlns:a16="http://schemas.microsoft.com/office/drawing/2014/main" id="{1ED6ACBA-8C23-C430-2F68-CB643FD566DC}"/>
                </a:ext>
              </a:extLst>
            </p:cNvPr>
            <p:cNvSpPr txBox="1"/>
            <p:nvPr/>
          </p:nvSpPr>
          <p:spPr>
            <a:xfrm>
              <a:off x="3810000" y="2216830"/>
              <a:ext cx="4572000" cy="1661993"/>
            </a:xfrm>
            <a:prstGeom prst="rect">
              <a:avLst/>
            </a:prstGeom>
            <a:noFill/>
          </p:spPr>
          <p:txBody>
            <a:bodyPr wrap="square">
              <a:spAutoFit/>
            </a:bodyPr>
            <a:lstStyle/>
            <a:p>
              <a:pPr>
                <a:spcAft>
                  <a:spcPts val="1200"/>
                </a:spcAft>
                <a:buNone/>
              </a:pPr>
              <a:r>
                <a:rPr lang="en-US" sz="1800" dirty="0"/>
                <a:t>Sajarwo Anggai</a:t>
              </a:r>
            </a:p>
            <a:p>
              <a:pPr>
                <a:spcAft>
                  <a:spcPts val="1200"/>
                </a:spcAft>
                <a:buNone/>
              </a:pPr>
              <a:r>
                <a:rPr lang="en-US" sz="1800" dirty="0" err="1"/>
                <a:t>Dosen</a:t>
              </a:r>
              <a:r>
                <a:rPr lang="en-US" sz="1800" dirty="0"/>
                <a:t> – Universitas </a:t>
              </a:r>
              <a:r>
                <a:rPr lang="en-US" sz="1800" dirty="0" err="1"/>
                <a:t>Pamulang</a:t>
              </a:r>
              <a:endParaRPr lang="en-US" sz="1800" dirty="0"/>
            </a:p>
            <a:p>
              <a:pPr>
                <a:spcAft>
                  <a:spcPts val="1200"/>
                </a:spcAft>
                <a:buNone/>
              </a:pPr>
              <a:r>
                <a:rPr lang="en-US" sz="1800" dirty="0"/>
                <a:t>NIDN	: 0421108703</a:t>
              </a:r>
            </a:p>
            <a:p>
              <a:pPr>
                <a:spcAft>
                  <a:spcPts val="1200"/>
                </a:spcAft>
                <a:buNone/>
              </a:pPr>
              <a:r>
                <a:rPr lang="en-US" sz="1800" dirty="0"/>
                <a:t>Email	: </a:t>
              </a:r>
              <a:r>
                <a:rPr lang="en-US" sz="1800" dirty="0">
                  <a:hlinkClick r:id="rId4"/>
                </a:rPr>
                <a:t>dosen02832@unpam.ac.id</a:t>
              </a:r>
              <a:r>
                <a:rPr lang="en-US" sz="1800" dirty="0"/>
                <a:t> </a:t>
              </a:r>
            </a:p>
          </p:txBody>
        </p:sp>
      </p:grpSp>
      <p:grpSp>
        <p:nvGrpSpPr>
          <p:cNvPr id="14" name="Group 13">
            <a:extLst>
              <a:ext uri="{FF2B5EF4-FFF2-40B4-BE49-F238E27FC236}">
                <a16:creationId xmlns:a16="http://schemas.microsoft.com/office/drawing/2014/main" id="{CB40ACBA-8D8C-566F-7F4F-61A007F0D3EE}"/>
              </a:ext>
            </a:extLst>
          </p:cNvPr>
          <p:cNvGrpSpPr/>
          <p:nvPr/>
        </p:nvGrpSpPr>
        <p:grpSpPr>
          <a:xfrm>
            <a:off x="2565014" y="159613"/>
            <a:ext cx="4539248" cy="959979"/>
            <a:chOff x="2881580" y="22161"/>
            <a:chExt cx="4539248" cy="959979"/>
          </a:xfrm>
        </p:grpSpPr>
        <p:pic>
          <p:nvPicPr>
            <p:cNvPr id="15" name="Picture 2">
              <a:extLst>
                <a:ext uri="{FF2B5EF4-FFF2-40B4-BE49-F238E27FC236}">
                  <a16:creationId xmlns:a16="http://schemas.microsoft.com/office/drawing/2014/main" id="{C22E36EF-6392-D089-64AC-0EA89E9297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1580" y="22161"/>
              <a:ext cx="959979" cy="95997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EE2E0F8B-965F-1A37-2780-7CF735E540F9}"/>
                </a:ext>
              </a:extLst>
            </p:cNvPr>
            <p:cNvSpPr txBox="1"/>
            <p:nvPr/>
          </p:nvSpPr>
          <p:spPr>
            <a:xfrm>
              <a:off x="3969471" y="85590"/>
              <a:ext cx="3428872" cy="707886"/>
            </a:xfrm>
            <a:prstGeom prst="rect">
              <a:avLst/>
            </a:prstGeom>
            <a:noFill/>
          </p:spPr>
          <p:txBody>
            <a:bodyPr wrap="square" rtlCol="0">
              <a:spAutoFit/>
            </a:bodyPr>
            <a:lstStyle/>
            <a:p>
              <a:pPr algn="ctr"/>
              <a:r>
                <a:rPr lang="en-US" sz="2000" dirty="0"/>
                <a:t>Universitas </a:t>
              </a:r>
              <a:r>
                <a:rPr lang="en-US" sz="2000" dirty="0" err="1"/>
                <a:t>Pamulang</a:t>
              </a:r>
              <a:endParaRPr lang="en-US" sz="2000" dirty="0"/>
            </a:p>
            <a:p>
              <a:pPr algn="ctr"/>
              <a:r>
                <a:rPr lang="en-US" sz="2000" dirty="0"/>
                <a:t>Prodi Teknik </a:t>
              </a:r>
              <a:r>
                <a:rPr lang="en-US" sz="2000" dirty="0" err="1"/>
                <a:t>Informatika</a:t>
              </a:r>
              <a:r>
                <a:rPr lang="en-US" sz="2000" dirty="0"/>
                <a:t> S-2</a:t>
              </a:r>
              <a:endParaRPr lang="id-ID" sz="2000" dirty="0"/>
            </a:p>
          </p:txBody>
        </p:sp>
        <p:cxnSp>
          <p:nvCxnSpPr>
            <p:cNvPr id="17" name="Straight Connector 16">
              <a:extLst>
                <a:ext uri="{FF2B5EF4-FFF2-40B4-BE49-F238E27FC236}">
                  <a16:creationId xmlns:a16="http://schemas.microsoft.com/office/drawing/2014/main" id="{4DAD29BC-83B4-75E9-A529-4F2DB031753B}"/>
                </a:ext>
              </a:extLst>
            </p:cNvPr>
            <p:cNvCxnSpPr>
              <a:cxnSpLocks/>
            </p:cNvCxnSpPr>
            <p:nvPr/>
          </p:nvCxnSpPr>
          <p:spPr>
            <a:xfrm>
              <a:off x="3991957" y="844276"/>
              <a:ext cx="3428871" cy="0"/>
            </a:xfrm>
            <a:prstGeom prst="line">
              <a:avLst/>
            </a:prstGeom>
            <a:ln w="38100"/>
          </p:spPr>
          <p:style>
            <a:lnRef idx="1">
              <a:schemeClr val="accent6"/>
            </a:lnRef>
            <a:fillRef idx="0">
              <a:schemeClr val="accent6"/>
            </a:fillRef>
            <a:effectRef idx="0">
              <a:schemeClr val="accent6"/>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19" name="Google Shape;219;p18"/>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b="0" i="0" dirty="0">
                <a:solidFill>
                  <a:srgbClr val="161616"/>
                </a:solidFill>
                <a:effectLst/>
                <a:latin typeface="IBM Plex Sans" panose="020B0503050203000203" pitchFamily="34" charset="0"/>
              </a:rPr>
              <a:t>Natural Language Toolkit - NLTK</a:t>
            </a:r>
            <a:endParaRPr lang="id-ID" dirty="0">
              <a:solidFill>
                <a:schemeClr val="dk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EDB6C7E-16B9-3A84-C356-AE0110CDAA5A}"/>
              </a:ext>
            </a:extLst>
          </p:cNvPr>
          <p:cNvSpPr txBox="1"/>
          <p:nvPr/>
        </p:nvSpPr>
        <p:spPr>
          <a:xfrm>
            <a:off x="1252095" y="4786348"/>
            <a:ext cx="7005320" cy="215444"/>
          </a:xfrm>
          <a:prstGeom prst="rect">
            <a:avLst/>
          </a:prstGeom>
          <a:noFill/>
        </p:spPr>
        <p:txBody>
          <a:bodyPr wrap="square">
            <a:spAutoFit/>
          </a:bodyPr>
          <a:lstStyle/>
          <a:p>
            <a:pPr algn="ctr"/>
            <a:r>
              <a:rPr lang="en-US" sz="800" b="0" i="0" dirty="0">
                <a:solidFill>
                  <a:schemeClr val="tx1"/>
                </a:solidFill>
                <a:effectLst/>
                <a:latin typeface="+mj-lt"/>
                <a:hlinkClick r:id="rId3"/>
              </a:rPr>
              <a:t>https://en.wikipedia.org/wiki/Natural_Language_Toolkit</a:t>
            </a:r>
            <a:r>
              <a:rPr lang="en-US" sz="800" b="0" i="0" dirty="0">
                <a:solidFill>
                  <a:schemeClr val="tx1"/>
                </a:solidFill>
                <a:effectLst/>
                <a:latin typeface="+mj-lt"/>
              </a:rPr>
              <a:t> </a:t>
            </a:r>
          </a:p>
        </p:txBody>
      </p:sp>
      <p:pic>
        <p:nvPicPr>
          <p:cNvPr id="3" name="Picture 2">
            <a:extLst>
              <a:ext uri="{FF2B5EF4-FFF2-40B4-BE49-F238E27FC236}">
                <a16:creationId xmlns:a16="http://schemas.microsoft.com/office/drawing/2014/main" id="{A526AB42-DF21-8E47-7CDC-003838724EA1}"/>
              </a:ext>
            </a:extLst>
          </p:cNvPr>
          <p:cNvPicPr>
            <a:picLocks noChangeAspect="1"/>
          </p:cNvPicPr>
          <p:nvPr/>
        </p:nvPicPr>
        <p:blipFill>
          <a:blip r:embed="rId4"/>
          <a:stretch>
            <a:fillRect/>
          </a:stretch>
        </p:blipFill>
        <p:spPr>
          <a:xfrm>
            <a:off x="1252095" y="1181416"/>
            <a:ext cx="6648139" cy="3265427"/>
          </a:xfrm>
          <a:prstGeom prst="rect">
            <a:avLst/>
          </a:prstGeom>
        </p:spPr>
      </p:pic>
    </p:spTree>
    <p:extLst>
      <p:ext uri="{BB962C8B-B14F-4D97-AF65-F5344CB8AC3E}">
        <p14:creationId xmlns:p14="http://schemas.microsoft.com/office/powerpoint/2010/main" val="102339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0C16F-5D2A-AAC1-79CC-CB3C89A6C9EE}"/>
              </a:ext>
            </a:extLst>
          </p:cNvPr>
          <p:cNvSpPr>
            <a:spLocks noGrp="1"/>
          </p:cNvSpPr>
          <p:nvPr>
            <p:ph type="title"/>
          </p:nvPr>
        </p:nvSpPr>
        <p:spPr/>
        <p:txBody>
          <a:bodyPr/>
          <a:lstStyle/>
          <a:p>
            <a:r>
              <a:rPr lang="en-US" sz="3200" dirty="0"/>
              <a:t>Normalization/ </a:t>
            </a:r>
            <a:r>
              <a:rPr lang="id-ID" sz="3200" dirty="0" err="1"/>
              <a:t>Lowercasing</a:t>
            </a:r>
            <a:endParaRPr lang="en-US" sz="3200" dirty="0"/>
          </a:p>
        </p:txBody>
      </p:sp>
      <p:sp>
        <p:nvSpPr>
          <p:cNvPr id="6" name="TextBox 5">
            <a:extLst>
              <a:ext uri="{FF2B5EF4-FFF2-40B4-BE49-F238E27FC236}">
                <a16:creationId xmlns:a16="http://schemas.microsoft.com/office/drawing/2014/main" id="{84421760-E32A-7121-9FE5-A09F63903C90}"/>
              </a:ext>
            </a:extLst>
          </p:cNvPr>
          <p:cNvSpPr txBox="1"/>
          <p:nvPr/>
        </p:nvSpPr>
        <p:spPr>
          <a:xfrm>
            <a:off x="547142" y="1537190"/>
            <a:ext cx="8229600" cy="156966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600" b="0" dirty="0">
                <a:solidFill>
                  <a:srgbClr val="000000"/>
                </a:solidFill>
                <a:effectLst/>
                <a:latin typeface="Courier New" panose="02070309020205020404" pitchFamily="49" charset="0"/>
              </a:rPr>
              <a:t>text = </a:t>
            </a:r>
            <a:r>
              <a:rPr lang="en-US" sz="1600" b="0" dirty="0">
                <a:solidFill>
                  <a:srgbClr val="A31515"/>
                </a:solidFill>
                <a:effectLst/>
                <a:latin typeface="Courier New" panose="02070309020205020404" pitchFamily="49" charset="0"/>
              </a:rPr>
              <a:t>"Natural Language Processing (NLP) is a field of AI that focuses on the interaction between computers ; </a:t>
            </a:r>
            <a:r>
              <a:rPr lang="en-US" sz="1600" b="0" dirty="0" err="1">
                <a:solidFill>
                  <a:srgbClr val="A31515"/>
                </a:solidFill>
                <a:effectLst/>
                <a:latin typeface="Courier New" panose="02070309020205020404" pitchFamily="49" charset="0"/>
              </a:rPr>
              <a:t>an'd</a:t>
            </a:r>
            <a:r>
              <a:rPr lang="en-US" sz="1600" b="0" dirty="0">
                <a:solidFill>
                  <a:srgbClr val="A31515"/>
                </a:solidFill>
                <a:effectLst/>
                <a:latin typeface="Courier New" panose="02070309020205020404" pitchFamily="49" charset="0"/>
              </a:rPr>
              <a:t> humans $ through! natural language.“</a:t>
            </a:r>
          </a:p>
          <a:p>
            <a:endParaRPr lang="en-US" sz="1600" b="0" dirty="0">
              <a:solidFill>
                <a:srgbClr val="000000"/>
              </a:solidFill>
              <a:effectLst/>
              <a:latin typeface="Courier New" panose="02070309020205020404" pitchFamily="49" charset="0"/>
            </a:endParaRPr>
          </a:p>
          <a:p>
            <a:r>
              <a:rPr lang="en-US" sz="1600" b="0" dirty="0">
                <a:solidFill>
                  <a:srgbClr val="000000"/>
                </a:solidFill>
                <a:effectLst/>
                <a:latin typeface="Courier New" panose="02070309020205020404" pitchFamily="49" charset="0"/>
              </a:rPr>
              <a:t>text = </a:t>
            </a:r>
            <a:r>
              <a:rPr lang="en-US" sz="1600" b="0" dirty="0" err="1">
                <a:solidFill>
                  <a:srgbClr val="000000"/>
                </a:solidFill>
                <a:effectLst/>
                <a:latin typeface="Courier New" panose="02070309020205020404" pitchFamily="49" charset="0"/>
              </a:rPr>
              <a:t>text.lower</a:t>
            </a:r>
            <a:r>
              <a:rPr lang="en-US" sz="1600" b="0" dirty="0">
                <a:solidFill>
                  <a:srgbClr val="000000"/>
                </a:solidFill>
                <a:effectLst/>
                <a:latin typeface="Courier New" panose="02070309020205020404" pitchFamily="49" charset="0"/>
              </a:rPr>
              <a:t>()</a:t>
            </a:r>
          </a:p>
          <a:p>
            <a:r>
              <a:rPr lang="en-US" sz="1600" b="0" dirty="0">
                <a:solidFill>
                  <a:srgbClr val="795E26"/>
                </a:solidFill>
                <a:effectLst/>
                <a:latin typeface="Courier New" panose="02070309020205020404" pitchFamily="49" charset="0"/>
              </a:rPr>
              <a:t>print</a:t>
            </a:r>
            <a:r>
              <a:rPr lang="en-US" sz="1600" b="0" dirty="0">
                <a:solidFill>
                  <a:srgbClr val="000000"/>
                </a:solidFill>
                <a:effectLst/>
                <a:latin typeface="Courier New" panose="02070309020205020404" pitchFamily="49" charset="0"/>
              </a:rPr>
              <a:t>(text)</a:t>
            </a:r>
          </a:p>
        </p:txBody>
      </p:sp>
    </p:spTree>
    <p:extLst>
      <p:ext uri="{BB962C8B-B14F-4D97-AF65-F5344CB8AC3E}">
        <p14:creationId xmlns:p14="http://schemas.microsoft.com/office/powerpoint/2010/main" val="3806079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0C16F-5D2A-AAC1-79CC-CB3C89A6C9EE}"/>
              </a:ext>
            </a:extLst>
          </p:cNvPr>
          <p:cNvSpPr>
            <a:spLocks noGrp="1"/>
          </p:cNvSpPr>
          <p:nvPr>
            <p:ph type="title"/>
          </p:nvPr>
        </p:nvSpPr>
        <p:spPr/>
        <p:txBody>
          <a:bodyPr/>
          <a:lstStyle/>
          <a:p>
            <a:r>
              <a:rPr lang="en-US" sz="3200" dirty="0"/>
              <a:t>Punctuation Removal</a:t>
            </a:r>
          </a:p>
        </p:txBody>
      </p:sp>
      <p:sp>
        <p:nvSpPr>
          <p:cNvPr id="3" name="TextBox 2">
            <a:extLst>
              <a:ext uri="{FF2B5EF4-FFF2-40B4-BE49-F238E27FC236}">
                <a16:creationId xmlns:a16="http://schemas.microsoft.com/office/drawing/2014/main" id="{E6117308-0A07-08CF-9334-FA523D6AAE0C}"/>
              </a:ext>
            </a:extLst>
          </p:cNvPr>
          <p:cNvSpPr txBox="1"/>
          <p:nvPr/>
        </p:nvSpPr>
        <p:spPr>
          <a:xfrm>
            <a:off x="547142" y="1537190"/>
            <a:ext cx="8229600" cy="1815882"/>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600" b="0" dirty="0">
                <a:solidFill>
                  <a:srgbClr val="000000"/>
                </a:solidFill>
                <a:effectLst/>
                <a:latin typeface="Courier New" panose="02070309020205020404" pitchFamily="49" charset="0"/>
              </a:rPr>
              <a:t>text = </a:t>
            </a:r>
            <a:r>
              <a:rPr lang="en-US" sz="1600" b="0" dirty="0">
                <a:solidFill>
                  <a:srgbClr val="A31515"/>
                </a:solidFill>
                <a:effectLst/>
                <a:latin typeface="Courier New" panose="02070309020205020404" pitchFamily="49" charset="0"/>
              </a:rPr>
              <a:t>"Natural Language Processing (NLP) is a field of AI that focuses on the interaction between computers ; </a:t>
            </a:r>
            <a:r>
              <a:rPr lang="en-US" sz="1600" b="0" dirty="0" err="1">
                <a:solidFill>
                  <a:srgbClr val="A31515"/>
                </a:solidFill>
                <a:effectLst/>
                <a:latin typeface="Courier New" panose="02070309020205020404" pitchFamily="49" charset="0"/>
              </a:rPr>
              <a:t>an'd</a:t>
            </a:r>
            <a:r>
              <a:rPr lang="en-US" sz="1600" b="0" dirty="0">
                <a:solidFill>
                  <a:srgbClr val="A31515"/>
                </a:solidFill>
                <a:effectLst/>
                <a:latin typeface="Courier New" panose="02070309020205020404" pitchFamily="49" charset="0"/>
              </a:rPr>
              <a:t> humans $ through! natural language."</a:t>
            </a:r>
          </a:p>
          <a:p>
            <a:endParaRPr lang="en-US" sz="1600" b="0" dirty="0">
              <a:solidFill>
                <a:srgbClr val="000000"/>
              </a:solidFill>
              <a:effectLst/>
              <a:latin typeface="Courier New" panose="02070309020205020404" pitchFamily="49" charset="0"/>
            </a:endParaRPr>
          </a:p>
          <a:p>
            <a:r>
              <a:rPr lang="id-ID" sz="1600" b="0" dirty="0" err="1">
                <a:solidFill>
                  <a:srgbClr val="AF00DB"/>
                </a:solidFill>
                <a:effectLst/>
                <a:latin typeface="Courier New" panose="02070309020205020404" pitchFamily="49" charset="0"/>
              </a:rPr>
              <a:t>import</a:t>
            </a:r>
            <a:r>
              <a:rPr lang="id-ID" sz="1600" b="0" dirty="0">
                <a:solidFill>
                  <a:srgbClr val="000000"/>
                </a:solidFill>
                <a:effectLst/>
                <a:latin typeface="Courier New" panose="02070309020205020404" pitchFamily="49" charset="0"/>
              </a:rPr>
              <a:t> </a:t>
            </a:r>
            <a:r>
              <a:rPr lang="id-ID" sz="1600" b="0" dirty="0" err="1">
                <a:solidFill>
                  <a:srgbClr val="000000"/>
                </a:solidFill>
                <a:effectLst/>
                <a:latin typeface="Courier New" panose="02070309020205020404" pitchFamily="49" charset="0"/>
              </a:rPr>
              <a:t>string</a:t>
            </a:r>
            <a:endParaRPr lang="id-ID" sz="1600" b="0" dirty="0">
              <a:solidFill>
                <a:srgbClr val="000000"/>
              </a:solidFill>
              <a:effectLst/>
              <a:latin typeface="Courier New" panose="02070309020205020404" pitchFamily="49" charset="0"/>
            </a:endParaRPr>
          </a:p>
          <a:p>
            <a:r>
              <a:rPr lang="id-ID" sz="1600" b="0" dirty="0" err="1">
                <a:solidFill>
                  <a:srgbClr val="000000"/>
                </a:solidFill>
                <a:effectLst/>
                <a:latin typeface="Courier New" panose="02070309020205020404" pitchFamily="49" charset="0"/>
              </a:rPr>
              <a:t>text</a:t>
            </a:r>
            <a:r>
              <a:rPr lang="id-ID" sz="1600" b="0" dirty="0">
                <a:solidFill>
                  <a:srgbClr val="000000"/>
                </a:solidFill>
                <a:effectLst/>
                <a:latin typeface="Courier New" panose="02070309020205020404" pitchFamily="49" charset="0"/>
              </a:rPr>
              <a:t> = </a:t>
            </a:r>
            <a:r>
              <a:rPr lang="id-ID" sz="1600" b="0" dirty="0" err="1">
                <a:solidFill>
                  <a:srgbClr val="000000"/>
                </a:solidFill>
                <a:effectLst/>
                <a:latin typeface="Courier New" panose="02070309020205020404" pitchFamily="49" charset="0"/>
              </a:rPr>
              <a:t>text.translate</a:t>
            </a:r>
            <a:r>
              <a:rPr lang="id-ID" sz="1600" b="0" dirty="0">
                <a:solidFill>
                  <a:srgbClr val="000000"/>
                </a:solidFill>
                <a:effectLst/>
                <a:latin typeface="Courier New" panose="02070309020205020404" pitchFamily="49" charset="0"/>
              </a:rPr>
              <a:t>(</a:t>
            </a:r>
            <a:r>
              <a:rPr lang="id-ID" sz="1600" b="0" dirty="0" err="1">
                <a:solidFill>
                  <a:srgbClr val="000000"/>
                </a:solidFill>
                <a:effectLst/>
                <a:latin typeface="Courier New" panose="02070309020205020404" pitchFamily="49" charset="0"/>
              </a:rPr>
              <a:t>text.maketrans</a:t>
            </a:r>
            <a:r>
              <a:rPr lang="id-ID" sz="1600" b="0" dirty="0">
                <a:solidFill>
                  <a:srgbClr val="000000"/>
                </a:solidFill>
                <a:effectLst/>
                <a:latin typeface="Courier New" panose="02070309020205020404" pitchFamily="49" charset="0"/>
              </a:rPr>
              <a:t>(</a:t>
            </a:r>
            <a:r>
              <a:rPr lang="id-ID" sz="1600" b="0" dirty="0">
                <a:solidFill>
                  <a:srgbClr val="A31515"/>
                </a:solidFill>
                <a:effectLst/>
                <a:latin typeface="Courier New" panose="02070309020205020404" pitchFamily="49" charset="0"/>
              </a:rPr>
              <a:t>""</a:t>
            </a:r>
            <a:r>
              <a:rPr lang="id-ID" sz="1600" b="0" dirty="0">
                <a:solidFill>
                  <a:srgbClr val="000000"/>
                </a:solidFill>
                <a:effectLst/>
                <a:latin typeface="Courier New" panose="02070309020205020404" pitchFamily="49" charset="0"/>
              </a:rPr>
              <a:t>, </a:t>
            </a:r>
            <a:r>
              <a:rPr lang="id-ID" sz="1600" b="0" dirty="0">
                <a:solidFill>
                  <a:srgbClr val="A31515"/>
                </a:solidFill>
                <a:effectLst/>
                <a:latin typeface="Courier New" panose="02070309020205020404" pitchFamily="49" charset="0"/>
              </a:rPr>
              <a:t>""</a:t>
            </a:r>
            <a:r>
              <a:rPr lang="id-ID" sz="1600" b="0" dirty="0">
                <a:solidFill>
                  <a:srgbClr val="000000"/>
                </a:solidFill>
                <a:effectLst/>
                <a:latin typeface="Courier New" panose="02070309020205020404" pitchFamily="49" charset="0"/>
              </a:rPr>
              <a:t>, </a:t>
            </a:r>
            <a:r>
              <a:rPr lang="id-ID" sz="1600" b="0" dirty="0" err="1">
                <a:solidFill>
                  <a:srgbClr val="000000"/>
                </a:solidFill>
                <a:effectLst/>
                <a:latin typeface="Courier New" panose="02070309020205020404" pitchFamily="49" charset="0"/>
              </a:rPr>
              <a:t>string.punctuation</a:t>
            </a:r>
            <a:r>
              <a:rPr lang="id-ID" sz="1600" b="0" dirty="0">
                <a:solidFill>
                  <a:srgbClr val="000000"/>
                </a:solidFill>
                <a:effectLst/>
                <a:latin typeface="Courier New" panose="02070309020205020404" pitchFamily="49" charset="0"/>
              </a:rPr>
              <a:t>))</a:t>
            </a:r>
          </a:p>
          <a:p>
            <a:r>
              <a:rPr lang="id-ID" sz="1600" b="0" dirty="0" err="1">
                <a:solidFill>
                  <a:srgbClr val="795E26"/>
                </a:solidFill>
                <a:effectLst/>
                <a:latin typeface="Courier New" panose="02070309020205020404" pitchFamily="49" charset="0"/>
              </a:rPr>
              <a:t>print</a:t>
            </a:r>
            <a:r>
              <a:rPr lang="id-ID" sz="1600" b="0" dirty="0">
                <a:solidFill>
                  <a:srgbClr val="000000"/>
                </a:solidFill>
                <a:effectLst/>
                <a:latin typeface="Courier New" panose="02070309020205020404" pitchFamily="49" charset="0"/>
              </a:rPr>
              <a:t>(</a:t>
            </a:r>
            <a:r>
              <a:rPr lang="id-ID" sz="1600" b="0" dirty="0" err="1">
                <a:solidFill>
                  <a:srgbClr val="000000"/>
                </a:solidFill>
                <a:effectLst/>
                <a:latin typeface="Courier New" panose="02070309020205020404" pitchFamily="49" charset="0"/>
              </a:rPr>
              <a:t>text</a:t>
            </a:r>
            <a:r>
              <a:rPr lang="id-ID" sz="16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29906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0C16F-5D2A-AAC1-79CC-CB3C89A6C9EE}"/>
              </a:ext>
            </a:extLst>
          </p:cNvPr>
          <p:cNvSpPr>
            <a:spLocks noGrp="1"/>
          </p:cNvSpPr>
          <p:nvPr>
            <p:ph type="title"/>
          </p:nvPr>
        </p:nvSpPr>
        <p:spPr/>
        <p:txBody>
          <a:bodyPr/>
          <a:lstStyle/>
          <a:p>
            <a:r>
              <a:rPr lang="en-US" sz="3200" dirty="0"/>
              <a:t>Segmentation/ </a:t>
            </a:r>
            <a:r>
              <a:rPr lang="id-ID" sz="3200" dirty="0" err="1"/>
              <a:t>Tokenization</a:t>
            </a:r>
            <a:endParaRPr lang="en-US" sz="3200" dirty="0"/>
          </a:p>
        </p:txBody>
      </p:sp>
      <p:sp>
        <p:nvSpPr>
          <p:cNvPr id="3" name="TextBox 2">
            <a:extLst>
              <a:ext uri="{FF2B5EF4-FFF2-40B4-BE49-F238E27FC236}">
                <a16:creationId xmlns:a16="http://schemas.microsoft.com/office/drawing/2014/main" id="{47C03371-FE94-E8A1-120D-1D7978E10A69}"/>
              </a:ext>
            </a:extLst>
          </p:cNvPr>
          <p:cNvSpPr txBox="1"/>
          <p:nvPr/>
        </p:nvSpPr>
        <p:spPr>
          <a:xfrm>
            <a:off x="547142" y="1537190"/>
            <a:ext cx="8229600" cy="101566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2000" b="0" dirty="0">
                <a:solidFill>
                  <a:srgbClr val="AF00DB"/>
                </a:solidFill>
                <a:effectLst/>
                <a:latin typeface="Courier New" panose="02070309020205020404" pitchFamily="49" charset="0"/>
              </a:rPr>
              <a:t>from</a:t>
            </a:r>
            <a:r>
              <a:rPr lang="en-US" sz="2000" b="0" dirty="0">
                <a:solidFill>
                  <a:srgbClr val="000000"/>
                </a:solidFill>
                <a:effectLst/>
                <a:latin typeface="Courier New" panose="02070309020205020404" pitchFamily="49" charset="0"/>
              </a:rPr>
              <a:t> </a:t>
            </a:r>
            <a:r>
              <a:rPr lang="en-US" sz="2000" b="0" dirty="0" err="1">
                <a:solidFill>
                  <a:srgbClr val="000000"/>
                </a:solidFill>
                <a:effectLst/>
                <a:latin typeface="Courier New" panose="02070309020205020404" pitchFamily="49" charset="0"/>
              </a:rPr>
              <a:t>nltk.tokenize</a:t>
            </a:r>
            <a:r>
              <a:rPr lang="en-US" sz="2000" b="0" dirty="0">
                <a:solidFill>
                  <a:srgbClr val="000000"/>
                </a:solidFill>
                <a:effectLst/>
                <a:latin typeface="Courier New" panose="02070309020205020404" pitchFamily="49" charset="0"/>
              </a:rPr>
              <a:t> </a:t>
            </a:r>
            <a:r>
              <a:rPr lang="en-US" sz="2000" b="0" dirty="0">
                <a:solidFill>
                  <a:srgbClr val="AF00DB"/>
                </a:solidFill>
                <a:effectLst/>
                <a:latin typeface="Courier New" panose="02070309020205020404" pitchFamily="49" charset="0"/>
              </a:rPr>
              <a:t>import</a:t>
            </a:r>
            <a:r>
              <a:rPr lang="en-US" sz="2000" b="0" dirty="0">
                <a:solidFill>
                  <a:srgbClr val="000000"/>
                </a:solidFill>
                <a:effectLst/>
                <a:latin typeface="Courier New" panose="02070309020205020404" pitchFamily="49" charset="0"/>
              </a:rPr>
              <a:t> </a:t>
            </a:r>
            <a:r>
              <a:rPr lang="en-US" sz="2000" b="0" dirty="0" err="1">
                <a:solidFill>
                  <a:srgbClr val="000000"/>
                </a:solidFill>
                <a:effectLst/>
                <a:latin typeface="Courier New" panose="02070309020205020404" pitchFamily="49" charset="0"/>
              </a:rPr>
              <a:t>word_tokenize</a:t>
            </a:r>
            <a:endParaRPr lang="en-US" sz="2000" b="0" dirty="0">
              <a:solidFill>
                <a:srgbClr val="000000"/>
              </a:solidFill>
              <a:effectLst/>
              <a:latin typeface="Courier New" panose="02070309020205020404" pitchFamily="49" charset="0"/>
            </a:endParaRPr>
          </a:p>
          <a:p>
            <a:r>
              <a:rPr lang="en-US" sz="2000" b="0" dirty="0">
                <a:solidFill>
                  <a:srgbClr val="000000"/>
                </a:solidFill>
                <a:effectLst/>
                <a:latin typeface="Courier New" panose="02070309020205020404" pitchFamily="49" charset="0"/>
              </a:rPr>
              <a:t>tokens = </a:t>
            </a:r>
            <a:r>
              <a:rPr lang="en-US" sz="2000" b="0" dirty="0" err="1">
                <a:solidFill>
                  <a:srgbClr val="000000"/>
                </a:solidFill>
                <a:effectLst/>
                <a:latin typeface="Courier New" panose="02070309020205020404" pitchFamily="49" charset="0"/>
              </a:rPr>
              <a:t>word_tokenize</a:t>
            </a:r>
            <a:r>
              <a:rPr lang="en-US" sz="2000" b="0" dirty="0">
                <a:solidFill>
                  <a:srgbClr val="000000"/>
                </a:solidFill>
                <a:effectLst/>
                <a:latin typeface="Courier New" panose="02070309020205020404" pitchFamily="49" charset="0"/>
              </a:rPr>
              <a:t>(text)</a:t>
            </a:r>
          </a:p>
          <a:p>
            <a:r>
              <a:rPr lang="en-US" sz="2000" b="0" dirty="0">
                <a:solidFill>
                  <a:srgbClr val="795E26"/>
                </a:solidFill>
                <a:effectLst/>
                <a:latin typeface="Courier New" panose="02070309020205020404" pitchFamily="49" charset="0"/>
              </a:rPr>
              <a:t>print</a:t>
            </a:r>
            <a:r>
              <a:rPr lang="en-US" sz="2000" b="0" dirty="0">
                <a:solidFill>
                  <a:srgbClr val="000000"/>
                </a:solidFill>
                <a:effectLst/>
                <a:latin typeface="Courier New" panose="02070309020205020404" pitchFamily="49" charset="0"/>
              </a:rPr>
              <a:t>(tokens)</a:t>
            </a:r>
          </a:p>
        </p:txBody>
      </p:sp>
      <p:sp>
        <p:nvSpPr>
          <p:cNvPr id="6" name="Rectangle 3">
            <a:extLst>
              <a:ext uri="{FF2B5EF4-FFF2-40B4-BE49-F238E27FC236}">
                <a16:creationId xmlns:a16="http://schemas.microsoft.com/office/drawing/2014/main" id="{1C9667EE-11D6-C7D4-D25B-648392D2E467}"/>
              </a:ext>
            </a:extLst>
          </p:cNvPr>
          <p:cNvSpPr>
            <a:spLocks noChangeArrowheads="1"/>
          </p:cNvSpPr>
          <p:nvPr/>
        </p:nvSpPr>
        <p:spPr bwMode="auto">
          <a:xfrm>
            <a:off x="547142" y="3052950"/>
            <a:ext cx="792979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2000" b="0" i="0" u="none" strike="noStrike" cap="none" normalizeH="0" baseline="0" dirty="0">
                <a:ln>
                  <a:noFill/>
                </a:ln>
                <a:solidFill>
                  <a:schemeClr val="tx1"/>
                </a:solidFill>
                <a:effectLst/>
                <a:latin typeface="Arial Unicode MS"/>
              </a:rPr>
              <a:t>['natural', '</a:t>
            </a:r>
            <a:r>
              <a:rPr kumimoji="0" lang="id-ID" altLang="id-ID" sz="2000" b="0" i="0" u="none" strike="noStrike" cap="none" normalizeH="0" baseline="0" dirty="0" err="1">
                <a:ln>
                  <a:noFill/>
                </a:ln>
                <a:solidFill>
                  <a:schemeClr val="tx1"/>
                </a:solidFill>
                <a:effectLst/>
                <a:latin typeface="Arial Unicode MS"/>
              </a:rPr>
              <a:t>language</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processing</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nlp</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is</a:t>
            </a:r>
            <a:r>
              <a:rPr kumimoji="0" lang="id-ID" altLang="id-ID" sz="2000" b="0" i="0" u="none" strike="noStrike" cap="none" normalizeH="0" baseline="0" dirty="0">
                <a:ln>
                  <a:noFill/>
                </a:ln>
                <a:solidFill>
                  <a:schemeClr val="tx1"/>
                </a:solidFill>
                <a:effectLst/>
                <a:latin typeface="Arial Unicode MS"/>
              </a:rPr>
              <a:t>', 'a', '</a:t>
            </a:r>
            <a:r>
              <a:rPr kumimoji="0" lang="id-ID" altLang="id-ID" sz="2000" b="0" i="0" u="none" strike="noStrike" cap="none" normalizeH="0" baseline="0" dirty="0" err="1">
                <a:ln>
                  <a:noFill/>
                </a:ln>
                <a:solidFill>
                  <a:schemeClr val="tx1"/>
                </a:solidFill>
                <a:effectLst/>
                <a:latin typeface="Arial Unicode MS"/>
              </a:rPr>
              <a:t>field</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of</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ai</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that</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focuses</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on</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the</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interaction</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between</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computers</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and</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humans</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through</a:t>
            </a:r>
            <a:r>
              <a:rPr kumimoji="0" lang="id-ID" altLang="id-ID" sz="2000" b="0" i="0" u="none" strike="noStrike" cap="none" normalizeH="0" baseline="0" dirty="0">
                <a:ln>
                  <a:noFill/>
                </a:ln>
                <a:solidFill>
                  <a:schemeClr val="tx1"/>
                </a:solidFill>
                <a:effectLst/>
                <a:latin typeface="Arial Unicode MS"/>
              </a:rPr>
              <a:t>', 'natural', '</a:t>
            </a:r>
            <a:r>
              <a:rPr kumimoji="0" lang="id-ID" altLang="id-ID" sz="2000" b="0" i="0" u="none" strike="noStrike" cap="none" normalizeH="0" baseline="0" dirty="0" err="1">
                <a:ln>
                  <a:noFill/>
                </a:ln>
                <a:solidFill>
                  <a:schemeClr val="tx1"/>
                </a:solidFill>
                <a:effectLst/>
                <a:latin typeface="Arial Unicode MS"/>
              </a:rPr>
              <a:t>language</a:t>
            </a:r>
            <a:r>
              <a:rPr kumimoji="0" lang="id-ID" altLang="id-ID" sz="2000" b="0" i="0" u="none" strike="noStrike" cap="none" normalizeH="0" baseline="0" dirty="0">
                <a:ln>
                  <a:noFill/>
                </a:ln>
                <a:solidFill>
                  <a:schemeClr val="tx1"/>
                </a:solidFill>
                <a:effectLst/>
                <a:latin typeface="Arial Unicode MS"/>
              </a:rPr>
              <a:t>'] </a:t>
            </a:r>
            <a:endParaRPr kumimoji="0" lang="id-ID" altLang="id-ID"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926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0C16F-5D2A-AAC1-79CC-CB3C89A6C9EE}"/>
              </a:ext>
            </a:extLst>
          </p:cNvPr>
          <p:cNvSpPr>
            <a:spLocks noGrp="1"/>
          </p:cNvSpPr>
          <p:nvPr>
            <p:ph type="title"/>
          </p:nvPr>
        </p:nvSpPr>
        <p:spPr/>
        <p:txBody>
          <a:bodyPr/>
          <a:lstStyle/>
          <a:p>
            <a:r>
              <a:rPr lang="id-ID" sz="3200" dirty="0" err="1"/>
              <a:t>Stopword</a:t>
            </a:r>
            <a:r>
              <a:rPr lang="id-ID" sz="3200" dirty="0"/>
              <a:t> </a:t>
            </a:r>
            <a:r>
              <a:rPr lang="id-ID" sz="3200" dirty="0" err="1"/>
              <a:t>Removal</a:t>
            </a:r>
            <a:endParaRPr lang="en-US" sz="3200" dirty="0"/>
          </a:p>
        </p:txBody>
      </p:sp>
      <p:sp>
        <p:nvSpPr>
          <p:cNvPr id="3" name="TextBox 2">
            <a:extLst>
              <a:ext uri="{FF2B5EF4-FFF2-40B4-BE49-F238E27FC236}">
                <a16:creationId xmlns:a16="http://schemas.microsoft.com/office/drawing/2014/main" id="{4C2CDE3D-809C-BB76-0A1A-1855E40044F8}"/>
              </a:ext>
            </a:extLst>
          </p:cNvPr>
          <p:cNvSpPr txBox="1"/>
          <p:nvPr/>
        </p:nvSpPr>
        <p:spPr>
          <a:xfrm>
            <a:off x="547142" y="1537190"/>
            <a:ext cx="8229600" cy="1631216"/>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2000" b="0" dirty="0" err="1">
                <a:solidFill>
                  <a:srgbClr val="000000"/>
                </a:solidFill>
                <a:effectLst/>
                <a:latin typeface="Courier New" panose="02070309020205020404" pitchFamily="49" charset="0"/>
              </a:rPr>
              <a:t>stop_words</a:t>
            </a:r>
            <a:r>
              <a:rPr lang="en-US" sz="2000" b="0" dirty="0">
                <a:solidFill>
                  <a:srgbClr val="000000"/>
                </a:solidFill>
                <a:effectLst/>
                <a:latin typeface="Courier New" panose="02070309020205020404" pitchFamily="49" charset="0"/>
              </a:rPr>
              <a:t> = </a:t>
            </a:r>
            <a:r>
              <a:rPr lang="en-US" sz="2000" b="0" dirty="0">
                <a:solidFill>
                  <a:srgbClr val="257693"/>
                </a:solidFill>
                <a:effectLst/>
                <a:latin typeface="Courier New" panose="02070309020205020404" pitchFamily="49" charset="0"/>
              </a:rPr>
              <a:t>set</a:t>
            </a:r>
            <a:r>
              <a:rPr lang="en-US" sz="2000" b="0" dirty="0">
                <a:solidFill>
                  <a:srgbClr val="000000"/>
                </a:solidFill>
                <a:effectLst/>
                <a:latin typeface="Courier New" panose="02070309020205020404" pitchFamily="49" charset="0"/>
              </a:rPr>
              <a:t>(</a:t>
            </a:r>
            <a:r>
              <a:rPr lang="en-US" sz="2000" b="0" dirty="0" err="1">
                <a:solidFill>
                  <a:srgbClr val="000000"/>
                </a:solidFill>
                <a:effectLst/>
                <a:latin typeface="Courier New" panose="02070309020205020404" pitchFamily="49" charset="0"/>
              </a:rPr>
              <a:t>stopwords.words</a:t>
            </a:r>
            <a:r>
              <a:rPr lang="en-US" sz="2000" b="0" dirty="0">
                <a:solidFill>
                  <a:srgbClr val="000000"/>
                </a:solidFill>
                <a:effectLst/>
                <a:latin typeface="Courier New" panose="02070309020205020404" pitchFamily="49" charset="0"/>
              </a:rPr>
              <a:t>(</a:t>
            </a:r>
            <a:r>
              <a:rPr lang="en-US" sz="2000" b="0" dirty="0">
                <a:solidFill>
                  <a:srgbClr val="A31515"/>
                </a:solidFill>
                <a:effectLst/>
                <a:latin typeface="Courier New" panose="02070309020205020404" pitchFamily="49" charset="0"/>
              </a:rPr>
              <a:t>'</a:t>
            </a:r>
            <a:r>
              <a:rPr lang="en-US" sz="2000" b="0" dirty="0" err="1">
                <a:solidFill>
                  <a:srgbClr val="A31515"/>
                </a:solidFill>
                <a:effectLst/>
                <a:latin typeface="Courier New" panose="02070309020205020404" pitchFamily="49" charset="0"/>
              </a:rPr>
              <a:t>english</a:t>
            </a:r>
            <a:r>
              <a:rPr lang="en-US" sz="2000" b="0" dirty="0">
                <a:solidFill>
                  <a:srgbClr val="A31515"/>
                </a:solidFill>
                <a:effectLst/>
                <a:latin typeface="Courier New" panose="02070309020205020404" pitchFamily="49" charset="0"/>
              </a:rPr>
              <a:t>'</a:t>
            </a:r>
            <a:r>
              <a:rPr lang="en-US" sz="2000" b="0" dirty="0">
                <a:solidFill>
                  <a:srgbClr val="000000"/>
                </a:solidFill>
                <a:effectLst/>
                <a:latin typeface="Courier New" panose="02070309020205020404" pitchFamily="49" charset="0"/>
              </a:rPr>
              <a:t>))</a:t>
            </a:r>
          </a:p>
          <a:p>
            <a:r>
              <a:rPr lang="en-US" sz="2000" b="0" dirty="0" err="1">
                <a:solidFill>
                  <a:srgbClr val="000000"/>
                </a:solidFill>
                <a:effectLst/>
                <a:latin typeface="Courier New" panose="02070309020205020404" pitchFamily="49" charset="0"/>
              </a:rPr>
              <a:t>filtered_tokens</a:t>
            </a:r>
            <a:r>
              <a:rPr lang="en-US" sz="2000" b="0" dirty="0">
                <a:solidFill>
                  <a:srgbClr val="000000"/>
                </a:solidFill>
                <a:effectLst/>
                <a:latin typeface="Courier New" panose="02070309020205020404" pitchFamily="49" charset="0"/>
              </a:rPr>
              <a:t> = [word </a:t>
            </a:r>
            <a:r>
              <a:rPr lang="en-US" sz="2000" b="0" dirty="0">
                <a:solidFill>
                  <a:srgbClr val="AF00DB"/>
                </a:solidFill>
                <a:effectLst/>
                <a:latin typeface="Courier New" panose="02070309020205020404" pitchFamily="49" charset="0"/>
              </a:rPr>
              <a:t>for</a:t>
            </a:r>
            <a:r>
              <a:rPr lang="en-US" sz="2000" b="0" dirty="0">
                <a:solidFill>
                  <a:srgbClr val="000000"/>
                </a:solidFill>
                <a:effectLst/>
                <a:latin typeface="Courier New" panose="02070309020205020404" pitchFamily="49" charset="0"/>
              </a:rPr>
              <a:t> word </a:t>
            </a:r>
            <a:r>
              <a:rPr lang="en-US" sz="2000" b="0" dirty="0">
                <a:solidFill>
                  <a:srgbClr val="0000FF"/>
                </a:solidFill>
                <a:effectLst/>
                <a:latin typeface="Courier New" panose="02070309020205020404" pitchFamily="49" charset="0"/>
              </a:rPr>
              <a:t>in</a:t>
            </a:r>
            <a:r>
              <a:rPr lang="en-US" sz="2000" b="0" dirty="0">
                <a:solidFill>
                  <a:srgbClr val="000000"/>
                </a:solidFill>
                <a:effectLst/>
                <a:latin typeface="Courier New" panose="02070309020205020404" pitchFamily="49" charset="0"/>
              </a:rPr>
              <a:t> tokens </a:t>
            </a:r>
            <a:r>
              <a:rPr lang="en-US" sz="2000" b="0" dirty="0">
                <a:solidFill>
                  <a:srgbClr val="AF00DB"/>
                </a:solidFill>
                <a:effectLst/>
                <a:latin typeface="Courier New" panose="02070309020205020404" pitchFamily="49" charset="0"/>
              </a:rPr>
              <a:t>if</a:t>
            </a:r>
            <a:r>
              <a:rPr lang="en-US" sz="2000" b="0" dirty="0">
                <a:solidFill>
                  <a:srgbClr val="000000"/>
                </a:solidFill>
                <a:effectLst/>
                <a:latin typeface="Courier New" panose="02070309020205020404" pitchFamily="49" charset="0"/>
              </a:rPr>
              <a:t> word </a:t>
            </a:r>
            <a:r>
              <a:rPr lang="en-US" sz="2000" b="0" dirty="0">
                <a:solidFill>
                  <a:srgbClr val="0000FF"/>
                </a:solidFill>
                <a:effectLst/>
                <a:latin typeface="Courier New" panose="02070309020205020404" pitchFamily="49" charset="0"/>
              </a:rPr>
              <a:t>not</a:t>
            </a:r>
            <a:r>
              <a:rPr lang="en-US" sz="2000" b="0" dirty="0">
                <a:solidFill>
                  <a:srgbClr val="000000"/>
                </a:solidFill>
                <a:effectLst/>
                <a:latin typeface="Courier New" panose="02070309020205020404" pitchFamily="49" charset="0"/>
              </a:rPr>
              <a:t> </a:t>
            </a:r>
            <a:r>
              <a:rPr lang="en-US" sz="2000" b="0" dirty="0">
                <a:solidFill>
                  <a:srgbClr val="0000FF"/>
                </a:solidFill>
                <a:effectLst/>
                <a:latin typeface="Courier New" panose="02070309020205020404" pitchFamily="49" charset="0"/>
              </a:rPr>
              <a:t>in</a:t>
            </a:r>
            <a:r>
              <a:rPr lang="en-US" sz="2000" b="0" dirty="0">
                <a:solidFill>
                  <a:srgbClr val="000000"/>
                </a:solidFill>
                <a:effectLst/>
                <a:latin typeface="Courier New" panose="02070309020205020404" pitchFamily="49" charset="0"/>
              </a:rPr>
              <a:t> </a:t>
            </a:r>
            <a:r>
              <a:rPr lang="en-US" sz="2000" b="0" dirty="0" err="1">
                <a:solidFill>
                  <a:srgbClr val="000000"/>
                </a:solidFill>
                <a:effectLst/>
                <a:latin typeface="Courier New" panose="02070309020205020404" pitchFamily="49" charset="0"/>
              </a:rPr>
              <a:t>stop_words</a:t>
            </a:r>
            <a:r>
              <a:rPr lang="en-US" sz="2000" b="0" dirty="0">
                <a:solidFill>
                  <a:srgbClr val="000000"/>
                </a:solidFill>
                <a:effectLst/>
                <a:latin typeface="Courier New" panose="02070309020205020404" pitchFamily="49" charset="0"/>
              </a:rPr>
              <a:t> </a:t>
            </a:r>
            <a:r>
              <a:rPr lang="en-US" sz="2000" b="0" dirty="0">
                <a:solidFill>
                  <a:srgbClr val="0000FF"/>
                </a:solidFill>
                <a:effectLst/>
                <a:latin typeface="Courier New" panose="02070309020205020404" pitchFamily="49" charset="0"/>
              </a:rPr>
              <a:t>and</a:t>
            </a:r>
            <a:r>
              <a:rPr lang="en-US" sz="2000" b="0" dirty="0">
                <a:solidFill>
                  <a:srgbClr val="000000"/>
                </a:solidFill>
                <a:effectLst/>
                <a:latin typeface="Courier New" panose="02070309020205020404" pitchFamily="49" charset="0"/>
              </a:rPr>
              <a:t> </a:t>
            </a:r>
            <a:r>
              <a:rPr lang="en-US" sz="2000" b="0" dirty="0" err="1">
                <a:solidFill>
                  <a:srgbClr val="000000"/>
                </a:solidFill>
                <a:effectLst/>
                <a:latin typeface="Courier New" panose="02070309020205020404" pitchFamily="49" charset="0"/>
              </a:rPr>
              <a:t>word.isalnum</a:t>
            </a:r>
            <a:r>
              <a:rPr lang="en-US" sz="2000" b="0" dirty="0">
                <a:solidFill>
                  <a:srgbClr val="000000"/>
                </a:solidFill>
                <a:effectLst/>
                <a:latin typeface="Courier New" panose="02070309020205020404" pitchFamily="49" charset="0"/>
              </a:rPr>
              <a:t>()]</a:t>
            </a:r>
          </a:p>
          <a:p>
            <a:endParaRPr lang="en-US" sz="2000" b="0" dirty="0">
              <a:solidFill>
                <a:srgbClr val="795E26"/>
              </a:solidFill>
              <a:effectLst/>
              <a:latin typeface="Courier New" panose="02070309020205020404" pitchFamily="49" charset="0"/>
            </a:endParaRPr>
          </a:p>
          <a:p>
            <a:r>
              <a:rPr lang="en-US" sz="2000" b="0" dirty="0">
                <a:solidFill>
                  <a:srgbClr val="795E26"/>
                </a:solidFill>
                <a:effectLst/>
                <a:latin typeface="Courier New" panose="02070309020205020404" pitchFamily="49" charset="0"/>
              </a:rPr>
              <a:t>print</a:t>
            </a:r>
            <a:r>
              <a:rPr lang="en-US" sz="2000" b="0" dirty="0">
                <a:solidFill>
                  <a:srgbClr val="000000"/>
                </a:solidFill>
                <a:effectLst/>
                <a:latin typeface="Courier New" panose="02070309020205020404" pitchFamily="49" charset="0"/>
              </a:rPr>
              <a:t>(</a:t>
            </a:r>
            <a:r>
              <a:rPr lang="en-US" sz="2000" b="0" dirty="0" err="1">
                <a:solidFill>
                  <a:srgbClr val="000000"/>
                </a:solidFill>
                <a:effectLst/>
                <a:latin typeface="Courier New" panose="02070309020205020404" pitchFamily="49" charset="0"/>
              </a:rPr>
              <a:t>filtered_tokens</a:t>
            </a:r>
            <a:r>
              <a:rPr lang="en-US" sz="2000" b="0" dirty="0">
                <a:solidFill>
                  <a:srgbClr val="000000"/>
                </a:solidFill>
                <a:effectLst/>
                <a:latin typeface="Courier New" panose="02070309020205020404" pitchFamily="49" charset="0"/>
              </a:rPr>
              <a:t>)</a:t>
            </a:r>
          </a:p>
        </p:txBody>
      </p:sp>
      <p:sp>
        <p:nvSpPr>
          <p:cNvPr id="4" name="Rectangle 3">
            <a:extLst>
              <a:ext uri="{FF2B5EF4-FFF2-40B4-BE49-F238E27FC236}">
                <a16:creationId xmlns:a16="http://schemas.microsoft.com/office/drawing/2014/main" id="{8109EE0C-ACAA-CC2A-91B7-7FA79E269EE3}"/>
              </a:ext>
            </a:extLst>
          </p:cNvPr>
          <p:cNvSpPr>
            <a:spLocks noChangeArrowheads="1"/>
          </p:cNvSpPr>
          <p:nvPr/>
        </p:nvSpPr>
        <p:spPr bwMode="auto">
          <a:xfrm>
            <a:off x="547142" y="3596583"/>
            <a:ext cx="792979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2000" b="0" i="0" u="none" strike="noStrike" cap="none" normalizeH="0" baseline="0" dirty="0">
                <a:ln>
                  <a:noFill/>
                </a:ln>
                <a:solidFill>
                  <a:schemeClr val="tx1"/>
                </a:solidFill>
                <a:effectLst/>
                <a:latin typeface="Arial Unicode MS"/>
              </a:rPr>
              <a:t>['natural', '</a:t>
            </a:r>
            <a:r>
              <a:rPr kumimoji="0" lang="id-ID" altLang="id-ID" sz="2000" b="0" i="0" u="none" strike="noStrike" cap="none" normalizeH="0" baseline="0" dirty="0" err="1">
                <a:ln>
                  <a:noFill/>
                </a:ln>
                <a:solidFill>
                  <a:schemeClr val="tx1"/>
                </a:solidFill>
                <a:effectLst/>
                <a:latin typeface="Arial Unicode MS"/>
              </a:rPr>
              <a:t>language</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processing</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nlp</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field</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ai</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focuses</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interaction</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computers</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humans</a:t>
            </a:r>
            <a:r>
              <a:rPr kumimoji="0" lang="id-ID" altLang="id-ID" sz="2000" b="0" i="0" u="none" strike="noStrike" cap="none" normalizeH="0" baseline="0" dirty="0">
                <a:ln>
                  <a:noFill/>
                </a:ln>
                <a:solidFill>
                  <a:schemeClr val="tx1"/>
                </a:solidFill>
                <a:effectLst/>
                <a:latin typeface="Arial Unicode MS"/>
              </a:rPr>
              <a:t>', 'natural', '</a:t>
            </a:r>
            <a:r>
              <a:rPr kumimoji="0" lang="id-ID" altLang="id-ID" sz="2000" b="0" i="0" u="none" strike="noStrike" cap="none" normalizeH="0" baseline="0" dirty="0" err="1">
                <a:ln>
                  <a:noFill/>
                </a:ln>
                <a:solidFill>
                  <a:schemeClr val="tx1"/>
                </a:solidFill>
                <a:effectLst/>
                <a:latin typeface="Arial Unicode MS"/>
              </a:rPr>
              <a:t>language</a:t>
            </a:r>
            <a:r>
              <a:rPr kumimoji="0" lang="id-ID" altLang="id-ID" sz="2000" b="0" i="0" u="none" strike="noStrike" cap="none" normalizeH="0" baseline="0" dirty="0">
                <a:ln>
                  <a:noFill/>
                </a:ln>
                <a:solidFill>
                  <a:schemeClr val="tx1"/>
                </a:solidFill>
                <a:effectLst/>
                <a:latin typeface="Arial Unicode MS"/>
              </a:rPr>
              <a:t>'] </a:t>
            </a:r>
            <a:endParaRPr kumimoji="0" lang="id-ID" altLang="id-ID"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56996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0C16F-5D2A-AAC1-79CC-CB3C89A6C9EE}"/>
              </a:ext>
            </a:extLst>
          </p:cNvPr>
          <p:cNvSpPr>
            <a:spLocks noGrp="1"/>
          </p:cNvSpPr>
          <p:nvPr>
            <p:ph type="title"/>
          </p:nvPr>
        </p:nvSpPr>
        <p:spPr/>
        <p:txBody>
          <a:bodyPr/>
          <a:lstStyle/>
          <a:p>
            <a:r>
              <a:rPr lang="id-ID" sz="3200" dirty="0" err="1"/>
              <a:t>Stemming</a:t>
            </a:r>
            <a:endParaRPr lang="en-US" sz="3200" dirty="0"/>
          </a:p>
        </p:txBody>
      </p:sp>
      <p:sp>
        <p:nvSpPr>
          <p:cNvPr id="3" name="TextBox 2">
            <a:extLst>
              <a:ext uri="{FF2B5EF4-FFF2-40B4-BE49-F238E27FC236}">
                <a16:creationId xmlns:a16="http://schemas.microsoft.com/office/drawing/2014/main" id="{62929B3A-1AAC-BA37-0B7A-79CC701FD7F0}"/>
              </a:ext>
            </a:extLst>
          </p:cNvPr>
          <p:cNvSpPr txBox="1"/>
          <p:nvPr/>
        </p:nvSpPr>
        <p:spPr>
          <a:xfrm>
            <a:off x="547142" y="1537190"/>
            <a:ext cx="8229600" cy="2308324"/>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id-ID" sz="1800" b="0" dirty="0" err="1">
                <a:solidFill>
                  <a:srgbClr val="AF00DB"/>
                </a:solidFill>
                <a:effectLst/>
                <a:latin typeface="Courier New" panose="02070309020205020404" pitchFamily="49" charset="0"/>
              </a:rPr>
              <a:t>from</a:t>
            </a:r>
            <a:r>
              <a:rPr lang="id-ID" sz="1800" b="0" dirty="0">
                <a:solidFill>
                  <a:srgbClr val="000000"/>
                </a:solidFill>
                <a:effectLst/>
                <a:latin typeface="Courier New" panose="02070309020205020404" pitchFamily="49" charset="0"/>
              </a:rPr>
              <a:t> </a:t>
            </a:r>
            <a:r>
              <a:rPr lang="id-ID" sz="1800" b="0" dirty="0" err="1">
                <a:solidFill>
                  <a:srgbClr val="000000"/>
                </a:solidFill>
                <a:effectLst/>
                <a:latin typeface="Courier New" panose="02070309020205020404" pitchFamily="49" charset="0"/>
              </a:rPr>
              <a:t>nltk.stem</a:t>
            </a:r>
            <a:r>
              <a:rPr lang="id-ID" sz="1800" b="0" dirty="0">
                <a:solidFill>
                  <a:srgbClr val="000000"/>
                </a:solidFill>
                <a:effectLst/>
                <a:latin typeface="Courier New" panose="02070309020205020404" pitchFamily="49" charset="0"/>
              </a:rPr>
              <a:t> </a:t>
            </a:r>
            <a:r>
              <a:rPr lang="id-ID" sz="1800" b="0" dirty="0" err="1">
                <a:solidFill>
                  <a:srgbClr val="AF00DB"/>
                </a:solidFill>
                <a:effectLst/>
                <a:latin typeface="Courier New" panose="02070309020205020404" pitchFamily="49" charset="0"/>
              </a:rPr>
              <a:t>import</a:t>
            </a:r>
            <a:r>
              <a:rPr lang="id-ID" sz="1800" b="0" dirty="0">
                <a:solidFill>
                  <a:srgbClr val="000000"/>
                </a:solidFill>
                <a:effectLst/>
                <a:latin typeface="Courier New" panose="02070309020205020404" pitchFamily="49" charset="0"/>
              </a:rPr>
              <a:t> </a:t>
            </a:r>
            <a:r>
              <a:rPr lang="id-ID" sz="1800" b="0" dirty="0" err="1">
                <a:solidFill>
                  <a:srgbClr val="000000"/>
                </a:solidFill>
                <a:effectLst/>
                <a:latin typeface="Courier New" panose="02070309020205020404" pitchFamily="49" charset="0"/>
              </a:rPr>
              <a:t>PorterStemmer</a:t>
            </a:r>
            <a:endParaRPr lang="id-ID" sz="1800" b="0" dirty="0">
              <a:solidFill>
                <a:srgbClr val="000000"/>
              </a:solidFill>
              <a:effectLst/>
              <a:latin typeface="Courier New" panose="02070309020205020404" pitchFamily="49" charset="0"/>
            </a:endParaRPr>
          </a:p>
          <a:p>
            <a:r>
              <a:rPr lang="id-ID" sz="1800" b="0" dirty="0" err="1">
                <a:solidFill>
                  <a:srgbClr val="000000"/>
                </a:solidFill>
                <a:effectLst/>
                <a:latin typeface="Courier New" panose="02070309020205020404" pitchFamily="49" charset="0"/>
              </a:rPr>
              <a:t>stemmer</a:t>
            </a:r>
            <a:r>
              <a:rPr lang="id-ID" sz="1800" b="0" dirty="0">
                <a:solidFill>
                  <a:srgbClr val="000000"/>
                </a:solidFill>
                <a:effectLst/>
                <a:latin typeface="Courier New" panose="02070309020205020404" pitchFamily="49" charset="0"/>
              </a:rPr>
              <a:t> = </a:t>
            </a:r>
            <a:r>
              <a:rPr lang="id-ID" sz="1800" b="0" dirty="0" err="1">
                <a:solidFill>
                  <a:srgbClr val="000000"/>
                </a:solidFill>
                <a:effectLst/>
                <a:latin typeface="Courier New" panose="02070309020205020404" pitchFamily="49" charset="0"/>
              </a:rPr>
              <a:t>PorterStemmer</a:t>
            </a:r>
            <a:r>
              <a:rPr lang="id-ID" sz="1800" b="0" dirty="0">
                <a:solidFill>
                  <a:srgbClr val="000000"/>
                </a:solidFill>
                <a:effectLst/>
                <a:latin typeface="Courier New" panose="02070309020205020404" pitchFamily="49" charset="0"/>
              </a:rPr>
              <a:t>()</a:t>
            </a:r>
          </a:p>
          <a:p>
            <a:endParaRPr lang="en-US" sz="1800" b="0" dirty="0">
              <a:solidFill>
                <a:srgbClr val="000000"/>
              </a:solidFill>
              <a:effectLst/>
              <a:latin typeface="Courier New" panose="02070309020205020404" pitchFamily="49" charset="0"/>
            </a:endParaRPr>
          </a:p>
          <a:p>
            <a:r>
              <a:rPr lang="id-ID" sz="1800" b="0" dirty="0" err="1">
                <a:solidFill>
                  <a:srgbClr val="000000"/>
                </a:solidFill>
                <a:effectLst/>
                <a:latin typeface="Courier New" panose="02070309020205020404" pitchFamily="49" charset="0"/>
              </a:rPr>
              <a:t>words</a:t>
            </a:r>
            <a:r>
              <a:rPr lang="id-ID" sz="1800" b="0" dirty="0">
                <a:solidFill>
                  <a:srgbClr val="000000"/>
                </a:solidFill>
                <a:effectLst/>
                <a:latin typeface="Courier New" panose="02070309020205020404" pitchFamily="49" charset="0"/>
              </a:rPr>
              <a:t> = </a:t>
            </a:r>
            <a:r>
              <a:rPr lang="id-ID" sz="1800" b="0" dirty="0" err="1">
                <a:solidFill>
                  <a:srgbClr val="000000"/>
                </a:solidFill>
                <a:effectLst/>
                <a:latin typeface="Courier New" panose="02070309020205020404" pitchFamily="49" charset="0"/>
              </a:rPr>
              <a:t>text.split</a:t>
            </a:r>
            <a:r>
              <a:rPr lang="id-ID" sz="1800" b="0" dirty="0">
                <a:solidFill>
                  <a:srgbClr val="000000"/>
                </a:solidFill>
                <a:effectLst/>
                <a:latin typeface="Courier New" panose="02070309020205020404" pitchFamily="49" charset="0"/>
              </a:rPr>
              <a:t>(</a:t>
            </a:r>
            <a:r>
              <a:rPr lang="id-ID" sz="1800" b="0" dirty="0">
                <a:solidFill>
                  <a:srgbClr val="A31515"/>
                </a:solidFill>
                <a:effectLst/>
                <a:latin typeface="Courier New" panose="02070309020205020404" pitchFamily="49" charset="0"/>
              </a:rPr>
              <a:t>","</a:t>
            </a:r>
            <a:r>
              <a:rPr lang="id-ID" sz="1800" b="0" dirty="0">
                <a:solidFill>
                  <a:srgbClr val="000000"/>
                </a:solidFill>
                <a:effectLst/>
                <a:latin typeface="Courier New" panose="02070309020205020404" pitchFamily="49" charset="0"/>
              </a:rPr>
              <a:t>)</a:t>
            </a:r>
          </a:p>
          <a:p>
            <a:r>
              <a:rPr lang="id-ID" sz="1800" b="0" dirty="0" err="1">
                <a:solidFill>
                  <a:srgbClr val="000000"/>
                </a:solidFill>
                <a:effectLst/>
                <a:latin typeface="Courier New" panose="02070309020205020404" pitchFamily="49" charset="0"/>
              </a:rPr>
              <a:t>stemmed_tokens</a:t>
            </a:r>
            <a:r>
              <a:rPr lang="id-ID" sz="1800" b="0" dirty="0">
                <a:solidFill>
                  <a:srgbClr val="000000"/>
                </a:solidFill>
                <a:effectLst/>
                <a:latin typeface="Courier New" panose="02070309020205020404" pitchFamily="49" charset="0"/>
              </a:rPr>
              <a:t> = [</a:t>
            </a:r>
            <a:r>
              <a:rPr lang="id-ID" sz="1800" b="0" dirty="0" err="1">
                <a:solidFill>
                  <a:srgbClr val="000000"/>
                </a:solidFill>
                <a:effectLst/>
                <a:latin typeface="Courier New" panose="02070309020205020404" pitchFamily="49" charset="0"/>
              </a:rPr>
              <a:t>stemmer.stem</a:t>
            </a:r>
            <a:r>
              <a:rPr lang="id-ID" sz="1800" b="0" dirty="0">
                <a:solidFill>
                  <a:srgbClr val="000000"/>
                </a:solidFill>
                <a:effectLst/>
                <a:latin typeface="Courier New" panose="02070309020205020404" pitchFamily="49" charset="0"/>
              </a:rPr>
              <a:t>(</a:t>
            </a:r>
            <a:r>
              <a:rPr lang="id-ID" sz="1800" b="0" dirty="0" err="1">
                <a:solidFill>
                  <a:srgbClr val="000000"/>
                </a:solidFill>
                <a:effectLst/>
                <a:latin typeface="Courier New" panose="02070309020205020404" pitchFamily="49" charset="0"/>
              </a:rPr>
              <a:t>word</a:t>
            </a:r>
            <a:r>
              <a:rPr lang="id-ID" sz="1800" b="0" dirty="0">
                <a:solidFill>
                  <a:srgbClr val="000000"/>
                </a:solidFill>
                <a:effectLst/>
                <a:latin typeface="Courier New" panose="02070309020205020404" pitchFamily="49" charset="0"/>
              </a:rPr>
              <a:t>) </a:t>
            </a:r>
            <a:r>
              <a:rPr lang="id-ID" sz="1800" b="0" dirty="0" err="1">
                <a:solidFill>
                  <a:srgbClr val="AF00DB"/>
                </a:solidFill>
                <a:effectLst/>
                <a:latin typeface="Courier New" panose="02070309020205020404" pitchFamily="49" charset="0"/>
              </a:rPr>
              <a:t>for</a:t>
            </a:r>
            <a:r>
              <a:rPr lang="id-ID" sz="1800" b="0" dirty="0">
                <a:solidFill>
                  <a:srgbClr val="000000"/>
                </a:solidFill>
                <a:effectLst/>
                <a:latin typeface="Courier New" panose="02070309020205020404" pitchFamily="49" charset="0"/>
              </a:rPr>
              <a:t> </a:t>
            </a:r>
            <a:r>
              <a:rPr lang="id-ID" sz="1800" b="0" dirty="0" err="1">
                <a:solidFill>
                  <a:srgbClr val="000000"/>
                </a:solidFill>
                <a:effectLst/>
                <a:latin typeface="Courier New" panose="02070309020205020404" pitchFamily="49" charset="0"/>
              </a:rPr>
              <a:t>word</a:t>
            </a:r>
            <a:r>
              <a:rPr lang="id-ID" sz="1800" b="0" dirty="0">
                <a:solidFill>
                  <a:srgbClr val="000000"/>
                </a:solidFill>
                <a:effectLst/>
                <a:latin typeface="Courier New" panose="02070309020205020404" pitchFamily="49" charset="0"/>
              </a:rPr>
              <a:t> </a:t>
            </a:r>
            <a:r>
              <a:rPr lang="id-ID" sz="1800" b="0" dirty="0">
                <a:solidFill>
                  <a:srgbClr val="0000FF"/>
                </a:solidFill>
                <a:effectLst/>
                <a:latin typeface="Courier New" panose="02070309020205020404" pitchFamily="49" charset="0"/>
              </a:rPr>
              <a:t>in</a:t>
            </a:r>
            <a:r>
              <a:rPr lang="id-ID" sz="1800" b="0" dirty="0">
                <a:solidFill>
                  <a:srgbClr val="000000"/>
                </a:solidFill>
                <a:effectLst/>
                <a:latin typeface="Courier New" panose="02070309020205020404" pitchFamily="49" charset="0"/>
              </a:rPr>
              <a:t> </a:t>
            </a:r>
            <a:r>
              <a:rPr lang="id-ID" sz="1800" b="0" dirty="0" err="1">
                <a:solidFill>
                  <a:srgbClr val="000000"/>
                </a:solidFill>
                <a:effectLst/>
                <a:latin typeface="Courier New" panose="02070309020205020404" pitchFamily="49" charset="0"/>
              </a:rPr>
              <a:t>filtered_tokens</a:t>
            </a:r>
            <a:r>
              <a:rPr lang="id-ID" sz="1800" b="0" dirty="0">
                <a:solidFill>
                  <a:srgbClr val="000000"/>
                </a:solidFill>
                <a:effectLst/>
                <a:latin typeface="Courier New" panose="02070309020205020404" pitchFamily="49" charset="0"/>
              </a:rPr>
              <a:t>]</a:t>
            </a:r>
          </a:p>
          <a:p>
            <a:endParaRPr lang="en-US" sz="1800" b="0" dirty="0">
              <a:solidFill>
                <a:srgbClr val="795E26"/>
              </a:solidFill>
              <a:effectLst/>
              <a:latin typeface="Courier New" panose="02070309020205020404" pitchFamily="49" charset="0"/>
            </a:endParaRPr>
          </a:p>
          <a:p>
            <a:r>
              <a:rPr lang="id-ID" sz="1800" b="0" dirty="0" err="1">
                <a:solidFill>
                  <a:srgbClr val="795E26"/>
                </a:solidFill>
                <a:effectLst/>
                <a:latin typeface="Courier New" panose="02070309020205020404" pitchFamily="49" charset="0"/>
              </a:rPr>
              <a:t>print</a:t>
            </a:r>
            <a:r>
              <a:rPr lang="id-ID" sz="1800" b="0" dirty="0">
                <a:solidFill>
                  <a:srgbClr val="000000"/>
                </a:solidFill>
                <a:effectLst/>
                <a:latin typeface="Courier New" panose="02070309020205020404" pitchFamily="49" charset="0"/>
              </a:rPr>
              <a:t>(</a:t>
            </a:r>
            <a:r>
              <a:rPr lang="id-ID" sz="1800" b="0" dirty="0" err="1">
                <a:solidFill>
                  <a:srgbClr val="000000"/>
                </a:solidFill>
                <a:effectLst/>
                <a:latin typeface="Courier New" panose="02070309020205020404" pitchFamily="49" charset="0"/>
              </a:rPr>
              <a:t>stemmed_tokens</a:t>
            </a:r>
            <a:r>
              <a:rPr lang="id-ID" sz="1800" b="0" dirty="0">
                <a:solidFill>
                  <a:srgbClr val="000000"/>
                </a:solidFill>
                <a:effectLst/>
                <a:latin typeface="Courier New" panose="02070309020205020404" pitchFamily="49" charset="0"/>
              </a:rPr>
              <a:t>)</a:t>
            </a:r>
          </a:p>
        </p:txBody>
      </p:sp>
      <p:sp>
        <p:nvSpPr>
          <p:cNvPr id="4" name="Rectangle 3">
            <a:extLst>
              <a:ext uri="{FF2B5EF4-FFF2-40B4-BE49-F238E27FC236}">
                <a16:creationId xmlns:a16="http://schemas.microsoft.com/office/drawing/2014/main" id="{1909B0BC-E85C-D66C-2EA5-03DCE3B7E97D}"/>
              </a:ext>
            </a:extLst>
          </p:cNvPr>
          <p:cNvSpPr>
            <a:spLocks noChangeArrowheads="1"/>
          </p:cNvSpPr>
          <p:nvPr/>
        </p:nvSpPr>
        <p:spPr bwMode="auto">
          <a:xfrm>
            <a:off x="547142" y="4024139"/>
            <a:ext cx="792979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2000" b="0" i="0" u="none" strike="noStrike" cap="none" normalizeH="0" baseline="0" dirty="0">
                <a:ln>
                  <a:noFill/>
                </a:ln>
                <a:solidFill>
                  <a:schemeClr val="tx1"/>
                </a:solidFill>
                <a:effectLst/>
                <a:latin typeface="Arial Unicode MS"/>
              </a:rPr>
              <a:t>['natur', '</a:t>
            </a:r>
            <a:r>
              <a:rPr kumimoji="0" lang="id-ID" altLang="id-ID" sz="2000" b="0" i="0" u="none" strike="noStrike" cap="none" normalizeH="0" baseline="0" dirty="0" err="1">
                <a:ln>
                  <a:noFill/>
                </a:ln>
                <a:solidFill>
                  <a:schemeClr val="tx1"/>
                </a:solidFill>
                <a:effectLst/>
                <a:latin typeface="Arial Unicode MS"/>
              </a:rPr>
              <a:t>languag</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process</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nlp</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field</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ai</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focus</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interact</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comput</a:t>
            </a:r>
            <a:r>
              <a:rPr kumimoji="0" lang="id-ID" altLang="id-ID" sz="2000" b="0" i="0" u="none" strike="noStrike" cap="none" normalizeH="0" baseline="0" dirty="0">
                <a:ln>
                  <a:noFill/>
                </a:ln>
                <a:solidFill>
                  <a:schemeClr val="tx1"/>
                </a:solidFill>
                <a:effectLst/>
                <a:latin typeface="Arial Unicode MS"/>
              </a:rPr>
              <a:t>', 'human', 'natur', '</a:t>
            </a:r>
            <a:r>
              <a:rPr kumimoji="0" lang="id-ID" altLang="id-ID" sz="2000" b="0" i="0" u="none" strike="noStrike" cap="none" normalizeH="0" baseline="0" dirty="0" err="1">
                <a:ln>
                  <a:noFill/>
                </a:ln>
                <a:solidFill>
                  <a:schemeClr val="tx1"/>
                </a:solidFill>
                <a:effectLst/>
                <a:latin typeface="Arial Unicode MS"/>
              </a:rPr>
              <a:t>languag</a:t>
            </a:r>
            <a:r>
              <a:rPr kumimoji="0" lang="id-ID" altLang="id-ID" sz="2000" b="0" i="0" u="none" strike="noStrike" cap="none" normalizeH="0" baseline="0" dirty="0">
                <a:ln>
                  <a:noFill/>
                </a:ln>
                <a:solidFill>
                  <a:schemeClr val="tx1"/>
                </a:solidFill>
                <a:effectLst/>
                <a:latin typeface="Arial Unicode MS"/>
              </a:rPr>
              <a:t>'] </a:t>
            </a:r>
            <a:endParaRPr kumimoji="0" lang="id-ID" altLang="id-ID"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3951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0C16F-5D2A-AAC1-79CC-CB3C89A6C9EE}"/>
              </a:ext>
            </a:extLst>
          </p:cNvPr>
          <p:cNvSpPr>
            <a:spLocks noGrp="1"/>
          </p:cNvSpPr>
          <p:nvPr>
            <p:ph type="title"/>
          </p:nvPr>
        </p:nvSpPr>
        <p:spPr/>
        <p:txBody>
          <a:bodyPr/>
          <a:lstStyle/>
          <a:p>
            <a:r>
              <a:rPr lang="id-ID" sz="3200" dirty="0" err="1"/>
              <a:t>Lemmatization</a:t>
            </a:r>
            <a:endParaRPr lang="en-US" sz="3200" dirty="0"/>
          </a:p>
        </p:txBody>
      </p:sp>
      <p:sp>
        <p:nvSpPr>
          <p:cNvPr id="3" name="TextBox 2">
            <a:extLst>
              <a:ext uri="{FF2B5EF4-FFF2-40B4-BE49-F238E27FC236}">
                <a16:creationId xmlns:a16="http://schemas.microsoft.com/office/drawing/2014/main" id="{62929B3A-1AAC-BA37-0B7A-79CC701FD7F0}"/>
              </a:ext>
            </a:extLst>
          </p:cNvPr>
          <p:cNvSpPr txBox="1"/>
          <p:nvPr/>
        </p:nvSpPr>
        <p:spPr>
          <a:xfrm>
            <a:off x="547142" y="1537190"/>
            <a:ext cx="8229600" cy="224676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id-ID" sz="2000" b="0" dirty="0" err="1">
                <a:solidFill>
                  <a:srgbClr val="AF00DB"/>
                </a:solidFill>
                <a:effectLst/>
                <a:latin typeface="Courier New" panose="02070309020205020404" pitchFamily="49" charset="0"/>
              </a:rPr>
              <a:t>from</a:t>
            </a:r>
            <a:r>
              <a:rPr lang="id-ID" sz="2000" b="0" dirty="0">
                <a:solidFill>
                  <a:srgbClr val="000000"/>
                </a:solidFill>
                <a:effectLst/>
                <a:latin typeface="Courier New" panose="02070309020205020404" pitchFamily="49" charset="0"/>
              </a:rPr>
              <a:t> </a:t>
            </a:r>
            <a:r>
              <a:rPr lang="id-ID" sz="2000" b="0" dirty="0" err="1">
                <a:solidFill>
                  <a:srgbClr val="000000"/>
                </a:solidFill>
                <a:effectLst/>
                <a:latin typeface="Courier New" panose="02070309020205020404" pitchFamily="49" charset="0"/>
              </a:rPr>
              <a:t>nltk.stem</a:t>
            </a:r>
            <a:r>
              <a:rPr lang="id-ID" sz="2000" b="0" dirty="0">
                <a:solidFill>
                  <a:srgbClr val="000000"/>
                </a:solidFill>
                <a:effectLst/>
                <a:latin typeface="Courier New" panose="02070309020205020404" pitchFamily="49" charset="0"/>
              </a:rPr>
              <a:t> </a:t>
            </a:r>
            <a:r>
              <a:rPr lang="id-ID" sz="2000" b="0" dirty="0" err="1">
                <a:solidFill>
                  <a:srgbClr val="AF00DB"/>
                </a:solidFill>
                <a:effectLst/>
                <a:latin typeface="Courier New" panose="02070309020205020404" pitchFamily="49" charset="0"/>
              </a:rPr>
              <a:t>import</a:t>
            </a:r>
            <a:r>
              <a:rPr lang="id-ID" sz="2000" b="0" dirty="0">
                <a:solidFill>
                  <a:srgbClr val="000000"/>
                </a:solidFill>
                <a:effectLst/>
                <a:latin typeface="Courier New" panose="02070309020205020404" pitchFamily="49" charset="0"/>
              </a:rPr>
              <a:t> </a:t>
            </a:r>
            <a:r>
              <a:rPr lang="id-ID" sz="2000" b="0" dirty="0" err="1">
                <a:solidFill>
                  <a:srgbClr val="000000"/>
                </a:solidFill>
                <a:effectLst/>
                <a:latin typeface="Courier New" panose="02070309020205020404" pitchFamily="49" charset="0"/>
              </a:rPr>
              <a:t>WordNetLemmatizer</a:t>
            </a:r>
            <a:endParaRPr lang="en-US" sz="2000" b="0" dirty="0">
              <a:solidFill>
                <a:srgbClr val="000000"/>
              </a:solidFill>
              <a:effectLst/>
              <a:latin typeface="Courier New" panose="02070309020205020404" pitchFamily="49" charset="0"/>
            </a:endParaRPr>
          </a:p>
          <a:p>
            <a:endParaRPr lang="id-ID" sz="2000" b="0" dirty="0">
              <a:solidFill>
                <a:srgbClr val="000000"/>
              </a:solidFill>
              <a:effectLst/>
              <a:latin typeface="Courier New" panose="02070309020205020404" pitchFamily="49" charset="0"/>
            </a:endParaRPr>
          </a:p>
          <a:p>
            <a:r>
              <a:rPr lang="id-ID" sz="2000" b="0" dirty="0" err="1">
                <a:solidFill>
                  <a:srgbClr val="000000"/>
                </a:solidFill>
                <a:effectLst/>
                <a:latin typeface="Courier New" panose="02070309020205020404" pitchFamily="49" charset="0"/>
              </a:rPr>
              <a:t>lemmatizer</a:t>
            </a:r>
            <a:r>
              <a:rPr lang="id-ID" sz="2000" b="0" dirty="0">
                <a:solidFill>
                  <a:srgbClr val="000000"/>
                </a:solidFill>
                <a:effectLst/>
                <a:latin typeface="Courier New" panose="02070309020205020404" pitchFamily="49" charset="0"/>
              </a:rPr>
              <a:t> = </a:t>
            </a:r>
            <a:r>
              <a:rPr lang="id-ID" sz="2000" b="0" dirty="0" err="1">
                <a:solidFill>
                  <a:srgbClr val="000000"/>
                </a:solidFill>
                <a:effectLst/>
                <a:latin typeface="Courier New" panose="02070309020205020404" pitchFamily="49" charset="0"/>
              </a:rPr>
              <a:t>WordNetLemmatizer</a:t>
            </a:r>
            <a:r>
              <a:rPr lang="id-ID" sz="2000" b="0" dirty="0">
                <a:solidFill>
                  <a:srgbClr val="000000"/>
                </a:solidFill>
                <a:effectLst/>
                <a:latin typeface="Courier New" panose="02070309020205020404" pitchFamily="49" charset="0"/>
              </a:rPr>
              <a:t>()</a:t>
            </a:r>
          </a:p>
          <a:p>
            <a:r>
              <a:rPr lang="id-ID" sz="2000" b="0" dirty="0" err="1">
                <a:solidFill>
                  <a:srgbClr val="000000"/>
                </a:solidFill>
                <a:effectLst/>
                <a:latin typeface="Courier New" panose="02070309020205020404" pitchFamily="49" charset="0"/>
              </a:rPr>
              <a:t>lemmatized_tokens</a:t>
            </a:r>
            <a:r>
              <a:rPr lang="id-ID" sz="2000" b="0" dirty="0">
                <a:solidFill>
                  <a:srgbClr val="000000"/>
                </a:solidFill>
                <a:effectLst/>
                <a:latin typeface="Courier New" panose="02070309020205020404" pitchFamily="49" charset="0"/>
              </a:rPr>
              <a:t> = [</a:t>
            </a:r>
            <a:r>
              <a:rPr lang="id-ID" sz="2000" b="0" dirty="0" err="1">
                <a:solidFill>
                  <a:srgbClr val="000000"/>
                </a:solidFill>
                <a:effectLst/>
                <a:latin typeface="Courier New" panose="02070309020205020404" pitchFamily="49" charset="0"/>
              </a:rPr>
              <a:t>lemmatizer.lemmatize</a:t>
            </a:r>
            <a:r>
              <a:rPr lang="id-ID" sz="2000" b="0" dirty="0">
                <a:solidFill>
                  <a:srgbClr val="000000"/>
                </a:solidFill>
                <a:effectLst/>
                <a:latin typeface="Courier New" panose="02070309020205020404" pitchFamily="49" charset="0"/>
              </a:rPr>
              <a:t>(</a:t>
            </a:r>
            <a:r>
              <a:rPr lang="id-ID" sz="2000" b="0" dirty="0" err="1">
                <a:solidFill>
                  <a:srgbClr val="000000"/>
                </a:solidFill>
                <a:effectLst/>
                <a:latin typeface="Courier New" panose="02070309020205020404" pitchFamily="49" charset="0"/>
              </a:rPr>
              <a:t>word</a:t>
            </a:r>
            <a:r>
              <a:rPr lang="id-ID" sz="2000" b="0" dirty="0">
                <a:solidFill>
                  <a:srgbClr val="000000"/>
                </a:solidFill>
                <a:effectLst/>
                <a:latin typeface="Courier New" panose="02070309020205020404" pitchFamily="49" charset="0"/>
              </a:rPr>
              <a:t>) </a:t>
            </a:r>
            <a:r>
              <a:rPr lang="id-ID" sz="2000" b="0" dirty="0" err="1">
                <a:solidFill>
                  <a:srgbClr val="AF00DB"/>
                </a:solidFill>
                <a:effectLst/>
                <a:latin typeface="Courier New" panose="02070309020205020404" pitchFamily="49" charset="0"/>
              </a:rPr>
              <a:t>for</a:t>
            </a:r>
            <a:r>
              <a:rPr lang="id-ID" sz="2000" b="0" dirty="0">
                <a:solidFill>
                  <a:srgbClr val="000000"/>
                </a:solidFill>
                <a:effectLst/>
                <a:latin typeface="Courier New" panose="02070309020205020404" pitchFamily="49" charset="0"/>
              </a:rPr>
              <a:t> </a:t>
            </a:r>
            <a:r>
              <a:rPr lang="id-ID" sz="2000" b="0" dirty="0" err="1">
                <a:solidFill>
                  <a:srgbClr val="000000"/>
                </a:solidFill>
                <a:effectLst/>
                <a:latin typeface="Courier New" panose="02070309020205020404" pitchFamily="49" charset="0"/>
              </a:rPr>
              <a:t>word</a:t>
            </a:r>
            <a:r>
              <a:rPr lang="id-ID" sz="2000" b="0" dirty="0">
                <a:solidFill>
                  <a:srgbClr val="000000"/>
                </a:solidFill>
                <a:effectLst/>
                <a:latin typeface="Courier New" panose="02070309020205020404" pitchFamily="49" charset="0"/>
              </a:rPr>
              <a:t> </a:t>
            </a:r>
            <a:r>
              <a:rPr lang="id-ID" sz="2000" b="0" dirty="0">
                <a:solidFill>
                  <a:srgbClr val="0000FF"/>
                </a:solidFill>
                <a:effectLst/>
                <a:latin typeface="Courier New" panose="02070309020205020404" pitchFamily="49" charset="0"/>
              </a:rPr>
              <a:t>in</a:t>
            </a:r>
            <a:r>
              <a:rPr lang="id-ID" sz="2000" b="0" dirty="0">
                <a:solidFill>
                  <a:srgbClr val="000000"/>
                </a:solidFill>
                <a:effectLst/>
                <a:latin typeface="Courier New" panose="02070309020205020404" pitchFamily="49" charset="0"/>
              </a:rPr>
              <a:t> </a:t>
            </a:r>
            <a:r>
              <a:rPr lang="id-ID" sz="2000" b="0" dirty="0" err="1">
                <a:solidFill>
                  <a:srgbClr val="000000"/>
                </a:solidFill>
                <a:effectLst/>
                <a:latin typeface="Courier New" panose="02070309020205020404" pitchFamily="49" charset="0"/>
              </a:rPr>
              <a:t>filtered_tokens</a:t>
            </a:r>
            <a:r>
              <a:rPr lang="id-ID" sz="2000" b="0" dirty="0">
                <a:solidFill>
                  <a:srgbClr val="000000"/>
                </a:solidFill>
                <a:effectLst/>
                <a:latin typeface="Courier New" panose="02070309020205020404" pitchFamily="49" charset="0"/>
              </a:rPr>
              <a:t>]</a:t>
            </a:r>
            <a:endParaRPr lang="en-US" sz="2000" b="0" dirty="0">
              <a:solidFill>
                <a:srgbClr val="000000"/>
              </a:solidFill>
              <a:effectLst/>
              <a:latin typeface="Courier New" panose="02070309020205020404" pitchFamily="49" charset="0"/>
            </a:endParaRPr>
          </a:p>
          <a:p>
            <a:endParaRPr lang="id-ID" sz="2000" b="0" dirty="0">
              <a:solidFill>
                <a:srgbClr val="000000"/>
              </a:solidFill>
              <a:effectLst/>
              <a:latin typeface="Courier New" panose="02070309020205020404" pitchFamily="49" charset="0"/>
            </a:endParaRPr>
          </a:p>
          <a:p>
            <a:r>
              <a:rPr lang="id-ID" sz="2000" b="0" dirty="0" err="1">
                <a:solidFill>
                  <a:srgbClr val="795E26"/>
                </a:solidFill>
                <a:effectLst/>
                <a:latin typeface="Courier New" panose="02070309020205020404" pitchFamily="49" charset="0"/>
              </a:rPr>
              <a:t>print</a:t>
            </a:r>
            <a:r>
              <a:rPr lang="id-ID" sz="2000" b="0" dirty="0">
                <a:solidFill>
                  <a:srgbClr val="000000"/>
                </a:solidFill>
                <a:effectLst/>
                <a:latin typeface="Courier New" panose="02070309020205020404" pitchFamily="49" charset="0"/>
              </a:rPr>
              <a:t>(</a:t>
            </a:r>
            <a:r>
              <a:rPr lang="id-ID" sz="2000" b="0" dirty="0" err="1">
                <a:solidFill>
                  <a:srgbClr val="000000"/>
                </a:solidFill>
                <a:effectLst/>
                <a:latin typeface="Courier New" panose="02070309020205020404" pitchFamily="49" charset="0"/>
              </a:rPr>
              <a:t>lemmatized_tokens</a:t>
            </a:r>
            <a:r>
              <a:rPr lang="id-ID" sz="2000" b="0" dirty="0">
                <a:solidFill>
                  <a:srgbClr val="000000"/>
                </a:solidFill>
                <a:effectLst/>
                <a:latin typeface="Courier New" panose="02070309020205020404" pitchFamily="49" charset="0"/>
              </a:rPr>
              <a:t>)</a:t>
            </a:r>
          </a:p>
        </p:txBody>
      </p:sp>
      <p:sp>
        <p:nvSpPr>
          <p:cNvPr id="4" name="Rectangle 3">
            <a:extLst>
              <a:ext uri="{FF2B5EF4-FFF2-40B4-BE49-F238E27FC236}">
                <a16:creationId xmlns:a16="http://schemas.microsoft.com/office/drawing/2014/main" id="{1909B0BC-E85C-D66C-2EA5-03DCE3B7E97D}"/>
              </a:ext>
            </a:extLst>
          </p:cNvPr>
          <p:cNvSpPr>
            <a:spLocks noChangeArrowheads="1"/>
          </p:cNvSpPr>
          <p:nvPr/>
        </p:nvSpPr>
        <p:spPr bwMode="auto">
          <a:xfrm>
            <a:off x="547142" y="4024139"/>
            <a:ext cx="792979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2000" b="0" i="0" u="none" strike="noStrike" cap="none" normalizeH="0" baseline="0" dirty="0">
                <a:ln>
                  <a:noFill/>
                </a:ln>
                <a:solidFill>
                  <a:schemeClr val="tx1"/>
                </a:solidFill>
                <a:effectLst/>
                <a:latin typeface="Arial Unicode MS"/>
              </a:rPr>
              <a:t>['natural', '</a:t>
            </a:r>
            <a:r>
              <a:rPr kumimoji="0" lang="id-ID" altLang="id-ID" sz="2000" b="0" i="0" u="none" strike="noStrike" cap="none" normalizeH="0" baseline="0" dirty="0" err="1">
                <a:ln>
                  <a:noFill/>
                </a:ln>
                <a:solidFill>
                  <a:schemeClr val="tx1"/>
                </a:solidFill>
                <a:effectLst/>
                <a:latin typeface="Arial Unicode MS"/>
              </a:rPr>
              <a:t>language</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processing</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nlp</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field</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ai</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focus</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interaction</a:t>
            </a:r>
            <a:r>
              <a:rPr kumimoji="0" lang="id-ID" altLang="id-ID" sz="2000" b="0" i="0" u="none" strike="noStrike" cap="none" normalizeH="0" baseline="0" dirty="0">
                <a:ln>
                  <a:noFill/>
                </a:ln>
                <a:solidFill>
                  <a:schemeClr val="tx1"/>
                </a:solidFill>
                <a:effectLst/>
                <a:latin typeface="Arial Unicode MS"/>
              </a:rPr>
              <a:t>', '</a:t>
            </a:r>
            <a:r>
              <a:rPr kumimoji="0" lang="id-ID" altLang="id-ID" sz="2000" b="0" i="0" u="none" strike="noStrike" cap="none" normalizeH="0" baseline="0" dirty="0" err="1">
                <a:ln>
                  <a:noFill/>
                </a:ln>
                <a:solidFill>
                  <a:schemeClr val="tx1"/>
                </a:solidFill>
                <a:effectLst/>
                <a:latin typeface="Arial Unicode MS"/>
              </a:rPr>
              <a:t>computer</a:t>
            </a:r>
            <a:r>
              <a:rPr kumimoji="0" lang="id-ID" altLang="id-ID" sz="2000" b="0" i="0" u="none" strike="noStrike" cap="none" normalizeH="0" baseline="0" dirty="0">
                <a:ln>
                  <a:noFill/>
                </a:ln>
                <a:solidFill>
                  <a:schemeClr val="tx1"/>
                </a:solidFill>
                <a:effectLst/>
                <a:latin typeface="Arial Unicode MS"/>
              </a:rPr>
              <a:t>', 'human', 'natural', '</a:t>
            </a:r>
            <a:r>
              <a:rPr kumimoji="0" lang="id-ID" altLang="id-ID" sz="2000" b="0" i="0" u="none" strike="noStrike" cap="none" normalizeH="0" baseline="0" dirty="0" err="1">
                <a:ln>
                  <a:noFill/>
                </a:ln>
                <a:solidFill>
                  <a:schemeClr val="tx1"/>
                </a:solidFill>
                <a:effectLst/>
                <a:latin typeface="Arial Unicode MS"/>
              </a:rPr>
              <a:t>language</a:t>
            </a:r>
            <a:r>
              <a:rPr kumimoji="0" lang="id-ID" altLang="id-ID" sz="2000" b="0" i="0" u="none" strike="noStrike" cap="none" normalizeH="0" baseline="0" dirty="0">
                <a:ln>
                  <a:noFill/>
                </a:ln>
                <a:solidFill>
                  <a:schemeClr val="tx1"/>
                </a:solidFill>
                <a:effectLst/>
                <a:latin typeface="Arial Unicode MS"/>
              </a:rPr>
              <a:t>'] </a:t>
            </a:r>
            <a:endParaRPr kumimoji="0" lang="id-ID" altLang="id-ID"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4591221"/>
      </p:ext>
    </p:extLst>
  </p:cSld>
  <p:clrMapOvr>
    <a:masterClrMapping/>
  </p:clrMapOvr>
</p:sld>
</file>

<file path=ppt/theme/theme1.xml><?xml version="1.0" encoding="utf-8"?>
<a:theme xmlns:a="http://schemas.openxmlformats.org/drawingml/2006/main"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15466</TotalTime>
  <Words>2487</Words>
  <Application>Microsoft Office PowerPoint</Application>
  <PresentationFormat>On-screen Show (16:9)</PresentationFormat>
  <Paragraphs>226</Paragraphs>
  <Slides>25</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IBM Plex Sans</vt:lpstr>
      <vt:lpstr>Fira Sans Extra Condensed</vt:lpstr>
      <vt:lpstr>Roboto</vt:lpstr>
      <vt:lpstr>Arial</vt:lpstr>
      <vt:lpstr>Courier New</vt:lpstr>
      <vt:lpstr>Arial Unicode MS</vt:lpstr>
      <vt:lpstr>Calibri</vt:lpstr>
      <vt:lpstr>Fira Sans Extra Condensed SemiBold</vt:lpstr>
      <vt:lpstr>Big Data Infographics by Slidesgo</vt:lpstr>
      <vt:lpstr>Advanced NLP (Text Preprocessing)</vt:lpstr>
      <vt:lpstr>NLP Pipeline</vt:lpstr>
      <vt:lpstr>Natural Language Toolkit - NLTK</vt:lpstr>
      <vt:lpstr>Normalization/ Lowercasing</vt:lpstr>
      <vt:lpstr>Punctuation Removal</vt:lpstr>
      <vt:lpstr>Segmentation/ Tokenization</vt:lpstr>
      <vt:lpstr>Stopword Removal</vt:lpstr>
      <vt:lpstr>Stemming</vt:lpstr>
      <vt:lpstr>Lemmatization</vt:lpstr>
      <vt:lpstr>Part-of-Speech Tagging </vt:lpstr>
      <vt:lpstr>Stanford CoreNLP  </vt:lpstr>
      <vt:lpstr>Depedency Parsing </vt:lpstr>
      <vt:lpstr>Depedency Parsing (1)</vt:lpstr>
      <vt:lpstr>Depedency Parsing (2)</vt:lpstr>
      <vt:lpstr>Depedency Parsing (3)</vt:lpstr>
      <vt:lpstr>NER</vt:lpstr>
      <vt:lpstr>preprocess_text function </vt:lpstr>
      <vt:lpstr>Stanza </vt:lpstr>
      <vt:lpstr>Stanza </vt:lpstr>
      <vt:lpstr>Install stanza (1)</vt:lpstr>
      <vt:lpstr>Install stanza (2)</vt:lpstr>
      <vt:lpstr>Stanza output</vt:lpstr>
      <vt:lpstr>Stanza MultilingualPipeline</vt:lpstr>
      <vt:lpstr>Tugas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 dan  Tata Kelola IT</dc:title>
  <cp:lastModifiedBy>Sajarwo Anggai</cp:lastModifiedBy>
  <cp:revision>133</cp:revision>
  <dcterms:modified xsi:type="dcterms:W3CDTF">2024-09-30T07:31:08Z</dcterms:modified>
</cp:coreProperties>
</file>