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482" r:id="rId3"/>
    <p:sldId id="493" r:id="rId4"/>
    <p:sldId id="474" r:id="rId5"/>
    <p:sldId id="438" r:id="rId6"/>
    <p:sldId id="396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O_zwKZCULo?list=PLmNPvQr9Tf-bxmjlFRg0AGjMzzd1y8_k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Mining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36C-C714-EE17-7A40-1F8AF69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A5E4-F079-F213-7AA8-5D0D6B29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06" y="1009590"/>
            <a:ext cx="4010435" cy="368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72801-8A80-B129-4CD3-7CE1ED02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9" y="1657195"/>
            <a:ext cx="4153260" cy="2476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40607A-7614-354A-7504-32D82A3D63A8}"/>
              </a:ext>
            </a:extLst>
          </p:cNvPr>
          <p:cNvSpPr/>
          <p:nvPr/>
        </p:nvSpPr>
        <p:spPr>
          <a:xfrm>
            <a:off x="4765288" y="2334322"/>
            <a:ext cx="2185639" cy="48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872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756-6E8D-7ECE-2743-E99A623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3BEEF-E5CD-461B-E71C-C6EC7C20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27" y="997053"/>
            <a:ext cx="1484509" cy="397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46F28-DBF7-1A7F-7ADB-DA653F6B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33" y="997053"/>
            <a:ext cx="2109628" cy="4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E66B-1CCC-7DB3-81AE-6542D98F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Pemanfaatan</a:t>
            </a:r>
            <a:r>
              <a:rPr lang="en-US" dirty="0"/>
              <a:t> Fitur</a:t>
            </a:r>
            <a:endParaRPr lang="id-ID" dirty="0"/>
          </a:p>
        </p:txBody>
      </p:sp>
      <p:pic>
        <p:nvPicPr>
          <p:cNvPr id="4" name="Online Media 3" title="Getting Started with Orange 18: Text Classification">
            <a:hlinkClick r:id="" action="ppaction://media"/>
            <a:extLst>
              <a:ext uri="{FF2B5EF4-FFF2-40B4-BE49-F238E27FC236}">
                <a16:creationId xmlns:a16="http://schemas.microsoft.com/office/drawing/2014/main" id="{37BFAFF7-D50C-1C0D-1113-79C9D0BC58A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59468" y="1088484"/>
            <a:ext cx="6225064" cy="351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Install Plugin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Ujicoba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widget Text Mining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&amp; Hasil Kesimpulan </a:t>
            </a:r>
            <a:r>
              <a:rPr lang="en-US" sz="2000" dirty="0" err="1"/>
              <a:t>Jurnal</a:t>
            </a:r>
            <a:r>
              <a:rPr lang="en-US" sz="2000" dirty="0"/>
              <a:t> yang </a:t>
            </a:r>
            <a:r>
              <a:rPr lang="en-US" sz="2000" dirty="0" err="1"/>
              <a:t>telah</a:t>
            </a:r>
            <a:r>
              <a:rPr lang="en-US" sz="2000" dirty="0"/>
              <a:t> </a:t>
            </a:r>
            <a:r>
              <a:rPr lang="en-US" sz="2000" dirty="0" err="1"/>
              <a:t>disubmit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panitia</a:t>
            </a:r>
            <a:r>
              <a:rPr lang="en-US" sz="2000" dirty="0"/>
              <a:t> </a:t>
            </a:r>
            <a:r>
              <a:rPr lang="en-US" sz="2000" dirty="0" err="1"/>
              <a:t>Semnas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di Forum </a:t>
            </a:r>
            <a:r>
              <a:rPr lang="en-US" sz="2000" dirty="0" err="1"/>
              <a:t>Diskusi</a:t>
            </a:r>
            <a:r>
              <a:rPr lang="en-US" sz="2000" dirty="0"/>
              <a:t> </a:t>
            </a:r>
            <a:r>
              <a:rPr lang="en-US" sz="2000" dirty="0" err="1"/>
              <a:t>Pertemuan</a:t>
            </a:r>
            <a:r>
              <a:rPr lang="en-US" sz="2000" dirty="0"/>
              <a:t> 9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92</Words>
  <Application>Microsoft Office PowerPoint</Application>
  <PresentationFormat>On-screen Show (16:9)</PresentationFormat>
  <Paragraphs>19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Fira Sans Extra Condensed</vt:lpstr>
      <vt:lpstr>Fira Sans Extra Condensed SemiBold</vt:lpstr>
      <vt:lpstr>Roboto</vt:lpstr>
      <vt:lpstr>Big Data Infographics by Slidesgo</vt:lpstr>
      <vt:lpstr>Data Mining Text Mining</vt:lpstr>
      <vt:lpstr>Install Plugin Text Mining</vt:lpstr>
      <vt:lpstr>Widget Text Mining</vt:lpstr>
      <vt:lpstr>Contoh Pemanfaatan Fitur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136</cp:revision>
  <dcterms:modified xsi:type="dcterms:W3CDTF">2023-11-10T14:13:30Z</dcterms:modified>
</cp:coreProperties>
</file>