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63" r:id="rId4"/>
    <p:sldId id="366" r:id="rId5"/>
    <p:sldId id="347" r:id="rId6"/>
    <p:sldId id="259" r:id="rId7"/>
    <p:sldId id="260" r:id="rId8"/>
    <p:sldId id="298" r:id="rId9"/>
    <p:sldId id="307" r:id="rId10"/>
    <p:sldId id="308" r:id="rId11"/>
    <p:sldId id="309" r:id="rId12"/>
    <p:sldId id="310" r:id="rId13"/>
    <p:sldId id="311" r:id="rId14"/>
    <p:sldId id="365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299" r:id="rId44"/>
    <p:sldId id="300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solidFill>
                <a:schemeClr val="accent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E37-4B14-BE32-D6C90F430680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E37-4B14-BE32-D6C90F430680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55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E37-4B14-BE32-D6C90F4306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8BEA-407D-BB90-763483D3C27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BEA-407D-BB90-763483D3C27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35</c:v>
                </c:pt>
                <c:pt idx="1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EA-407D-BB90-763483D3C2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6"/>
      </c:doughnutChart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1A45-4460-A858-C0249152A1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1A45-4460-A858-C0249152A183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5-1A45-4460-A858-C0249152A18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65</c:v>
                </c:pt>
                <c:pt idx="1">
                  <c:v>20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A45-4460-A858-C0249152A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D91-49E3-B689-0095E80997D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D91-49E3-B689-0095E80997D0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D91-49E3-B689-0095E80997D0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D91-49E3-B689-0095E80997D0}"/>
              </c:ext>
            </c:extLst>
          </c:dPt>
          <c:dLbls>
            <c:dLbl>
              <c:idx val="0"/>
              <c:layout>
                <c:manualLayout>
                  <c:x val="0.23776056627156733"/>
                  <c:y val="1.0137914692658474E-16"/>
                </c:manualLayout>
              </c:layout>
              <c:tx>
                <c:rich>
                  <a:bodyPr/>
                  <a:lstStyle/>
                  <a:p>
                    <a:fld id="{29D5F976-FF35-499B-80DC-9DBC2BC53F4C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D91-49E3-B689-0095E80997D0}"/>
                </c:ext>
              </c:extLst>
            </c:dLbl>
            <c:dLbl>
              <c:idx val="1"/>
              <c:layout>
                <c:manualLayout>
                  <c:x val="0.31793564094453769"/>
                  <c:y val="0"/>
                </c:manualLayout>
              </c:layout>
              <c:tx>
                <c:rich>
                  <a:bodyPr/>
                  <a:lstStyle/>
                  <a:p>
                    <a:fld id="{FAAC523C-0206-4D86-A9BF-B60C4303BB8B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D91-49E3-B689-0095E80997D0}"/>
                </c:ext>
              </c:extLst>
            </c:dLbl>
            <c:dLbl>
              <c:idx val="2"/>
              <c:layout>
                <c:manualLayout>
                  <c:x val="0.199055357808754"/>
                  <c:y val="8.2947532964024497E-3"/>
                </c:manualLayout>
              </c:layout>
              <c:tx>
                <c:rich>
                  <a:bodyPr/>
                  <a:lstStyle/>
                  <a:p>
                    <a:fld id="{F3339E7E-4AC2-4B79-8435-821ED834D6FB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D91-49E3-B689-0095E80997D0}"/>
                </c:ext>
              </c:extLst>
            </c:dLbl>
            <c:dLbl>
              <c:idx val="3"/>
              <c:layout>
                <c:manualLayout>
                  <c:x val="0.15205617610390929"/>
                  <c:y val="-2.5344786731646184E-17"/>
                </c:manualLayout>
              </c:layout>
              <c:tx>
                <c:rich>
                  <a:bodyPr/>
                  <a:lstStyle/>
                  <a:p>
                    <a:fld id="{4CECFE99-41B0-475E-8DCE-DCD22F0FE46C}" type="VALUE">
                      <a:rPr lang="en-US" altLang="ko-KR" smtClean="0"/>
                      <a:pPr/>
                      <a:t>[값]</a:t>
                    </a:fld>
                    <a:r>
                      <a:rPr lang="en-US" altLang="ko-KR" dirty="0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5D91-49E3-B689-0095E80997D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2000">
                    <a:solidFill>
                      <a:schemeClr val="bg1"/>
                    </a:solidFill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85</c:v>
                </c:pt>
                <c:pt idx="2">
                  <c:v>60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D91-49E3-B689-0095E80997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182077696"/>
        <c:axId val="182079488"/>
      </c:barChart>
      <c:catAx>
        <c:axId val="182077696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182079488"/>
        <c:crosses val="autoZero"/>
        <c:auto val="1"/>
        <c:lblAlgn val="ctr"/>
        <c:lblOffset val="100"/>
        <c:noMultiLvlLbl val="0"/>
      </c:catAx>
      <c:valAx>
        <c:axId val="182079488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crossAx val="182077696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2">
            <a:extLst>
              <a:ext uri="{FF2B5EF4-FFF2-40B4-BE49-F238E27FC236}">
                <a16:creationId xmlns:a16="http://schemas.microsoft.com/office/drawing/2014/main" id="{FF7BDD8C-DBA7-4764-A656-F9194271143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785633" y="1708875"/>
            <a:ext cx="6624970" cy="282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720000"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88D4141-DDEB-40F4-B784-0C7E8499AC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D8F181D7-1D78-4A9F-891E-7FF1339D8D0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5015620" y="1422245"/>
            <a:ext cx="7176380" cy="46805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CB2D35DD-3012-4060-B307-222D845BBC7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6F6EC6F-CD4C-4990-A245-26A2E187E7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835161" y="1953290"/>
            <a:ext cx="7356839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A2E5076-EB3B-4F2A-B1CA-DF4FCDC804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8">
            <a:extLst>
              <a:ext uri="{FF2B5EF4-FFF2-40B4-BE49-F238E27FC236}">
                <a16:creationId xmlns:a16="http://schemas.microsoft.com/office/drawing/2014/main" id="{2E3BCD6D-C303-4864-B3F7-57504C804BA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  <p:sp>
        <p:nvSpPr>
          <p:cNvPr id="3" name="그림 개체 틀 8">
            <a:extLst>
              <a:ext uri="{FF2B5EF4-FFF2-40B4-BE49-F238E27FC236}">
                <a16:creationId xmlns:a16="http://schemas.microsoft.com/office/drawing/2014/main" id="{3467D47C-FBB8-4493-8D52-7F3F238780F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68001" y="3429000"/>
            <a:ext cx="4068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Insert Your Image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C30DA3-D434-41BE-9F9E-8CEF940F49AE}"/>
              </a:ext>
            </a:extLst>
          </p:cNvPr>
          <p:cNvGrpSpPr/>
          <p:nvPr userDrawn="1"/>
        </p:nvGrpSpPr>
        <p:grpSpPr>
          <a:xfrm>
            <a:off x="1200508" y="1779191"/>
            <a:ext cx="1512000" cy="2654855"/>
            <a:chOff x="445712" y="1449040"/>
            <a:chExt cx="2113018" cy="392417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36CEC37-AE54-4204-926B-C76F46588CF5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60B77A-53FD-4AF2-A307-E9092175FAE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77FDCAC-7B49-41A2-BE9C-391E7056C083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0F1F554-1B98-471E-A329-2CCFAEA0723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520737B-1186-4E1C-A360-4B9B8D32D5FB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0" name="Group 3">
            <a:extLst>
              <a:ext uri="{FF2B5EF4-FFF2-40B4-BE49-F238E27FC236}">
                <a16:creationId xmlns:a16="http://schemas.microsoft.com/office/drawing/2014/main" id="{A3D8A21E-0901-48B8-A295-7A257C040765}"/>
              </a:ext>
            </a:extLst>
          </p:cNvPr>
          <p:cNvGrpSpPr/>
          <p:nvPr userDrawn="1"/>
        </p:nvGrpSpPr>
        <p:grpSpPr>
          <a:xfrm>
            <a:off x="3962075" y="1779191"/>
            <a:ext cx="1512000" cy="2654855"/>
            <a:chOff x="445712" y="1449040"/>
            <a:chExt cx="2113018" cy="3924176"/>
          </a:xfrm>
        </p:grpSpPr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6A107028-0C6A-44AE-9857-3E19BFBC625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8B5810DE-111C-4544-99EB-EF865DE49C8A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3" name="Group 6">
              <a:extLst>
                <a:ext uri="{FF2B5EF4-FFF2-40B4-BE49-F238E27FC236}">
                  <a16:creationId xmlns:a16="http://schemas.microsoft.com/office/drawing/2014/main" id="{0E56DDB0-CF1E-4473-9566-2CF400B1D03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675AE696-9854-4F9F-8328-3D901AB87BC7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1EE822FB-BAB6-4765-BAB8-F8CFD8DBD1C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16" name="Group 3">
            <a:extLst>
              <a:ext uri="{FF2B5EF4-FFF2-40B4-BE49-F238E27FC236}">
                <a16:creationId xmlns:a16="http://schemas.microsoft.com/office/drawing/2014/main" id="{738D86BF-9B29-48E5-9140-E38AC9180C0A}"/>
              </a:ext>
            </a:extLst>
          </p:cNvPr>
          <p:cNvGrpSpPr/>
          <p:nvPr userDrawn="1"/>
        </p:nvGrpSpPr>
        <p:grpSpPr>
          <a:xfrm>
            <a:off x="6723642" y="1779191"/>
            <a:ext cx="1512000" cy="2654855"/>
            <a:chOff x="445712" y="1449040"/>
            <a:chExt cx="2113018" cy="3924176"/>
          </a:xfrm>
        </p:grpSpPr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C5C12189-4C71-4BA8-8527-F51EDF15CAE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B007A9B8-7BCE-4BAD-861E-F43AF30C90A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4A5516E4-ACA7-4C98-A9FA-5A5DA37FFCCE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1ABA39FE-6EF1-4D4F-88E8-D71FF652C86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1" name="Rounded Rectangle 8">
                <a:extLst>
                  <a:ext uri="{FF2B5EF4-FFF2-40B4-BE49-F238E27FC236}">
                    <a16:creationId xmlns:a16="http://schemas.microsoft.com/office/drawing/2014/main" id="{66C97352-4633-4B25-8910-54F3DE0B49B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22" name="Group 3">
            <a:extLst>
              <a:ext uri="{FF2B5EF4-FFF2-40B4-BE49-F238E27FC236}">
                <a16:creationId xmlns:a16="http://schemas.microsoft.com/office/drawing/2014/main" id="{04F1116B-7469-4702-BC97-5420486D2D58}"/>
              </a:ext>
            </a:extLst>
          </p:cNvPr>
          <p:cNvGrpSpPr/>
          <p:nvPr userDrawn="1"/>
        </p:nvGrpSpPr>
        <p:grpSpPr>
          <a:xfrm>
            <a:off x="9485208" y="1779191"/>
            <a:ext cx="1512000" cy="2654855"/>
            <a:chOff x="445712" y="1449040"/>
            <a:chExt cx="2113018" cy="3924176"/>
          </a:xfrm>
        </p:grpSpPr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15189DD4-56C8-4F92-A3F9-AA93E4F0FBC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4" name="Rectangle 5">
              <a:extLst>
                <a:ext uri="{FF2B5EF4-FFF2-40B4-BE49-F238E27FC236}">
                  <a16:creationId xmlns:a16="http://schemas.microsoft.com/office/drawing/2014/main" id="{DDFA377A-F4DE-4B15-81AA-EEE8672B6FF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CDCB2C5B-89AF-42D3-BF78-E8D5841865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9C3DE81D-34C4-48C5-A7F5-234384138E35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27" name="Rounded Rectangle 8">
                <a:extLst>
                  <a:ext uri="{FF2B5EF4-FFF2-40B4-BE49-F238E27FC236}">
                    <a16:creationId xmlns:a16="http://schemas.microsoft.com/office/drawing/2014/main" id="{753A738C-E9C5-4E32-A7A1-0F88BCDA241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8" name="그림 개체 틀 2">
            <a:extLst>
              <a:ext uri="{FF2B5EF4-FFF2-40B4-BE49-F238E27FC236}">
                <a16:creationId xmlns:a16="http://schemas.microsoft.com/office/drawing/2014/main" id="{CB46EA28-DC0E-4334-ACB7-F2FA90F190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905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0" name="그림 개체 틀 2">
            <a:extLst>
              <a:ext uri="{FF2B5EF4-FFF2-40B4-BE49-F238E27FC236}">
                <a16:creationId xmlns:a16="http://schemas.microsoft.com/office/drawing/2014/main" id="{7EA98078-7EAF-4581-923B-BCD15A2A257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052075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443199E8-68A9-4546-8543-4915CC0C5410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6813642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7D111F3C-4DF5-4941-AC67-67B80936F5E9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9575208" y="2037611"/>
            <a:ext cx="1332000" cy="209720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9E89AF0-20DB-46F0-9A15-2E35A3D0BF5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23554" y="791473"/>
            <a:ext cx="4284617" cy="557449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A177AD-A22D-4DBB-BF10-A6EEBF4613E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47954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9C037173-B5D0-413D-AC9E-FFD6E9E766F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65475" y="791473"/>
            <a:ext cx="2577737" cy="258330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F9B499-92A2-4E7D-8966-0C284809B65B}"/>
              </a:ext>
            </a:extLst>
          </p:cNvPr>
          <p:cNvSpPr/>
          <p:nvPr userDrawn="1"/>
        </p:nvSpPr>
        <p:spPr>
          <a:xfrm>
            <a:off x="0" y="1082710"/>
            <a:ext cx="12192000" cy="469258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052E92-DCFE-4CC2-BDE0-E540E1CB28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208315"/>
            <a:ext cx="12192000" cy="444137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8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FDFE080-7475-4FC2-9FFD-A361F719381E}"/>
              </a:ext>
            </a:extLst>
          </p:cNvPr>
          <p:cNvGrpSpPr/>
          <p:nvPr/>
        </p:nvGrpSpPr>
        <p:grpSpPr>
          <a:xfrm>
            <a:off x="609467" y="3130359"/>
            <a:ext cx="5286102" cy="3233490"/>
            <a:chOff x="6673536" y="3285265"/>
            <a:chExt cx="5286102" cy="3233490"/>
          </a:xfrm>
        </p:grpSpPr>
        <p:sp>
          <p:nvSpPr>
            <p:cNvPr id="23" name="TextBox 22">
              <a:hlinkClick r:id="rId2"/>
              <a:extLst>
                <a:ext uri="{FF2B5EF4-FFF2-40B4-BE49-F238E27FC236}">
                  <a16:creationId xmlns:a16="http://schemas.microsoft.com/office/drawing/2014/main" id="{D6A79285-3107-4BC0-8875-8EF27C571FEF}"/>
                </a:ext>
              </a:extLst>
            </p:cNvPr>
            <p:cNvSpPr txBox="1"/>
            <p:nvPr/>
          </p:nvSpPr>
          <p:spPr>
            <a:xfrm>
              <a:off x="6673537" y="6272534"/>
              <a:ext cx="5286101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B135A4-E404-492F-A148-A6DA3E196F2F}"/>
                </a:ext>
              </a:extLst>
            </p:cNvPr>
            <p:cNvSpPr txBox="1"/>
            <p:nvPr/>
          </p:nvSpPr>
          <p:spPr>
            <a:xfrm>
              <a:off x="6673536" y="3285265"/>
              <a:ext cx="5286102" cy="258532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Free 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Education</a:t>
              </a:r>
            </a:p>
            <a:p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PPT Templates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0B7C1A-C50C-404D-A7B2-1762B76D5ED9}"/>
                </a:ext>
              </a:extLst>
            </p:cNvPr>
            <p:cNvSpPr txBox="1"/>
            <p:nvPr/>
          </p:nvSpPr>
          <p:spPr>
            <a:xfrm>
              <a:off x="6673536" y="5870588"/>
              <a:ext cx="528610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3A81106C-4A25-414A-B03C-328D3D3E8974}"/>
              </a:ext>
            </a:extLst>
          </p:cNvPr>
          <p:cNvSpPr/>
          <p:nvPr/>
        </p:nvSpPr>
        <p:spPr>
          <a:xfrm>
            <a:off x="609467" y="512930"/>
            <a:ext cx="1684599" cy="432917"/>
          </a:xfrm>
          <a:custGeom>
            <a:avLst/>
            <a:gdLst>
              <a:gd name="connsiteX0" fmla="*/ 1270457 w 1684599"/>
              <a:gd name="connsiteY0" fmla="*/ 318010 h 432917"/>
              <a:gd name="connsiteX1" fmla="*/ 1282754 w 1684599"/>
              <a:gd name="connsiteY1" fmla="*/ 318010 h 432917"/>
              <a:gd name="connsiteX2" fmla="*/ 1282754 w 1684599"/>
              <a:gd name="connsiteY2" fmla="*/ 328456 h 432917"/>
              <a:gd name="connsiteX3" fmla="*/ 1270457 w 1684599"/>
              <a:gd name="connsiteY3" fmla="*/ 328456 h 432917"/>
              <a:gd name="connsiteX4" fmla="*/ 1388670 w 1684599"/>
              <a:gd name="connsiteY4" fmla="*/ 282441 h 432917"/>
              <a:gd name="connsiteX5" fmla="*/ 1375712 w 1684599"/>
              <a:gd name="connsiteY5" fmla="*/ 287069 h 432917"/>
              <a:gd name="connsiteX6" fmla="*/ 1370819 w 1684599"/>
              <a:gd name="connsiteY6" fmla="*/ 301217 h 432917"/>
              <a:gd name="connsiteX7" fmla="*/ 1375844 w 1684599"/>
              <a:gd name="connsiteY7" fmla="*/ 315234 h 432917"/>
              <a:gd name="connsiteX8" fmla="*/ 1388670 w 1684599"/>
              <a:gd name="connsiteY8" fmla="*/ 319994 h 432917"/>
              <a:gd name="connsiteX9" fmla="*/ 1401364 w 1684599"/>
              <a:gd name="connsiteY9" fmla="*/ 315234 h 432917"/>
              <a:gd name="connsiteX10" fmla="*/ 1406389 w 1684599"/>
              <a:gd name="connsiteY10" fmla="*/ 300953 h 432917"/>
              <a:gd name="connsiteX11" fmla="*/ 1401496 w 1684599"/>
              <a:gd name="connsiteY11" fmla="*/ 286937 h 432917"/>
              <a:gd name="connsiteX12" fmla="*/ 1388670 w 1684599"/>
              <a:gd name="connsiteY12" fmla="*/ 282441 h 432917"/>
              <a:gd name="connsiteX13" fmla="*/ 1425033 w 1684599"/>
              <a:gd name="connsiteY13" fmla="*/ 273846 h 432917"/>
              <a:gd name="connsiteX14" fmla="*/ 1444339 w 1684599"/>
              <a:gd name="connsiteY14" fmla="*/ 273846 h 432917"/>
              <a:gd name="connsiteX15" fmla="*/ 1455975 w 1684599"/>
              <a:gd name="connsiteY15" fmla="*/ 311134 h 432917"/>
              <a:gd name="connsiteX16" fmla="*/ 1467479 w 1684599"/>
              <a:gd name="connsiteY16" fmla="*/ 273846 h 432917"/>
              <a:gd name="connsiteX17" fmla="*/ 1486916 w 1684599"/>
              <a:gd name="connsiteY17" fmla="*/ 273846 h 432917"/>
              <a:gd name="connsiteX18" fmla="*/ 1486916 w 1684599"/>
              <a:gd name="connsiteY18" fmla="*/ 328456 h 432917"/>
              <a:gd name="connsiteX19" fmla="*/ 1474883 w 1684599"/>
              <a:gd name="connsiteY19" fmla="*/ 328456 h 432917"/>
              <a:gd name="connsiteX20" fmla="*/ 1474883 w 1684599"/>
              <a:gd name="connsiteY20" fmla="*/ 285482 h 432917"/>
              <a:gd name="connsiteX21" fmla="*/ 1462190 w 1684599"/>
              <a:gd name="connsiteY21" fmla="*/ 328456 h 432917"/>
              <a:gd name="connsiteX22" fmla="*/ 1449760 w 1684599"/>
              <a:gd name="connsiteY22" fmla="*/ 328456 h 432917"/>
              <a:gd name="connsiteX23" fmla="*/ 1437066 w 1684599"/>
              <a:gd name="connsiteY23" fmla="*/ 285482 h 432917"/>
              <a:gd name="connsiteX24" fmla="*/ 1437066 w 1684599"/>
              <a:gd name="connsiteY24" fmla="*/ 328456 h 432917"/>
              <a:gd name="connsiteX25" fmla="*/ 1425033 w 1684599"/>
              <a:gd name="connsiteY25" fmla="*/ 328456 h 432917"/>
              <a:gd name="connsiteX26" fmla="*/ 1388538 w 1684599"/>
              <a:gd name="connsiteY26" fmla="*/ 272920 h 432917"/>
              <a:gd name="connsiteX27" fmla="*/ 1411149 w 1684599"/>
              <a:gd name="connsiteY27" fmla="*/ 280457 h 432917"/>
              <a:gd name="connsiteX28" fmla="*/ 1419612 w 1684599"/>
              <a:gd name="connsiteY28" fmla="*/ 301217 h 432917"/>
              <a:gd name="connsiteX29" fmla="*/ 1411149 w 1684599"/>
              <a:gd name="connsiteY29" fmla="*/ 321845 h 432917"/>
              <a:gd name="connsiteX30" fmla="*/ 1388538 w 1684599"/>
              <a:gd name="connsiteY30" fmla="*/ 329250 h 432917"/>
              <a:gd name="connsiteX31" fmla="*/ 1365795 w 1684599"/>
              <a:gd name="connsiteY31" fmla="*/ 321845 h 432917"/>
              <a:gd name="connsiteX32" fmla="*/ 1357332 w 1684599"/>
              <a:gd name="connsiteY32" fmla="*/ 301350 h 432917"/>
              <a:gd name="connsiteX33" fmla="*/ 1360241 w 1684599"/>
              <a:gd name="connsiteY33" fmla="*/ 287333 h 432917"/>
              <a:gd name="connsiteX34" fmla="*/ 1366191 w 1684599"/>
              <a:gd name="connsiteY34" fmla="*/ 279796 h 432917"/>
              <a:gd name="connsiteX35" fmla="*/ 1374522 w 1684599"/>
              <a:gd name="connsiteY35" fmla="*/ 274904 h 432917"/>
              <a:gd name="connsiteX36" fmla="*/ 1388538 w 1684599"/>
              <a:gd name="connsiteY36" fmla="*/ 272920 h 432917"/>
              <a:gd name="connsiteX37" fmla="*/ 1322688 w 1684599"/>
              <a:gd name="connsiteY37" fmla="*/ 272920 h 432917"/>
              <a:gd name="connsiteX38" fmla="*/ 1341729 w 1684599"/>
              <a:gd name="connsiteY38" fmla="*/ 278871 h 432917"/>
              <a:gd name="connsiteX39" fmla="*/ 1348340 w 1684599"/>
              <a:gd name="connsiteY39" fmla="*/ 288920 h 432917"/>
              <a:gd name="connsiteX40" fmla="*/ 1335514 w 1684599"/>
              <a:gd name="connsiteY40" fmla="*/ 291565 h 432917"/>
              <a:gd name="connsiteX41" fmla="*/ 1330754 w 1684599"/>
              <a:gd name="connsiteY41" fmla="*/ 284821 h 432917"/>
              <a:gd name="connsiteX42" fmla="*/ 1322027 w 1684599"/>
              <a:gd name="connsiteY42" fmla="*/ 282309 h 432917"/>
              <a:gd name="connsiteX43" fmla="*/ 1310523 w 1684599"/>
              <a:gd name="connsiteY43" fmla="*/ 286672 h 432917"/>
              <a:gd name="connsiteX44" fmla="*/ 1306027 w 1684599"/>
              <a:gd name="connsiteY44" fmla="*/ 300821 h 432917"/>
              <a:gd name="connsiteX45" fmla="*/ 1310390 w 1684599"/>
              <a:gd name="connsiteY45" fmla="*/ 315630 h 432917"/>
              <a:gd name="connsiteX46" fmla="*/ 1321762 w 1684599"/>
              <a:gd name="connsiteY46" fmla="*/ 319994 h 432917"/>
              <a:gd name="connsiteX47" fmla="*/ 1330622 w 1684599"/>
              <a:gd name="connsiteY47" fmla="*/ 317217 h 432917"/>
              <a:gd name="connsiteX48" fmla="*/ 1335911 w 1684599"/>
              <a:gd name="connsiteY48" fmla="*/ 308490 h 432917"/>
              <a:gd name="connsiteX49" fmla="*/ 1348472 w 1684599"/>
              <a:gd name="connsiteY49" fmla="*/ 311928 h 432917"/>
              <a:gd name="connsiteX50" fmla="*/ 1338820 w 1684599"/>
              <a:gd name="connsiteY50" fmla="*/ 325151 h 432917"/>
              <a:gd name="connsiteX51" fmla="*/ 1321762 w 1684599"/>
              <a:gd name="connsiteY51" fmla="*/ 329514 h 432917"/>
              <a:gd name="connsiteX52" fmla="*/ 1300738 w 1684599"/>
              <a:gd name="connsiteY52" fmla="*/ 322109 h 432917"/>
              <a:gd name="connsiteX53" fmla="*/ 1292540 w 1684599"/>
              <a:gd name="connsiteY53" fmla="*/ 301746 h 432917"/>
              <a:gd name="connsiteX54" fmla="*/ 1300738 w 1684599"/>
              <a:gd name="connsiteY54" fmla="*/ 280590 h 432917"/>
              <a:gd name="connsiteX55" fmla="*/ 1322688 w 1684599"/>
              <a:gd name="connsiteY55" fmla="*/ 272920 h 432917"/>
              <a:gd name="connsiteX56" fmla="*/ 1016180 w 1684599"/>
              <a:gd name="connsiteY56" fmla="*/ 134080 h 432917"/>
              <a:gd name="connsiteX57" fmla="*/ 1016180 w 1684599"/>
              <a:gd name="connsiteY57" fmla="*/ 200723 h 432917"/>
              <a:gd name="connsiteX58" fmla="*/ 1039055 w 1684599"/>
              <a:gd name="connsiteY58" fmla="*/ 200723 h 432917"/>
              <a:gd name="connsiteX59" fmla="*/ 1072113 w 1684599"/>
              <a:gd name="connsiteY59" fmla="*/ 197021 h 432917"/>
              <a:gd name="connsiteX60" fmla="*/ 1085203 w 1684599"/>
              <a:gd name="connsiteY60" fmla="*/ 185517 h 432917"/>
              <a:gd name="connsiteX61" fmla="*/ 1089964 w 1684599"/>
              <a:gd name="connsiteY61" fmla="*/ 167269 h 432917"/>
              <a:gd name="connsiteX62" fmla="*/ 1083352 w 1684599"/>
              <a:gd name="connsiteY62" fmla="*/ 146113 h 432917"/>
              <a:gd name="connsiteX63" fmla="*/ 1066559 w 1684599"/>
              <a:gd name="connsiteY63" fmla="*/ 135667 h 432917"/>
              <a:gd name="connsiteX64" fmla="*/ 1036411 w 1684599"/>
              <a:gd name="connsiteY64" fmla="*/ 134080 h 432917"/>
              <a:gd name="connsiteX65" fmla="*/ 822993 w 1684599"/>
              <a:gd name="connsiteY65" fmla="*/ 134080 h 432917"/>
              <a:gd name="connsiteX66" fmla="*/ 822993 w 1684599"/>
              <a:gd name="connsiteY66" fmla="*/ 200723 h 432917"/>
              <a:gd name="connsiteX67" fmla="*/ 845869 w 1684599"/>
              <a:gd name="connsiteY67" fmla="*/ 200723 h 432917"/>
              <a:gd name="connsiteX68" fmla="*/ 878926 w 1684599"/>
              <a:gd name="connsiteY68" fmla="*/ 197021 h 432917"/>
              <a:gd name="connsiteX69" fmla="*/ 892017 w 1684599"/>
              <a:gd name="connsiteY69" fmla="*/ 185517 h 432917"/>
              <a:gd name="connsiteX70" fmla="*/ 896777 w 1684599"/>
              <a:gd name="connsiteY70" fmla="*/ 167269 h 432917"/>
              <a:gd name="connsiteX71" fmla="*/ 890166 w 1684599"/>
              <a:gd name="connsiteY71" fmla="*/ 146113 h 432917"/>
              <a:gd name="connsiteX72" fmla="*/ 873373 w 1684599"/>
              <a:gd name="connsiteY72" fmla="*/ 135667 h 432917"/>
              <a:gd name="connsiteX73" fmla="*/ 843224 w 1684599"/>
              <a:gd name="connsiteY73" fmla="*/ 134080 h 432917"/>
              <a:gd name="connsiteX74" fmla="*/ 626501 w 1684599"/>
              <a:gd name="connsiteY74" fmla="*/ 103271 h 432917"/>
              <a:gd name="connsiteX75" fmla="*/ 645278 w 1684599"/>
              <a:gd name="connsiteY75" fmla="*/ 103800 h 432917"/>
              <a:gd name="connsiteX76" fmla="*/ 640121 w 1684599"/>
              <a:gd name="connsiteY76" fmla="*/ 319994 h 432917"/>
              <a:gd name="connsiteX77" fmla="*/ 743524 w 1684599"/>
              <a:gd name="connsiteY77" fmla="*/ 319994 h 432917"/>
              <a:gd name="connsiteX78" fmla="*/ 743524 w 1684599"/>
              <a:gd name="connsiteY78" fmla="*/ 338902 h 432917"/>
              <a:gd name="connsiteX79" fmla="*/ 620948 w 1684599"/>
              <a:gd name="connsiteY79" fmla="*/ 338902 h 432917"/>
              <a:gd name="connsiteX80" fmla="*/ 475496 w 1684599"/>
              <a:gd name="connsiteY80" fmla="*/ 103271 h 432917"/>
              <a:gd name="connsiteX81" fmla="*/ 494272 w 1684599"/>
              <a:gd name="connsiteY81" fmla="*/ 103800 h 432917"/>
              <a:gd name="connsiteX82" fmla="*/ 489644 w 1684599"/>
              <a:gd name="connsiteY82" fmla="*/ 319994 h 432917"/>
              <a:gd name="connsiteX83" fmla="*/ 583527 w 1684599"/>
              <a:gd name="connsiteY83" fmla="*/ 319994 h 432917"/>
              <a:gd name="connsiteX84" fmla="*/ 583527 w 1684599"/>
              <a:gd name="connsiteY84" fmla="*/ 338902 h 432917"/>
              <a:gd name="connsiteX85" fmla="*/ 470339 w 1684599"/>
              <a:gd name="connsiteY85" fmla="*/ 338902 h 432917"/>
              <a:gd name="connsiteX86" fmla="*/ 340754 w 1684599"/>
              <a:gd name="connsiteY86" fmla="*/ 103271 h 432917"/>
              <a:gd name="connsiteX87" fmla="*/ 441645 w 1684599"/>
              <a:gd name="connsiteY87" fmla="*/ 332422 h 432917"/>
              <a:gd name="connsiteX88" fmla="*/ 424191 w 1684599"/>
              <a:gd name="connsiteY88" fmla="*/ 338902 h 432917"/>
              <a:gd name="connsiteX89" fmla="*/ 341019 w 1684599"/>
              <a:gd name="connsiteY89" fmla="*/ 150226 h 432917"/>
              <a:gd name="connsiteX90" fmla="*/ 262871 w 1684599"/>
              <a:gd name="connsiteY90" fmla="*/ 334133 h 432917"/>
              <a:gd name="connsiteX91" fmla="*/ 245285 w 1684599"/>
              <a:gd name="connsiteY91" fmla="*/ 327653 h 432917"/>
              <a:gd name="connsiteX92" fmla="*/ 1152640 w 1684599"/>
              <a:gd name="connsiteY92" fmla="*/ 94147 h 432917"/>
              <a:gd name="connsiteX93" fmla="*/ 1317530 w 1684599"/>
              <a:gd name="connsiteY93" fmla="*/ 94147 h 432917"/>
              <a:gd name="connsiteX94" fmla="*/ 1317530 w 1684599"/>
              <a:gd name="connsiteY94" fmla="*/ 133948 h 432917"/>
              <a:gd name="connsiteX95" fmla="*/ 1256176 w 1684599"/>
              <a:gd name="connsiteY95" fmla="*/ 133948 h 432917"/>
              <a:gd name="connsiteX96" fmla="*/ 1256176 w 1684599"/>
              <a:gd name="connsiteY96" fmla="*/ 329514 h 432917"/>
              <a:gd name="connsiteX97" fmla="*/ 1214259 w 1684599"/>
              <a:gd name="connsiteY97" fmla="*/ 329514 h 432917"/>
              <a:gd name="connsiteX98" fmla="*/ 1214259 w 1684599"/>
              <a:gd name="connsiteY98" fmla="*/ 133948 h 432917"/>
              <a:gd name="connsiteX99" fmla="*/ 1152640 w 1684599"/>
              <a:gd name="connsiteY99" fmla="*/ 133948 h 432917"/>
              <a:gd name="connsiteX100" fmla="*/ 974396 w 1684599"/>
              <a:gd name="connsiteY100" fmla="*/ 94147 h 432917"/>
              <a:gd name="connsiteX101" fmla="*/ 1041568 w 1684599"/>
              <a:gd name="connsiteY101" fmla="*/ 94147 h 432917"/>
              <a:gd name="connsiteX102" fmla="*/ 1091418 w 1684599"/>
              <a:gd name="connsiteY102" fmla="*/ 97717 h 432917"/>
              <a:gd name="connsiteX103" fmla="*/ 1121302 w 1684599"/>
              <a:gd name="connsiteY103" fmla="*/ 120725 h 432917"/>
              <a:gd name="connsiteX104" fmla="*/ 1133335 w 1684599"/>
              <a:gd name="connsiteY104" fmla="*/ 166608 h 432917"/>
              <a:gd name="connsiteX105" fmla="*/ 1126459 w 1684599"/>
              <a:gd name="connsiteY105" fmla="*/ 203103 h 432917"/>
              <a:gd name="connsiteX106" fmla="*/ 1108872 w 1684599"/>
              <a:gd name="connsiteY106" fmla="*/ 226243 h 432917"/>
              <a:gd name="connsiteX107" fmla="*/ 1087187 w 1684599"/>
              <a:gd name="connsiteY107" fmla="*/ 237350 h 432917"/>
              <a:gd name="connsiteX108" fmla="*/ 1043684 w 1684599"/>
              <a:gd name="connsiteY108" fmla="*/ 240656 h 432917"/>
              <a:gd name="connsiteX109" fmla="*/ 1016312 w 1684599"/>
              <a:gd name="connsiteY109" fmla="*/ 240656 h 432917"/>
              <a:gd name="connsiteX110" fmla="*/ 1016312 w 1684599"/>
              <a:gd name="connsiteY110" fmla="*/ 329382 h 432917"/>
              <a:gd name="connsiteX111" fmla="*/ 974396 w 1684599"/>
              <a:gd name="connsiteY111" fmla="*/ 329382 h 432917"/>
              <a:gd name="connsiteX112" fmla="*/ 781077 w 1684599"/>
              <a:gd name="connsiteY112" fmla="*/ 94147 h 432917"/>
              <a:gd name="connsiteX113" fmla="*/ 848249 w 1684599"/>
              <a:gd name="connsiteY113" fmla="*/ 94147 h 432917"/>
              <a:gd name="connsiteX114" fmla="*/ 898099 w 1684599"/>
              <a:gd name="connsiteY114" fmla="*/ 97717 h 432917"/>
              <a:gd name="connsiteX115" fmla="*/ 927983 w 1684599"/>
              <a:gd name="connsiteY115" fmla="*/ 120725 h 432917"/>
              <a:gd name="connsiteX116" fmla="*/ 940016 w 1684599"/>
              <a:gd name="connsiteY116" fmla="*/ 166608 h 432917"/>
              <a:gd name="connsiteX117" fmla="*/ 933140 w 1684599"/>
              <a:gd name="connsiteY117" fmla="*/ 203103 h 432917"/>
              <a:gd name="connsiteX118" fmla="*/ 915554 w 1684599"/>
              <a:gd name="connsiteY118" fmla="*/ 226243 h 432917"/>
              <a:gd name="connsiteX119" fmla="*/ 893868 w 1684599"/>
              <a:gd name="connsiteY119" fmla="*/ 237350 h 432917"/>
              <a:gd name="connsiteX120" fmla="*/ 850365 w 1684599"/>
              <a:gd name="connsiteY120" fmla="*/ 240656 h 432917"/>
              <a:gd name="connsiteX121" fmla="*/ 822993 w 1684599"/>
              <a:gd name="connsiteY121" fmla="*/ 240656 h 432917"/>
              <a:gd name="connsiteX122" fmla="*/ 822993 w 1684599"/>
              <a:gd name="connsiteY122" fmla="*/ 329382 h 432917"/>
              <a:gd name="connsiteX123" fmla="*/ 781077 w 1684599"/>
              <a:gd name="connsiteY123" fmla="*/ 329382 h 432917"/>
              <a:gd name="connsiteX124" fmla="*/ 216459 w 1684599"/>
              <a:gd name="connsiteY124" fmla="*/ 18776 h 432917"/>
              <a:gd name="connsiteX125" fmla="*/ 18776 w 1684599"/>
              <a:gd name="connsiteY125" fmla="*/ 216458 h 432917"/>
              <a:gd name="connsiteX126" fmla="*/ 216459 w 1684599"/>
              <a:gd name="connsiteY126" fmla="*/ 414141 h 432917"/>
              <a:gd name="connsiteX127" fmla="*/ 1468140 w 1684599"/>
              <a:gd name="connsiteY127" fmla="*/ 414141 h 432917"/>
              <a:gd name="connsiteX128" fmla="*/ 1665823 w 1684599"/>
              <a:gd name="connsiteY128" fmla="*/ 216458 h 432917"/>
              <a:gd name="connsiteX129" fmla="*/ 1468140 w 1684599"/>
              <a:gd name="connsiteY129" fmla="*/ 18776 h 432917"/>
              <a:gd name="connsiteX130" fmla="*/ 216459 w 1684599"/>
              <a:gd name="connsiteY130" fmla="*/ 0 h 432917"/>
              <a:gd name="connsiteX131" fmla="*/ 1468140 w 1684599"/>
              <a:gd name="connsiteY131" fmla="*/ 0 h 432917"/>
              <a:gd name="connsiteX132" fmla="*/ 1684599 w 1684599"/>
              <a:gd name="connsiteY132" fmla="*/ 216458 h 432917"/>
              <a:gd name="connsiteX133" fmla="*/ 1468140 w 1684599"/>
              <a:gd name="connsiteY133" fmla="*/ 432917 h 432917"/>
              <a:gd name="connsiteX134" fmla="*/ 216459 w 1684599"/>
              <a:gd name="connsiteY134" fmla="*/ 432917 h 432917"/>
              <a:gd name="connsiteX135" fmla="*/ 0 w 1684599"/>
              <a:gd name="connsiteY135" fmla="*/ 216458 h 432917"/>
              <a:gd name="connsiteX136" fmla="*/ 216459 w 1684599"/>
              <a:gd name="connsiteY136" fmla="*/ 0 h 432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1684599" h="432917">
                <a:moveTo>
                  <a:pt x="1270457" y="318010"/>
                </a:moveTo>
                <a:lnTo>
                  <a:pt x="1282754" y="318010"/>
                </a:lnTo>
                <a:lnTo>
                  <a:pt x="1282754" y="328456"/>
                </a:lnTo>
                <a:lnTo>
                  <a:pt x="1270457" y="328456"/>
                </a:lnTo>
                <a:close/>
                <a:moveTo>
                  <a:pt x="1388670" y="282441"/>
                </a:moveTo>
                <a:cubicBezTo>
                  <a:pt x="1383381" y="282441"/>
                  <a:pt x="1379017" y="284027"/>
                  <a:pt x="1375712" y="287069"/>
                </a:cubicBezTo>
                <a:cubicBezTo>
                  <a:pt x="1372406" y="290242"/>
                  <a:pt x="1370819" y="294870"/>
                  <a:pt x="1370819" y="301217"/>
                </a:cubicBezTo>
                <a:cubicBezTo>
                  <a:pt x="1370819" y="307432"/>
                  <a:pt x="1372538" y="312060"/>
                  <a:pt x="1375844" y="315234"/>
                </a:cubicBezTo>
                <a:cubicBezTo>
                  <a:pt x="1379150" y="318407"/>
                  <a:pt x="1383513" y="319994"/>
                  <a:pt x="1388670" y="319994"/>
                </a:cubicBezTo>
                <a:cubicBezTo>
                  <a:pt x="1393827" y="319994"/>
                  <a:pt x="1398058" y="318407"/>
                  <a:pt x="1401364" y="315234"/>
                </a:cubicBezTo>
                <a:cubicBezTo>
                  <a:pt x="1404670" y="312060"/>
                  <a:pt x="1406389" y="307300"/>
                  <a:pt x="1406389" y="300953"/>
                </a:cubicBezTo>
                <a:cubicBezTo>
                  <a:pt x="1406389" y="294738"/>
                  <a:pt x="1404802" y="289978"/>
                  <a:pt x="1401496" y="286937"/>
                </a:cubicBezTo>
                <a:cubicBezTo>
                  <a:pt x="1398191" y="283895"/>
                  <a:pt x="1393959" y="282441"/>
                  <a:pt x="1388670" y="282441"/>
                </a:cubicBezTo>
                <a:close/>
                <a:moveTo>
                  <a:pt x="1425033" y="273846"/>
                </a:moveTo>
                <a:lnTo>
                  <a:pt x="1444339" y="273846"/>
                </a:lnTo>
                <a:lnTo>
                  <a:pt x="1455975" y="311134"/>
                </a:lnTo>
                <a:lnTo>
                  <a:pt x="1467479" y="273846"/>
                </a:lnTo>
                <a:lnTo>
                  <a:pt x="1486916" y="273846"/>
                </a:lnTo>
                <a:lnTo>
                  <a:pt x="1486916" y="328456"/>
                </a:lnTo>
                <a:lnTo>
                  <a:pt x="1474883" y="328456"/>
                </a:lnTo>
                <a:lnTo>
                  <a:pt x="1474883" y="285482"/>
                </a:lnTo>
                <a:lnTo>
                  <a:pt x="1462190" y="328456"/>
                </a:lnTo>
                <a:lnTo>
                  <a:pt x="1449760" y="328456"/>
                </a:lnTo>
                <a:lnTo>
                  <a:pt x="1437066" y="285482"/>
                </a:lnTo>
                <a:lnTo>
                  <a:pt x="1437066" y="328456"/>
                </a:lnTo>
                <a:lnTo>
                  <a:pt x="1425033" y="328456"/>
                </a:lnTo>
                <a:close/>
                <a:moveTo>
                  <a:pt x="1388538" y="272920"/>
                </a:moveTo>
                <a:cubicBezTo>
                  <a:pt x="1397926" y="272920"/>
                  <a:pt x="1405595" y="275433"/>
                  <a:pt x="1411149" y="280457"/>
                </a:cubicBezTo>
                <a:cubicBezTo>
                  <a:pt x="1416835" y="285482"/>
                  <a:pt x="1419612" y="292358"/>
                  <a:pt x="1419612" y="301217"/>
                </a:cubicBezTo>
                <a:cubicBezTo>
                  <a:pt x="1419612" y="310077"/>
                  <a:pt x="1416835" y="316953"/>
                  <a:pt x="1411149" y="321845"/>
                </a:cubicBezTo>
                <a:cubicBezTo>
                  <a:pt x="1405463" y="326870"/>
                  <a:pt x="1398058" y="329250"/>
                  <a:pt x="1388538" y="329250"/>
                </a:cubicBezTo>
                <a:cubicBezTo>
                  <a:pt x="1379017" y="329250"/>
                  <a:pt x="1371480" y="326738"/>
                  <a:pt x="1365795" y="321845"/>
                </a:cubicBezTo>
                <a:cubicBezTo>
                  <a:pt x="1360109" y="316953"/>
                  <a:pt x="1357332" y="310077"/>
                  <a:pt x="1357332" y="301350"/>
                </a:cubicBezTo>
                <a:cubicBezTo>
                  <a:pt x="1357332" y="295796"/>
                  <a:pt x="1358257" y="291168"/>
                  <a:pt x="1360241" y="287333"/>
                </a:cubicBezTo>
                <a:cubicBezTo>
                  <a:pt x="1361695" y="284556"/>
                  <a:pt x="1363679" y="282044"/>
                  <a:pt x="1366191" y="279796"/>
                </a:cubicBezTo>
                <a:cubicBezTo>
                  <a:pt x="1368703" y="277548"/>
                  <a:pt x="1371480" y="275962"/>
                  <a:pt x="1374522" y="274904"/>
                </a:cubicBezTo>
                <a:cubicBezTo>
                  <a:pt x="1378621" y="273714"/>
                  <a:pt x="1383249" y="272920"/>
                  <a:pt x="1388538" y="272920"/>
                </a:cubicBezTo>
                <a:close/>
                <a:moveTo>
                  <a:pt x="1322688" y="272920"/>
                </a:moveTo>
                <a:cubicBezTo>
                  <a:pt x="1330489" y="272920"/>
                  <a:pt x="1336836" y="274904"/>
                  <a:pt x="1341729" y="278871"/>
                </a:cubicBezTo>
                <a:cubicBezTo>
                  <a:pt x="1344638" y="281251"/>
                  <a:pt x="1346886" y="284556"/>
                  <a:pt x="1348340" y="288920"/>
                </a:cubicBezTo>
                <a:lnTo>
                  <a:pt x="1335514" y="291565"/>
                </a:lnTo>
                <a:cubicBezTo>
                  <a:pt x="1334721" y="288788"/>
                  <a:pt x="1333134" y="286540"/>
                  <a:pt x="1330754" y="284821"/>
                </a:cubicBezTo>
                <a:cubicBezTo>
                  <a:pt x="1328374" y="283234"/>
                  <a:pt x="1325465" y="282309"/>
                  <a:pt x="1322027" y="282309"/>
                </a:cubicBezTo>
                <a:cubicBezTo>
                  <a:pt x="1317266" y="282309"/>
                  <a:pt x="1313432" y="283763"/>
                  <a:pt x="1310523" y="286672"/>
                </a:cubicBezTo>
                <a:cubicBezTo>
                  <a:pt x="1307614" y="289581"/>
                  <a:pt x="1306027" y="294341"/>
                  <a:pt x="1306027" y="300821"/>
                </a:cubicBezTo>
                <a:cubicBezTo>
                  <a:pt x="1306027" y="307697"/>
                  <a:pt x="1307481" y="312589"/>
                  <a:pt x="1310390" y="315630"/>
                </a:cubicBezTo>
                <a:cubicBezTo>
                  <a:pt x="1313299" y="318539"/>
                  <a:pt x="1317134" y="319994"/>
                  <a:pt x="1321762" y="319994"/>
                </a:cubicBezTo>
                <a:cubicBezTo>
                  <a:pt x="1325200" y="319994"/>
                  <a:pt x="1328109" y="319068"/>
                  <a:pt x="1330622" y="317217"/>
                </a:cubicBezTo>
                <a:cubicBezTo>
                  <a:pt x="1333134" y="315366"/>
                  <a:pt x="1334853" y="312457"/>
                  <a:pt x="1335911" y="308490"/>
                </a:cubicBezTo>
                <a:lnTo>
                  <a:pt x="1348472" y="311928"/>
                </a:lnTo>
                <a:cubicBezTo>
                  <a:pt x="1346489" y="317878"/>
                  <a:pt x="1343316" y="322374"/>
                  <a:pt x="1338820" y="325151"/>
                </a:cubicBezTo>
                <a:cubicBezTo>
                  <a:pt x="1334324" y="328060"/>
                  <a:pt x="1328638" y="329514"/>
                  <a:pt x="1321762" y="329514"/>
                </a:cubicBezTo>
                <a:cubicBezTo>
                  <a:pt x="1313299" y="329514"/>
                  <a:pt x="1306291" y="327002"/>
                  <a:pt x="1300738" y="322109"/>
                </a:cubicBezTo>
                <a:cubicBezTo>
                  <a:pt x="1295316" y="317217"/>
                  <a:pt x="1292540" y="310341"/>
                  <a:pt x="1292540" y="301746"/>
                </a:cubicBezTo>
                <a:cubicBezTo>
                  <a:pt x="1292540" y="292622"/>
                  <a:pt x="1295316" y="285614"/>
                  <a:pt x="1300738" y="280590"/>
                </a:cubicBezTo>
                <a:cubicBezTo>
                  <a:pt x="1306159" y="275565"/>
                  <a:pt x="1313696" y="272920"/>
                  <a:pt x="1322688" y="272920"/>
                </a:cubicBezTo>
                <a:close/>
                <a:moveTo>
                  <a:pt x="1016180" y="134080"/>
                </a:moveTo>
                <a:lnTo>
                  <a:pt x="1016180" y="200723"/>
                </a:lnTo>
                <a:lnTo>
                  <a:pt x="1039055" y="200723"/>
                </a:lnTo>
                <a:cubicBezTo>
                  <a:pt x="1055584" y="200723"/>
                  <a:pt x="1066559" y="199533"/>
                  <a:pt x="1072113" y="197021"/>
                </a:cubicBezTo>
                <a:cubicBezTo>
                  <a:pt x="1077666" y="194508"/>
                  <a:pt x="1082030" y="190674"/>
                  <a:pt x="1085203" y="185517"/>
                </a:cubicBezTo>
                <a:cubicBezTo>
                  <a:pt x="1088377" y="180228"/>
                  <a:pt x="1089964" y="174145"/>
                  <a:pt x="1089964" y="167269"/>
                </a:cubicBezTo>
                <a:cubicBezTo>
                  <a:pt x="1089964" y="158674"/>
                  <a:pt x="1087716" y="151666"/>
                  <a:pt x="1083352" y="146113"/>
                </a:cubicBezTo>
                <a:cubicBezTo>
                  <a:pt x="1078856" y="140559"/>
                  <a:pt x="1073303" y="137121"/>
                  <a:pt x="1066559" y="135667"/>
                </a:cubicBezTo>
                <a:cubicBezTo>
                  <a:pt x="1061534" y="134609"/>
                  <a:pt x="1051485" y="134080"/>
                  <a:pt x="1036411" y="134080"/>
                </a:cubicBezTo>
                <a:close/>
                <a:moveTo>
                  <a:pt x="822993" y="134080"/>
                </a:moveTo>
                <a:lnTo>
                  <a:pt x="822993" y="200723"/>
                </a:lnTo>
                <a:lnTo>
                  <a:pt x="845869" y="200723"/>
                </a:lnTo>
                <a:cubicBezTo>
                  <a:pt x="862398" y="200723"/>
                  <a:pt x="873373" y="199533"/>
                  <a:pt x="878926" y="197021"/>
                </a:cubicBezTo>
                <a:cubicBezTo>
                  <a:pt x="884480" y="194508"/>
                  <a:pt x="888843" y="190674"/>
                  <a:pt x="892017" y="185517"/>
                </a:cubicBezTo>
                <a:cubicBezTo>
                  <a:pt x="895190" y="180228"/>
                  <a:pt x="896777" y="174145"/>
                  <a:pt x="896777" y="167269"/>
                </a:cubicBezTo>
                <a:cubicBezTo>
                  <a:pt x="896777" y="158674"/>
                  <a:pt x="894529" y="151666"/>
                  <a:pt x="890166" y="146113"/>
                </a:cubicBezTo>
                <a:cubicBezTo>
                  <a:pt x="885670" y="140559"/>
                  <a:pt x="880116" y="137121"/>
                  <a:pt x="873373" y="135667"/>
                </a:cubicBezTo>
                <a:cubicBezTo>
                  <a:pt x="868348" y="134609"/>
                  <a:pt x="858298" y="134080"/>
                  <a:pt x="843224" y="134080"/>
                </a:cubicBezTo>
                <a:close/>
                <a:moveTo>
                  <a:pt x="626501" y="103271"/>
                </a:moveTo>
                <a:lnTo>
                  <a:pt x="645278" y="103800"/>
                </a:lnTo>
                <a:lnTo>
                  <a:pt x="640121" y="319994"/>
                </a:lnTo>
                <a:lnTo>
                  <a:pt x="743524" y="319994"/>
                </a:lnTo>
                <a:lnTo>
                  <a:pt x="743524" y="338902"/>
                </a:lnTo>
                <a:lnTo>
                  <a:pt x="620948" y="338902"/>
                </a:lnTo>
                <a:close/>
                <a:moveTo>
                  <a:pt x="475496" y="103271"/>
                </a:moveTo>
                <a:lnTo>
                  <a:pt x="494272" y="103800"/>
                </a:lnTo>
                <a:lnTo>
                  <a:pt x="489644" y="319994"/>
                </a:lnTo>
                <a:lnTo>
                  <a:pt x="583527" y="319994"/>
                </a:lnTo>
                <a:lnTo>
                  <a:pt x="583527" y="338902"/>
                </a:lnTo>
                <a:lnTo>
                  <a:pt x="470339" y="338902"/>
                </a:lnTo>
                <a:close/>
                <a:moveTo>
                  <a:pt x="340754" y="103271"/>
                </a:moveTo>
                <a:lnTo>
                  <a:pt x="441645" y="332422"/>
                </a:lnTo>
                <a:lnTo>
                  <a:pt x="424191" y="338902"/>
                </a:lnTo>
                <a:lnTo>
                  <a:pt x="341019" y="150226"/>
                </a:lnTo>
                <a:lnTo>
                  <a:pt x="262871" y="334133"/>
                </a:lnTo>
                <a:lnTo>
                  <a:pt x="245285" y="327653"/>
                </a:lnTo>
                <a:close/>
                <a:moveTo>
                  <a:pt x="1152640" y="94147"/>
                </a:moveTo>
                <a:lnTo>
                  <a:pt x="1317530" y="94147"/>
                </a:lnTo>
                <a:lnTo>
                  <a:pt x="1317530" y="133948"/>
                </a:lnTo>
                <a:lnTo>
                  <a:pt x="1256176" y="133948"/>
                </a:lnTo>
                <a:lnTo>
                  <a:pt x="1256176" y="329514"/>
                </a:lnTo>
                <a:lnTo>
                  <a:pt x="1214259" y="329514"/>
                </a:lnTo>
                <a:lnTo>
                  <a:pt x="1214259" y="133948"/>
                </a:lnTo>
                <a:lnTo>
                  <a:pt x="1152640" y="133948"/>
                </a:lnTo>
                <a:close/>
                <a:moveTo>
                  <a:pt x="974396" y="94147"/>
                </a:moveTo>
                <a:lnTo>
                  <a:pt x="1041568" y="94147"/>
                </a:lnTo>
                <a:cubicBezTo>
                  <a:pt x="1067088" y="94147"/>
                  <a:pt x="1083617" y="95337"/>
                  <a:pt x="1091418" y="97717"/>
                </a:cubicBezTo>
                <a:cubicBezTo>
                  <a:pt x="1103319" y="101287"/>
                  <a:pt x="1113236" y="108956"/>
                  <a:pt x="1121302" y="120725"/>
                </a:cubicBezTo>
                <a:cubicBezTo>
                  <a:pt x="1129368" y="132493"/>
                  <a:pt x="1133335" y="147832"/>
                  <a:pt x="1133335" y="166608"/>
                </a:cubicBezTo>
                <a:cubicBezTo>
                  <a:pt x="1133335" y="181021"/>
                  <a:pt x="1131087" y="193186"/>
                  <a:pt x="1126459" y="203103"/>
                </a:cubicBezTo>
                <a:cubicBezTo>
                  <a:pt x="1121831" y="212888"/>
                  <a:pt x="1116013" y="220690"/>
                  <a:pt x="1108872" y="226243"/>
                </a:cubicBezTo>
                <a:cubicBezTo>
                  <a:pt x="1101732" y="231797"/>
                  <a:pt x="1094460" y="235631"/>
                  <a:pt x="1087187" y="237350"/>
                </a:cubicBezTo>
                <a:cubicBezTo>
                  <a:pt x="1077137" y="239598"/>
                  <a:pt x="1062725" y="240656"/>
                  <a:pt x="1043684" y="240656"/>
                </a:cubicBezTo>
                <a:lnTo>
                  <a:pt x="1016312" y="240656"/>
                </a:lnTo>
                <a:lnTo>
                  <a:pt x="1016312" y="329382"/>
                </a:lnTo>
                <a:lnTo>
                  <a:pt x="974396" y="329382"/>
                </a:lnTo>
                <a:close/>
                <a:moveTo>
                  <a:pt x="781077" y="94147"/>
                </a:moveTo>
                <a:lnTo>
                  <a:pt x="848249" y="94147"/>
                </a:lnTo>
                <a:cubicBezTo>
                  <a:pt x="873769" y="94147"/>
                  <a:pt x="890298" y="95337"/>
                  <a:pt x="898099" y="97717"/>
                </a:cubicBezTo>
                <a:cubicBezTo>
                  <a:pt x="910000" y="101287"/>
                  <a:pt x="919917" y="108956"/>
                  <a:pt x="927983" y="120725"/>
                </a:cubicBezTo>
                <a:cubicBezTo>
                  <a:pt x="936049" y="132493"/>
                  <a:pt x="940016" y="147832"/>
                  <a:pt x="940016" y="166608"/>
                </a:cubicBezTo>
                <a:cubicBezTo>
                  <a:pt x="940016" y="181021"/>
                  <a:pt x="937768" y="193186"/>
                  <a:pt x="933140" y="203103"/>
                </a:cubicBezTo>
                <a:cubicBezTo>
                  <a:pt x="928512" y="212888"/>
                  <a:pt x="922694" y="220690"/>
                  <a:pt x="915554" y="226243"/>
                </a:cubicBezTo>
                <a:cubicBezTo>
                  <a:pt x="908413" y="231797"/>
                  <a:pt x="901141" y="235631"/>
                  <a:pt x="893868" y="237350"/>
                </a:cubicBezTo>
                <a:cubicBezTo>
                  <a:pt x="883819" y="239598"/>
                  <a:pt x="869406" y="240656"/>
                  <a:pt x="850365" y="240656"/>
                </a:cubicBezTo>
                <a:lnTo>
                  <a:pt x="822993" y="240656"/>
                </a:lnTo>
                <a:lnTo>
                  <a:pt x="822993" y="329382"/>
                </a:lnTo>
                <a:lnTo>
                  <a:pt x="781077" y="329382"/>
                </a:lnTo>
                <a:close/>
                <a:moveTo>
                  <a:pt x="216459" y="18776"/>
                </a:moveTo>
                <a:cubicBezTo>
                  <a:pt x="107502" y="18776"/>
                  <a:pt x="18776" y="107502"/>
                  <a:pt x="18776" y="216458"/>
                </a:cubicBezTo>
                <a:cubicBezTo>
                  <a:pt x="18776" y="325415"/>
                  <a:pt x="107370" y="414141"/>
                  <a:pt x="216459" y="414141"/>
                </a:cubicBezTo>
                <a:lnTo>
                  <a:pt x="1468140" y="414141"/>
                </a:lnTo>
                <a:cubicBezTo>
                  <a:pt x="1577097" y="414141"/>
                  <a:pt x="1665823" y="325415"/>
                  <a:pt x="1665823" y="216458"/>
                </a:cubicBezTo>
                <a:cubicBezTo>
                  <a:pt x="1665823" y="107502"/>
                  <a:pt x="1577229" y="18776"/>
                  <a:pt x="1468140" y="18776"/>
                </a:cubicBezTo>
                <a:close/>
                <a:moveTo>
                  <a:pt x="216459" y="0"/>
                </a:moveTo>
                <a:lnTo>
                  <a:pt x="1468140" y="0"/>
                </a:lnTo>
                <a:cubicBezTo>
                  <a:pt x="1587543" y="0"/>
                  <a:pt x="1684599" y="97056"/>
                  <a:pt x="1684599" y="216458"/>
                </a:cubicBezTo>
                <a:cubicBezTo>
                  <a:pt x="1684599" y="335861"/>
                  <a:pt x="1587543" y="432917"/>
                  <a:pt x="1468140" y="432917"/>
                </a:cubicBezTo>
                <a:lnTo>
                  <a:pt x="216459" y="432917"/>
                </a:lnTo>
                <a:cubicBezTo>
                  <a:pt x="97056" y="432917"/>
                  <a:pt x="0" y="335861"/>
                  <a:pt x="0" y="216458"/>
                </a:cubicBezTo>
                <a:cubicBezTo>
                  <a:pt x="0" y="97056"/>
                  <a:pt x="97056" y="0"/>
                  <a:pt x="216459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07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132CD8-81B3-4477-8F80-C03D19A0E25E}"/>
              </a:ext>
            </a:extLst>
          </p:cNvPr>
          <p:cNvGrpSpPr/>
          <p:nvPr/>
        </p:nvGrpSpPr>
        <p:grpSpPr>
          <a:xfrm>
            <a:off x="3892221" y="1816977"/>
            <a:ext cx="4150550" cy="3912574"/>
            <a:chOff x="2636176" y="1796880"/>
            <a:chExt cx="4150550" cy="3912574"/>
          </a:xfrm>
        </p:grpSpPr>
        <p:sp>
          <p:nvSpPr>
            <p:cNvPr id="4" name="Freeform: Shape 23">
              <a:extLst>
                <a:ext uri="{FF2B5EF4-FFF2-40B4-BE49-F238E27FC236}">
                  <a16:creationId xmlns:a16="http://schemas.microsoft.com/office/drawing/2014/main" id="{81382956-3B58-4F2F-BA61-F9402D725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4664" y="1875774"/>
              <a:ext cx="3650109" cy="3711110"/>
            </a:xfrm>
            <a:custGeom>
              <a:avLst/>
              <a:gdLst>
                <a:gd name="connsiteX0" fmla="*/ 1632503 w 2337564"/>
                <a:gd name="connsiteY0" fmla="*/ 0 h 2376629"/>
                <a:gd name="connsiteX1" fmla="*/ 1973743 w 2337564"/>
                <a:gd name="connsiteY1" fmla="*/ 536479 h 2376629"/>
                <a:gd name="connsiteX2" fmla="*/ 1338632 w 2337564"/>
                <a:gd name="connsiteY2" fmla="*/ 566281 h 2376629"/>
                <a:gd name="connsiteX3" fmla="*/ 1411376 w 2337564"/>
                <a:gd name="connsiteY3" fmla="*/ 426106 h 2376629"/>
                <a:gd name="connsiteX4" fmla="*/ 1336049 w 2337564"/>
                <a:gd name="connsiteY4" fmla="*/ 414609 h 2376629"/>
                <a:gd name="connsiteX5" fmla="*/ 1241029 w 2337564"/>
                <a:gd name="connsiteY5" fmla="*/ 409812 h 2376629"/>
                <a:gd name="connsiteX6" fmla="*/ 311684 w 2337564"/>
                <a:gd name="connsiteY6" fmla="*/ 1339156 h 2376629"/>
                <a:gd name="connsiteX7" fmla="*/ 1241029 w 2337564"/>
                <a:gd name="connsiteY7" fmla="*/ 2268501 h 2376629"/>
                <a:gd name="connsiteX8" fmla="*/ 1276800 w 2337564"/>
                <a:gd name="connsiteY8" fmla="*/ 2266695 h 2376629"/>
                <a:gd name="connsiteX9" fmla="*/ 1283069 w 2337564"/>
                <a:gd name="connsiteY9" fmla="*/ 2267289 h 2376629"/>
                <a:gd name="connsiteX10" fmla="*/ 2146453 w 2337564"/>
                <a:gd name="connsiteY10" fmla="*/ 1724859 h 2376629"/>
                <a:gd name="connsiteX11" fmla="*/ 2329590 w 2337564"/>
                <a:gd name="connsiteY11" fmla="*/ 1186157 h 2376629"/>
                <a:gd name="connsiteX12" fmla="*/ 2331676 w 2337564"/>
                <a:gd name="connsiteY12" fmla="*/ 1091239 h 2376629"/>
                <a:gd name="connsiteX13" fmla="*/ 2337564 w 2337564"/>
                <a:gd name="connsiteY13" fmla="*/ 1207847 h 2376629"/>
                <a:gd name="connsiteX14" fmla="*/ 1168782 w 2337564"/>
                <a:gd name="connsiteY14" fmla="*/ 2376629 h 2376629"/>
                <a:gd name="connsiteX15" fmla="*/ 0 w 2337564"/>
                <a:gd name="connsiteY15" fmla="*/ 1207847 h 2376629"/>
                <a:gd name="connsiteX16" fmla="*/ 1168782 w 2337564"/>
                <a:gd name="connsiteY16" fmla="*/ 39065 h 2376629"/>
                <a:gd name="connsiteX17" fmla="*/ 1516342 w 2337564"/>
                <a:gd name="connsiteY17" fmla="*/ 91611 h 2376629"/>
                <a:gd name="connsiteX18" fmla="*/ 1574009 w 2337564"/>
                <a:gd name="connsiteY18" fmla="*/ 112718 h 23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37564" h="2376629">
                  <a:moveTo>
                    <a:pt x="1632503" y="0"/>
                  </a:moveTo>
                  <a:lnTo>
                    <a:pt x="1973743" y="536479"/>
                  </a:lnTo>
                  <a:lnTo>
                    <a:pt x="1338632" y="566281"/>
                  </a:lnTo>
                  <a:lnTo>
                    <a:pt x="1411376" y="426106"/>
                  </a:lnTo>
                  <a:lnTo>
                    <a:pt x="1336049" y="414609"/>
                  </a:lnTo>
                  <a:cubicBezTo>
                    <a:pt x="1304807" y="411437"/>
                    <a:pt x="1273108" y="409812"/>
                    <a:pt x="1241029" y="409812"/>
                  </a:cubicBezTo>
                  <a:cubicBezTo>
                    <a:pt x="727767" y="409811"/>
                    <a:pt x="311684" y="825893"/>
                    <a:pt x="311684" y="1339156"/>
                  </a:cubicBezTo>
                  <a:cubicBezTo>
                    <a:pt x="311685" y="1852419"/>
                    <a:pt x="727767" y="2268501"/>
                    <a:pt x="1241029" y="2268501"/>
                  </a:cubicBezTo>
                  <a:lnTo>
                    <a:pt x="1276800" y="2266695"/>
                  </a:lnTo>
                  <a:lnTo>
                    <a:pt x="1283069" y="2267289"/>
                  </a:lnTo>
                  <a:cubicBezTo>
                    <a:pt x="1587888" y="2277898"/>
                    <a:pt x="1931140" y="2074979"/>
                    <a:pt x="2146453" y="1724859"/>
                  </a:cubicBezTo>
                  <a:cubicBezTo>
                    <a:pt x="2254110" y="1549799"/>
                    <a:pt x="2314494" y="1362798"/>
                    <a:pt x="2329590" y="1186157"/>
                  </a:cubicBezTo>
                  <a:lnTo>
                    <a:pt x="2331676" y="1091239"/>
                  </a:lnTo>
                  <a:lnTo>
                    <a:pt x="2337564" y="1207847"/>
                  </a:lnTo>
                  <a:cubicBezTo>
                    <a:pt x="2337564" y="1853347"/>
                    <a:pt x="1814282" y="2376629"/>
                    <a:pt x="1168782" y="2376629"/>
                  </a:cubicBezTo>
                  <a:cubicBezTo>
                    <a:pt x="523282" y="2376629"/>
                    <a:pt x="0" y="1853347"/>
                    <a:pt x="0" y="1207847"/>
                  </a:cubicBezTo>
                  <a:cubicBezTo>
                    <a:pt x="0" y="562347"/>
                    <a:pt x="523282" y="39065"/>
                    <a:pt x="1168782" y="39065"/>
                  </a:cubicBezTo>
                  <a:cubicBezTo>
                    <a:pt x="1289813" y="39065"/>
                    <a:pt x="1406548" y="57462"/>
                    <a:pt x="1516342" y="91611"/>
                  </a:cubicBezTo>
                  <a:lnTo>
                    <a:pt x="1574009" y="1127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836B9CB-3EF9-4DAC-A28B-09117850CD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17688" y="4897630"/>
              <a:ext cx="720000" cy="72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6686413-3665-4B55-86A5-DD3D5224D1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6176" y="4809454"/>
              <a:ext cx="900000" cy="90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3C37965B-AFE5-4DA0-AB2A-2C9958B61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6176" y="3429000"/>
              <a:ext cx="1080000" cy="108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12DF33A-24FC-4B9A-8A6D-AEC27C419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1570" y="1796880"/>
              <a:ext cx="1260000" cy="126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554B529-73F6-401D-9825-24CCDA6EE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6726" y="4175391"/>
              <a:ext cx="540000" cy="540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B2FD770-E1E9-4DDE-80E0-B227ECC10730}"/>
              </a:ext>
            </a:extLst>
          </p:cNvPr>
          <p:cNvSpPr/>
          <p:nvPr/>
        </p:nvSpPr>
        <p:spPr>
          <a:xfrm>
            <a:off x="7626699" y="4317008"/>
            <a:ext cx="294119" cy="27532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5FB03E45-246F-4DD1-9470-74025A90C07A}"/>
              </a:ext>
            </a:extLst>
          </p:cNvPr>
          <p:cNvSpPr/>
          <p:nvPr/>
        </p:nvSpPr>
        <p:spPr>
          <a:xfrm>
            <a:off x="5137898" y="5110764"/>
            <a:ext cx="545426" cy="369442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856E3391-7552-4B93-B960-C734CF6DB293}"/>
              </a:ext>
            </a:extLst>
          </p:cNvPr>
          <p:cNvSpPr/>
          <p:nvPr/>
        </p:nvSpPr>
        <p:spPr>
          <a:xfrm rot="2700000">
            <a:off x="6793308" y="5025971"/>
            <a:ext cx="280850" cy="503512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Rounded Rectangle 5">
            <a:extLst>
              <a:ext uri="{FF2B5EF4-FFF2-40B4-BE49-F238E27FC236}">
                <a16:creationId xmlns:a16="http://schemas.microsoft.com/office/drawing/2014/main" id="{B49D43A9-F793-4C8D-A89C-50D414C4F4D0}"/>
              </a:ext>
            </a:extLst>
          </p:cNvPr>
          <p:cNvSpPr/>
          <p:nvPr/>
        </p:nvSpPr>
        <p:spPr>
          <a:xfrm flipH="1">
            <a:off x="4194145" y="3803142"/>
            <a:ext cx="495085" cy="4084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99909153-AF33-4204-895F-7F7D01E02771}"/>
              </a:ext>
            </a:extLst>
          </p:cNvPr>
          <p:cNvSpPr>
            <a:spLocks noChangeAspect="1"/>
          </p:cNvSpPr>
          <p:nvPr/>
        </p:nvSpPr>
        <p:spPr>
          <a:xfrm>
            <a:off x="4992317" y="2098671"/>
            <a:ext cx="670911" cy="6765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5" name="Group 18">
            <a:extLst>
              <a:ext uri="{FF2B5EF4-FFF2-40B4-BE49-F238E27FC236}">
                <a16:creationId xmlns:a16="http://schemas.microsoft.com/office/drawing/2014/main" id="{E39D4B55-2D99-47B9-8BC0-222A078E7A14}"/>
              </a:ext>
            </a:extLst>
          </p:cNvPr>
          <p:cNvGrpSpPr/>
          <p:nvPr/>
        </p:nvGrpSpPr>
        <p:grpSpPr>
          <a:xfrm>
            <a:off x="5525902" y="3136784"/>
            <a:ext cx="1168449" cy="1542540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Rectangle 36">
              <a:extLst>
                <a:ext uri="{FF2B5EF4-FFF2-40B4-BE49-F238E27FC236}">
                  <a16:creationId xmlns:a16="http://schemas.microsoft.com/office/drawing/2014/main" id="{D71F5E21-7FF8-410E-856C-FD2B7A62A88D}"/>
                </a:ext>
              </a:extLst>
            </p:cNvPr>
            <p:cNvSpPr/>
            <p:nvPr/>
          </p:nvSpPr>
          <p:spPr>
            <a:xfrm>
              <a:off x="4045203" y="619883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F23B8C05-DF41-4061-8755-BE9FD139404E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67">
            <a:extLst>
              <a:ext uri="{FF2B5EF4-FFF2-40B4-BE49-F238E27FC236}">
                <a16:creationId xmlns:a16="http://schemas.microsoft.com/office/drawing/2014/main" id="{FD5C3A00-3C2A-4F36-95A6-1C8A1755F371}"/>
              </a:ext>
            </a:extLst>
          </p:cNvPr>
          <p:cNvGrpSpPr/>
          <p:nvPr/>
        </p:nvGrpSpPr>
        <p:grpSpPr>
          <a:xfrm>
            <a:off x="1638548" y="1925779"/>
            <a:ext cx="2632161" cy="899548"/>
            <a:chOff x="1130190" y="4149080"/>
            <a:chExt cx="1523461" cy="89954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9A269F-7487-41FE-B981-EEE5646D8B3C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23105FF-18CD-4F7E-85B0-428A49991D84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21" name="Group 67">
            <a:extLst>
              <a:ext uri="{FF2B5EF4-FFF2-40B4-BE49-F238E27FC236}">
                <a16:creationId xmlns:a16="http://schemas.microsoft.com/office/drawing/2014/main" id="{7E6C8011-A04C-42A6-8693-F59997B18172}"/>
              </a:ext>
            </a:extLst>
          </p:cNvPr>
          <p:cNvGrpSpPr/>
          <p:nvPr/>
        </p:nvGrpSpPr>
        <p:grpSpPr>
          <a:xfrm>
            <a:off x="801965" y="3510228"/>
            <a:ext cx="2632161" cy="899548"/>
            <a:chOff x="1130190" y="4149080"/>
            <a:chExt cx="1523461" cy="89954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9B1883-4A3E-4DD6-A04A-2801C8DE545F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840F73-8A79-4329-8083-1A4753F15D3F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24" name="Group 67">
            <a:extLst>
              <a:ext uri="{FF2B5EF4-FFF2-40B4-BE49-F238E27FC236}">
                <a16:creationId xmlns:a16="http://schemas.microsoft.com/office/drawing/2014/main" id="{6AA90F83-2629-41D5-B505-A8D9091515DE}"/>
              </a:ext>
            </a:extLst>
          </p:cNvPr>
          <p:cNvGrpSpPr/>
          <p:nvPr/>
        </p:nvGrpSpPr>
        <p:grpSpPr>
          <a:xfrm>
            <a:off x="1965323" y="5094678"/>
            <a:ext cx="2632161" cy="899548"/>
            <a:chOff x="1130190" y="4149080"/>
            <a:chExt cx="1523461" cy="899548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2C1A8D-7AD0-4713-B10E-5AB4E435D91C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0BDEB7C-730E-46A5-81FB-DA8616A82894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27" name="Group 67">
            <a:extLst>
              <a:ext uri="{FF2B5EF4-FFF2-40B4-BE49-F238E27FC236}">
                <a16:creationId xmlns:a16="http://schemas.microsoft.com/office/drawing/2014/main" id="{4EBF1EAA-EAF3-4F7D-9A16-68C678E88A8D}"/>
              </a:ext>
            </a:extLst>
          </p:cNvPr>
          <p:cNvGrpSpPr/>
          <p:nvPr/>
        </p:nvGrpSpPr>
        <p:grpSpPr>
          <a:xfrm>
            <a:off x="7769753" y="5236101"/>
            <a:ext cx="2632161" cy="899548"/>
            <a:chOff x="1130190" y="4149080"/>
            <a:chExt cx="1523461" cy="89954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033282-725D-46A1-87BB-4C325E60958B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BD2FBB-D713-49CD-B374-31879E38B529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  <p:grpSp>
        <p:nvGrpSpPr>
          <p:cNvPr id="30" name="Group 67">
            <a:extLst>
              <a:ext uri="{FF2B5EF4-FFF2-40B4-BE49-F238E27FC236}">
                <a16:creationId xmlns:a16="http://schemas.microsoft.com/office/drawing/2014/main" id="{630EB794-8C94-4608-848E-5C388E23BC0A}"/>
              </a:ext>
            </a:extLst>
          </p:cNvPr>
          <p:cNvGrpSpPr/>
          <p:nvPr/>
        </p:nvGrpSpPr>
        <p:grpSpPr>
          <a:xfrm>
            <a:off x="8642672" y="3820763"/>
            <a:ext cx="2632161" cy="899548"/>
            <a:chOff x="1130190" y="4149080"/>
            <a:chExt cx="1523461" cy="89954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CD490A-E0A1-45B4-99C6-6D61C6FE0071}"/>
                </a:ext>
              </a:extLst>
            </p:cNvPr>
            <p:cNvSpPr txBox="1"/>
            <p:nvPr/>
          </p:nvSpPr>
          <p:spPr>
            <a:xfrm>
              <a:off x="1130190" y="4149080"/>
              <a:ext cx="15234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C4B63D-0D44-4D28-A450-C842CC3A13D9}"/>
                </a:ext>
              </a:extLst>
            </p:cNvPr>
            <p:cNvSpPr txBox="1"/>
            <p:nvPr/>
          </p:nvSpPr>
          <p:spPr>
            <a:xfrm>
              <a:off x="1130190" y="4402297"/>
              <a:ext cx="15234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82763B-61C1-4AEB-9A5A-17DFECF6D9EC}"/>
              </a:ext>
            </a:extLst>
          </p:cNvPr>
          <p:cNvSpPr txBox="1"/>
          <p:nvPr/>
        </p:nvSpPr>
        <p:spPr>
          <a:xfrm>
            <a:off x="638209" y="2244109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ALLPPT </a:t>
            </a:r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2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20A06-CCB6-4788-9307-635361A2E92B}"/>
              </a:ext>
            </a:extLst>
          </p:cNvPr>
          <p:cNvSpPr txBox="1"/>
          <p:nvPr/>
        </p:nvSpPr>
        <p:spPr>
          <a:xfrm>
            <a:off x="638208" y="3979585"/>
            <a:ext cx="441301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3184FE-8019-44C2-B7E8-E22A4F5A0F4A}"/>
              </a:ext>
            </a:extLst>
          </p:cNvPr>
          <p:cNvSpPr txBox="1"/>
          <p:nvPr/>
        </p:nvSpPr>
        <p:spPr>
          <a:xfrm>
            <a:off x="5074722" y="1762485"/>
            <a:ext cx="131272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accent3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4B2F01E-14F3-4672-8D1A-DCFFB9378456}"/>
              </a:ext>
            </a:extLst>
          </p:cNvPr>
          <p:cNvSpPr txBox="1"/>
          <p:nvPr/>
        </p:nvSpPr>
        <p:spPr>
          <a:xfrm>
            <a:off x="6366833" y="1998167"/>
            <a:ext cx="523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</p:txBody>
      </p:sp>
      <p:grpSp>
        <p:nvGrpSpPr>
          <p:cNvPr id="62" name="Group 7">
            <a:extLst>
              <a:ext uri="{FF2B5EF4-FFF2-40B4-BE49-F238E27FC236}">
                <a16:creationId xmlns:a16="http://schemas.microsoft.com/office/drawing/2014/main" id="{22C45766-9AAE-4BC9-B06C-4DAE15594605}"/>
              </a:ext>
            </a:extLst>
          </p:cNvPr>
          <p:cNvGrpSpPr/>
          <p:nvPr/>
        </p:nvGrpSpPr>
        <p:grpSpPr>
          <a:xfrm>
            <a:off x="5099260" y="3736303"/>
            <a:ext cx="1869058" cy="2421214"/>
            <a:chOff x="-475010" y="1042170"/>
            <a:chExt cx="3859356" cy="242121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F351ED-572C-452D-BE7E-776F159382B1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76477F0-4D77-45A8-9BA5-7010A1106C97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65" name="Group 10">
            <a:extLst>
              <a:ext uri="{FF2B5EF4-FFF2-40B4-BE49-F238E27FC236}">
                <a16:creationId xmlns:a16="http://schemas.microsoft.com/office/drawing/2014/main" id="{FDCB82A0-6F7C-4CE8-9D4D-113FA4470F12}"/>
              </a:ext>
            </a:extLst>
          </p:cNvPr>
          <p:cNvGrpSpPr/>
          <p:nvPr/>
        </p:nvGrpSpPr>
        <p:grpSpPr>
          <a:xfrm>
            <a:off x="7397892" y="3736303"/>
            <a:ext cx="1869058" cy="2421214"/>
            <a:chOff x="-475010" y="1042170"/>
            <a:chExt cx="3859356" cy="2421214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331906C-4827-49DE-9CB6-61D5423A2EEE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84FB7B7-42FE-4EBF-A54E-1C3A6DF7EB92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grpSp>
        <p:nvGrpSpPr>
          <p:cNvPr id="68" name="Group 13">
            <a:extLst>
              <a:ext uri="{FF2B5EF4-FFF2-40B4-BE49-F238E27FC236}">
                <a16:creationId xmlns:a16="http://schemas.microsoft.com/office/drawing/2014/main" id="{6FCE461D-0F7F-457B-8D22-6B5CDB6F5F66}"/>
              </a:ext>
            </a:extLst>
          </p:cNvPr>
          <p:cNvGrpSpPr/>
          <p:nvPr/>
        </p:nvGrpSpPr>
        <p:grpSpPr>
          <a:xfrm>
            <a:off x="9696523" y="3736303"/>
            <a:ext cx="1869058" cy="2421214"/>
            <a:chOff x="-475010" y="1042170"/>
            <a:chExt cx="3859356" cy="242121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011895D-F6B2-49D7-9E45-31D58205AE6F}"/>
                </a:ext>
              </a:extLst>
            </p:cNvPr>
            <p:cNvSpPr txBox="1"/>
            <p:nvPr/>
          </p:nvSpPr>
          <p:spPr>
            <a:xfrm>
              <a:off x="-475010" y="1042170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A8C6CB-BE93-48F7-B6C6-F99AEEF27084}"/>
                </a:ext>
              </a:extLst>
            </p:cNvPr>
            <p:cNvSpPr txBox="1"/>
            <p:nvPr/>
          </p:nvSpPr>
          <p:spPr>
            <a:xfrm>
              <a:off x="-460973" y="1339726"/>
              <a:ext cx="3845319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I hope and I believe that this Template will your Time, Money and Reputation. Easy to change colors, photos and Text. Get a modern PowerPoint  Presentation that is beautifully designed.  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08F0FB4-45A6-4F35-A05C-574184989ECD}"/>
              </a:ext>
            </a:extLst>
          </p:cNvPr>
          <p:cNvSpPr txBox="1"/>
          <p:nvPr/>
        </p:nvSpPr>
        <p:spPr>
          <a:xfrm>
            <a:off x="5104759" y="2603224"/>
            <a:ext cx="64990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Get a modern PowerPoint  Presentation that is beautifully designed. 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4B8A81A-ACB7-4388-81EA-A86F5D8E2182}"/>
              </a:ext>
            </a:extLst>
          </p:cNvPr>
          <p:cNvGrpSpPr/>
          <p:nvPr/>
        </p:nvGrpSpPr>
        <p:grpSpPr>
          <a:xfrm>
            <a:off x="335393" y="2014505"/>
            <a:ext cx="4558824" cy="3939526"/>
            <a:chOff x="0" y="0"/>
            <a:chExt cx="7934952" cy="6857020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817A262-32AA-44CD-A775-F5A750ECDE56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26D317A4-41CF-4D90-BFEB-973D3F423EFB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D962EF98-8AA6-4DF1-98E5-FBFD5871DD77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3306A52C-FC60-4D4E-9864-DF2165325C03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59A61F4C-203C-4CE2-805A-E324863B83D3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46E680CE-7871-4C94-8C80-846A40D0E2E2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EA81CA5B-3284-458F-97F1-65BB990011A6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558799B5-F8AC-439B-ACC5-A1F7166A47F5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FCF95EB6-7EDF-4D94-8C66-E2D400AC137E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9DD8BCD9-018D-46F9-A78D-A0D9D1DAD9BD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D1E2F3B0-3BA5-4527-A618-FA9517EA2D8F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C3448756-28A1-4384-835A-DF48350273AE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A61B01C9-C453-4DC5-8D50-7F6779BB4F69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D393679-C845-4DA6-ACFA-81E752533CA5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6777429C-1BC0-4844-8256-0E2B4C2C8339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DF2F3171-57A3-4991-A9A9-D2E43D97EA08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49A25C3F-6CEC-4801-90EE-F7F5528D970B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B6617A90-4609-4ED9-B1F1-A8AF2EF3B9EB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06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64FF4BE5-FFE0-4719-8013-5964EEA71E7E}"/>
              </a:ext>
            </a:extLst>
          </p:cNvPr>
          <p:cNvSpPr/>
          <p:nvPr/>
        </p:nvSpPr>
        <p:spPr>
          <a:xfrm rot="10800000">
            <a:off x="5620594" y="2914650"/>
            <a:ext cx="2095500" cy="2828925"/>
          </a:xfrm>
          <a:prstGeom prst="upArrow">
            <a:avLst>
              <a:gd name="adj1" fmla="val 50000"/>
              <a:gd name="adj2" fmla="val 418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45">
            <a:extLst>
              <a:ext uri="{FF2B5EF4-FFF2-40B4-BE49-F238E27FC236}">
                <a16:creationId xmlns:a16="http://schemas.microsoft.com/office/drawing/2014/main" id="{E600734B-B9F4-4BF0-8DA0-C6637C5A5A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315669"/>
              </p:ext>
            </p:extLst>
          </p:nvPr>
        </p:nvGraphicFramePr>
        <p:xfrm>
          <a:off x="6417903" y="2849197"/>
          <a:ext cx="2289894" cy="2247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3F66AA60-8C15-4937-AC52-BF1F56CD7874}"/>
              </a:ext>
            </a:extLst>
          </p:cNvPr>
          <p:cNvSpPr/>
          <p:nvPr/>
        </p:nvSpPr>
        <p:spPr>
          <a:xfrm>
            <a:off x="6719043" y="3128962"/>
            <a:ext cx="1687614" cy="16876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494B420-1141-4A30-A1F5-997BD00D520E}"/>
              </a:ext>
            </a:extLst>
          </p:cNvPr>
          <p:cNvSpPr/>
          <p:nvPr/>
        </p:nvSpPr>
        <p:spPr>
          <a:xfrm>
            <a:off x="6967314" y="3377233"/>
            <a:ext cx="1191073" cy="1191073"/>
          </a:xfrm>
          <a:prstGeom prst="ellipse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Arrow: Up 7">
            <a:extLst>
              <a:ext uri="{FF2B5EF4-FFF2-40B4-BE49-F238E27FC236}">
                <a16:creationId xmlns:a16="http://schemas.microsoft.com/office/drawing/2014/main" id="{9D0810DC-265A-4C10-889A-09262F27F9E5}"/>
              </a:ext>
            </a:extLst>
          </p:cNvPr>
          <p:cNvSpPr/>
          <p:nvPr/>
        </p:nvSpPr>
        <p:spPr>
          <a:xfrm rot="10800000" flipH="1" flipV="1">
            <a:off x="4475906" y="1962150"/>
            <a:ext cx="2095500" cy="2828925"/>
          </a:xfrm>
          <a:prstGeom prst="upArrow">
            <a:avLst>
              <a:gd name="adj1" fmla="val 50000"/>
              <a:gd name="adj2" fmla="val 4181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hart 45">
            <a:extLst>
              <a:ext uri="{FF2B5EF4-FFF2-40B4-BE49-F238E27FC236}">
                <a16:creationId xmlns:a16="http://schemas.microsoft.com/office/drawing/2014/main" id="{323CE126-7EDF-4DD0-8E41-EAD238FB99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109756"/>
              </p:ext>
            </p:extLst>
          </p:nvPr>
        </p:nvGraphicFramePr>
        <p:xfrm>
          <a:off x="3482985" y="2610129"/>
          <a:ext cx="2289135" cy="22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Oval 9">
            <a:extLst>
              <a:ext uri="{FF2B5EF4-FFF2-40B4-BE49-F238E27FC236}">
                <a16:creationId xmlns:a16="http://schemas.microsoft.com/office/drawing/2014/main" id="{E292A835-EBC9-477B-8DE8-EA79EF7D922D}"/>
              </a:ext>
            </a:extLst>
          </p:cNvPr>
          <p:cNvSpPr/>
          <p:nvPr/>
        </p:nvSpPr>
        <p:spPr>
          <a:xfrm rot="10800000" flipH="1" flipV="1">
            <a:off x="3785343" y="2889149"/>
            <a:ext cx="1687614" cy="168761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6ABD97E-E051-4025-A33F-C076A2F40DA1}"/>
              </a:ext>
            </a:extLst>
          </p:cNvPr>
          <p:cNvSpPr/>
          <p:nvPr/>
        </p:nvSpPr>
        <p:spPr>
          <a:xfrm>
            <a:off x="4033613" y="3137420"/>
            <a:ext cx="1191073" cy="119107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Straight Connector 24">
            <a:extLst>
              <a:ext uri="{FF2B5EF4-FFF2-40B4-BE49-F238E27FC236}">
                <a16:creationId xmlns:a16="http://schemas.microsoft.com/office/drawing/2014/main" id="{8271E164-A89E-4CA9-9ECE-62DBB3E39F29}"/>
              </a:ext>
            </a:extLst>
          </p:cNvPr>
          <p:cNvCxnSpPr>
            <a:cxnSpLocks/>
          </p:cNvCxnSpPr>
          <p:nvPr/>
        </p:nvCxnSpPr>
        <p:spPr>
          <a:xfrm>
            <a:off x="7733818" y="5796208"/>
            <a:ext cx="3546594" cy="0"/>
          </a:xfrm>
          <a:prstGeom prst="line">
            <a:avLst/>
          </a:prstGeom>
          <a:ln w="25400"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26">
            <a:extLst>
              <a:ext uri="{FF2B5EF4-FFF2-40B4-BE49-F238E27FC236}">
                <a16:creationId xmlns:a16="http://schemas.microsoft.com/office/drawing/2014/main" id="{4F90D8C0-0098-4587-97F8-825EEE9AA4BF}"/>
              </a:ext>
            </a:extLst>
          </p:cNvPr>
          <p:cNvGrpSpPr/>
          <p:nvPr/>
        </p:nvGrpSpPr>
        <p:grpSpPr>
          <a:xfrm>
            <a:off x="8736981" y="4234814"/>
            <a:ext cx="2543431" cy="1380346"/>
            <a:chOff x="1005509" y="1940411"/>
            <a:chExt cx="1982315" cy="138034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ECA01F-6DD5-46A3-A71C-154B1B166A72}"/>
                </a:ext>
              </a:extLst>
            </p:cNvPr>
            <p:cNvSpPr txBox="1"/>
            <p:nvPr/>
          </p:nvSpPr>
          <p:spPr>
            <a:xfrm>
              <a:off x="1005509" y="1940411"/>
              <a:ext cx="198231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D7F277-8AFB-4DB4-8CEE-84F3932380FA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15" name="Straight Connector 23">
            <a:extLst>
              <a:ext uri="{FF2B5EF4-FFF2-40B4-BE49-F238E27FC236}">
                <a16:creationId xmlns:a16="http://schemas.microsoft.com/office/drawing/2014/main" id="{52621873-3DAA-4B35-8E2E-24BA2A48E2AA}"/>
              </a:ext>
            </a:extLst>
          </p:cNvPr>
          <p:cNvCxnSpPr>
            <a:cxnSpLocks/>
          </p:cNvCxnSpPr>
          <p:nvPr/>
        </p:nvCxnSpPr>
        <p:spPr>
          <a:xfrm>
            <a:off x="911589" y="1962150"/>
            <a:ext cx="3546594" cy="0"/>
          </a:xfrm>
          <a:prstGeom prst="line">
            <a:avLst/>
          </a:prstGeom>
          <a:ln w="25400"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9">
            <a:extLst>
              <a:ext uri="{FF2B5EF4-FFF2-40B4-BE49-F238E27FC236}">
                <a16:creationId xmlns:a16="http://schemas.microsoft.com/office/drawing/2014/main" id="{4344E83C-B0DC-4F1A-922C-628FE52F5EB0}"/>
              </a:ext>
            </a:extLst>
          </p:cNvPr>
          <p:cNvGrpSpPr/>
          <p:nvPr/>
        </p:nvGrpSpPr>
        <p:grpSpPr>
          <a:xfrm>
            <a:off x="911589" y="2154160"/>
            <a:ext cx="2527970" cy="1380346"/>
            <a:chOff x="1005509" y="1940411"/>
            <a:chExt cx="1982315" cy="13803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4518B2-8B87-4780-886D-7681AB72EAAD}"/>
                </a:ext>
              </a:extLst>
            </p:cNvPr>
            <p:cNvSpPr txBox="1"/>
            <p:nvPr/>
          </p:nvSpPr>
          <p:spPr>
            <a:xfrm>
              <a:off x="1005509" y="1940411"/>
              <a:ext cx="1982315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A78A38-A47C-4481-8238-54B197BE1913}"/>
                </a:ext>
              </a:extLst>
            </p:cNvPr>
            <p:cNvSpPr txBox="1"/>
            <p:nvPr/>
          </p:nvSpPr>
          <p:spPr>
            <a:xfrm>
              <a:off x="1005510" y="2305094"/>
              <a:ext cx="19823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DFB2B6D-4164-4BC7-B3AE-589F26AFBB0A}"/>
              </a:ext>
            </a:extLst>
          </p:cNvPr>
          <p:cNvSpPr txBox="1"/>
          <p:nvPr/>
        </p:nvSpPr>
        <p:spPr>
          <a:xfrm>
            <a:off x="6990910" y="3680382"/>
            <a:ext cx="11438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DFD68-0F5F-41F0-A15A-56F0E45A92C1}"/>
              </a:ext>
            </a:extLst>
          </p:cNvPr>
          <p:cNvSpPr txBox="1"/>
          <p:nvPr/>
        </p:nvSpPr>
        <p:spPr>
          <a:xfrm>
            <a:off x="4057209" y="3440569"/>
            <a:ext cx="114388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65%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BCD871-C7BB-4F34-9411-A6B4B85A6E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B0C7-A213-47DC-B95D-BF97BF7824D5}"/>
              </a:ext>
            </a:extLst>
          </p:cNvPr>
          <p:cNvSpPr txBox="1"/>
          <p:nvPr/>
        </p:nvSpPr>
        <p:spPr>
          <a:xfrm>
            <a:off x="584206" y="2130215"/>
            <a:ext cx="3324603" cy="34163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r>
              <a:rPr lang="en-GB" altLang="ko-KR" sz="3600" b="1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3600" b="1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3600" b="1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3600" b="1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36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ound Same Side Corner Rectangle 11">
            <a:extLst>
              <a:ext uri="{FF2B5EF4-FFF2-40B4-BE49-F238E27FC236}">
                <a16:creationId xmlns:a16="http://schemas.microsoft.com/office/drawing/2014/main" id="{02528639-C078-49A4-8D94-2EF39E6A87EA}"/>
              </a:ext>
            </a:extLst>
          </p:cNvPr>
          <p:cNvSpPr/>
          <p:nvPr/>
        </p:nvSpPr>
        <p:spPr>
          <a:xfrm rot="9900000">
            <a:off x="9278671" y="6119408"/>
            <a:ext cx="448874" cy="381232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27">
            <a:extLst>
              <a:ext uri="{FF2B5EF4-FFF2-40B4-BE49-F238E27FC236}">
                <a16:creationId xmlns:a16="http://schemas.microsoft.com/office/drawing/2014/main" id="{79184F3C-C88E-43EB-993E-7745CB64542E}"/>
              </a:ext>
            </a:extLst>
          </p:cNvPr>
          <p:cNvSpPr/>
          <p:nvPr/>
        </p:nvSpPr>
        <p:spPr>
          <a:xfrm>
            <a:off x="10306494" y="6151361"/>
            <a:ext cx="413112" cy="31732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1">
            <a:extLst>
              <a:ext uri="{FF2B5EF4-FFF2-40B4-BE49-F238E27FC236}">
                <a16:creationId xmlns:a16="http://schemas.microsoft.com/office/drawing/2014/main" id="{6FBA91D5-7F4F-45D8-B691-CCC1661303A3}"/>
              </a:ext>
            </a:extLst>
          </p:cNvPr>
          <p:cNvSpPr>
            <a:spLocks noChangeAspect="1"/>
          </p:cNvSpPr>
          <p:nvPr/>
        </p:nvSpPr>
        <p:spPr>
          <a:xfrm>
            <a:off x="8266501" y="6091605"/>
            <a:ext cx="433221" cy="43683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43949C09-8C24-4E28-8FA8-08CDB4B31231}"/>
              </a:ext>
            </a:extLst>
          </p:cNvPr>
          <p:cNvSpPr/>
          <p:nvPr/>
        </p:nvSpPr>
        <p:spPr>
          <a:xfrm rot="2700000">
            <a:off x="11421682" y="6031592"/>
            <a:ext cx="310609" cy="55686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B350D7-2B6E-4D86-8E84-6280F484C71B}"/>
              </a:ext>
            </a:extLst>
          </p:cNvPr>
          <p:cNvSpPr txBox="1"/>
          <p:nvPr/>
        </p:nvSpPr>
        <p:spPr>
          <a:xfrm>
            <a:off x="7707086" y="5021578"/>
            <a:ext cx="4344238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3600" b="1">
                <a:solidFill>
                  <a:schemeClr val="bg1"/>
                </a:solidFill>
                <a:cs typeface="Arial" pitchFamily="34" charset="0"/>
              </a:defRPr>
            </a:lvl1pPr>
          </a:lstStyle>
          <a:p>
            <a:pPr algn="ctr"/>
            <a:r>
              <a:rPr lang="en-US" altLang="ko-KR" sz="2800" dirty="0"/>
              <a:t>NO.1 EDUCATION PLAN</a:t>
            </a:r>
            <a:endParaRPr lang="ko-KR" altLang="en-US" sz="2800" dirty="0"/>
          </a:p>
        </p:txBody>
      </p:sp>
      <p:sp>
        <p:nvSpPr>
          <p:cNvPr id="13" name="Arrow: Up 5">
            <a:extLst>
              <a:ext uri="{FF2B5EF4-FFF2-40B4-BE49-F238E27FC236}">
                <a16:creationId xmlns:a16="http://schemas.microsoft.com/office/drawing/2014/main" id="{81692438-1AD7-4E8E-B671-633506BEAFAE}"/>
              </a:ext>
            </a:extLst>
          </p:cNvPr>
          <p:cNvSpPr/>
          <p:nvPr/>
        </p:nvSpPr>
        <p:spPr>
          <a:xfrm rot="2359705">
            <a:off x="5693661" y="-951065"/>
            <a:ext cx="3905172" cy="9578880"/>
          </a:xfrm>
          <a:custGeom>
            <a:avLst/>
            <a:gdLst>
              <a:gd name="connsiteX0" fmla="*/ 0 w 1260211"/>
              <a:gd name="connsiteY0" fmla="*/ 1290015 h 2941513"/>
              <a:gd name="connsiteX1" fmla="*/ 630106 w 1260211"/>
              <a:gd name="connsiteY1" fmla="*/ 0 h 2941513"/>
              <a:gd name="connsiteX2" fmla="*/ 1260211 w 1260211"/>
              <a:gd name="connsiteY2" fmla="*/ 1290015 h 2941513"/>
              <a:gd name="connsiteX3" fmla="*/ 945158 w 1260211"/>
              <a:gd name="connsiteY3" fmla="*/ 1290015 h 2941513"/>
              <a:gd name="connsiteX4" fmla="*/ 945158 w 1260211"/>
              <a:gd name="connsiteY4" fmla="*/ 2941513 h 2941513"/>
              <a:gd name="connsiteX5" fmla="*/ 315053 w 1260211"/>
              <a:gd name="connsiteY5" fmla="*/ 2941513 h 2941513"/>
              <a:gd name="connsiteX6" fmla="*/ 315053 w 1260211"/>
              <a:gd name="connsiteY6" fmla="*/ 1290015 h 2941513"/>
              <a:gd name="connsiteX7" fmla="*/ 0 w 1260211"/>
              <a:gd name="connsiteY7" fmla="*/ 1290015 h 2941513"/>
              <a:gd name="connsiteX0" fmla="*/ 0 w 1260211"/>
              <a:gd name="connsiteY0" fmla="*/ 1290015 h 2941513"/>
              <a:gd name="connsiteX1" fmla="*/ 630106 w 1260211"/>
              <a:gd name="connsiteY1" fmla="*/ 0 h 2941513"/>
              <a:gd name="connsiteX2" fmla="*/ 1260211 w 1260211"/>
              <a:gd name="connsiteY2" fmla="*/ 1290015 h 2941513"/>
              <a:gd name="connsiteX3" fmla="*/ 945158 w 1260211"/>
              <a:gd name="connsiteY3" fmla="*/ 1290015 h 2941513"/>
              <a:gd name="connsiteX4" fmla="*/ 315053 w 1260211"/>
              <a:gd name="connsiteY4" fmla="*/ 2941513 h 2941513"/>
              <a:gd name="connsiteX5" fmla="*/ 315053 w 1260211"/>
              <a:gd name="connsiteY5" fmla="*/ 1290015 h 2941513"/>
              <a:gd name="connsiteX6" fmla="*/ 0 w 1260211"/>
              <a:gd name="connsiteY6" fmla="*/ 1290015 h 2941513"/>
              <a:gd name="connsiteX0" fmla="*/ 728417 w 1988628"/>
              <a:gd name="connsiteY0" fmla="*/ 1290015 h 5108470"/>
              <a:gd name="connsiteX1" fmla="*/ 1358523 w 1988628"/>
              <a:gd name="connsiteY1" fmla="*/ 0 h 5108470"/>
              <a:gd name="connsiteX2" fmla="*/ 1988628 w 1988628"/>
              <a:gd name="connsiteY2" fmla="*/ 1290015 h 5108470"/>
              <a:gd name="connsiteX3" fmla="*/ 1673575 w 1988628"/>
              <a:gd name="connsiteY3" fmla="*/ 1290015 h 5108470"/>
              <a:gd name="connsiteX4" fmla="*/ 0 w 1988628"/>
              <a:gd name="connsiteY4" fmla="*/ 5108470 h 5108470"/>
              <a:gd name="connsiteX5" fmla="*/ 1043470 w 1988628"/>
              <a:gd name="connsiteY5" fmla="*/ 1290015 h 5108470"/>
              <a:gd name="connsiteX6" fmla="*/ 728417 w 1988628"/>
              <a:gd name="connsiteY6" fmla="*/ 1290015 h 5108470"/>
              <a:gd name="connsiteX0" fmla="*/ 728417 w 1988628"/>
              <a:gd name="connsiteY0" fmla="*/ 1290015 h 5108470"/>
              <a:gd name="connsiteX1" fmla="*/ 1358523 w 1988628"/>
              <a:gd name="connsiteY1" fmla="*/ 0 h 5108470"/>
              <a:gd name="connsiteX2" fmla="*/ 1988628 w 1988628"/>
              <a:gd name="connsiteY2" fmla="*/ 1290015 h 5108470"/>
              <a:gd name="connsiteX3" fmla="*/ 1673575 w 1988628"/>
              <a:gd name="connsiteY3" fmla="*/ 1290015 h 5108470"/>
              <a:gd name="connsiteX4" fmla="*/ 0 w 1988628"/>
              <a:gd name="connsiteY4" fmla="*/ 5108470 h 5108470"/>
              <a:gd name="connsiteX5" fmla="*/ 1043470 w 1988628"/>
              <a:gd name="connsiteY5" fmla="*/ 1290015 h 5108470"/>
              <a:gd name="connsiteX6" fmla="*/ 728417 w 1988628"/>
              <a:gd name="connsiteY6" fmla="*/ 1290015 h 5108470"/>
              <a:gd name="connsiteX0" fmla="*/ 728417 w 1988628"/>
              <a:gd name="connsiteY0" fmla="*/ 1290015 h 5108470"/>
              <a:gd name="connsiteX1" fmla="*/ 1358523 w 1988628"/>
              <a:gd name="connsiteY1" fmla="*/ 0 h 5108470"/>
              <a:gd name="connsiteX2" fmla="*/ 1988628 w 1988628"/>
              <a:gd name="connsiteY2" fmla="*/ 1290015 h 5108470"/>
              <a:gd name="connsiteX3" fmla="*/ 1673575 w 1988628"/>
              <a:gd name="connsiteY3" fmla="*/ 1290015 h 5108470"/>
              <a:gd name="connsiteX4" fmla="*/ 0 w 1988628"/>
              <a:gd name="connsiteY4" fmla="*/ 5108470 h 5108470"/>
              <a:gd name="connsiteX5" fmla="*/ 1043470 w 1988628"/>
              <a:gd name="connsiteY5" fmla="*/ 1290015 h 5108470"/>
              <a:gd name="connsiteX6" fmla="*/ 728417 w 1988628"/>
              <a:gd name="connsiteY6" fmla="*/ 1290015 h 5108470"/>
              <a:gd name="connsiteX0" fmla="*/ 770840 w 2031051"/>
              <a:gd name="connsiteY0" fmla="*/ 1290015 h 5104257"/>
              <a:gd name="connsiteX1" fmla="*/ 1400946 w 2031051"/>
              <a:gd name="connsiteY1" fmla="*/ 0 h 5104257"/>
              <a:gd name="connsiteX2" fmla="*/ 2031051 w 2031051"/>
              <a:gd name="connsiteY2" fmla="*/ 1290015 h 5104257"/>
              <a:gd name="connsiteX3" fmla="*/ 1715998 w 2031051"/>
              <a:gd name="connsiteY3" fmla="*/ 1290015 h 5104257"/>
              <a:gd name="connsiteX4" fmla="*/ 0 w 2031051"/>
              <a:gd name="connsiteY4" fmla="*/ 5104257 h 5104257"/>
              <a:gd name="connsiteX5" fmla="*/ 1085893 w 2031051"/>
              <a:gd name="connsiteY5" fmla="*/ 1290015 h 5104257"/>
              <a:gd name="connsiteX6" fmla="*/ 770840 w 2031051"/>
              <a:gd name="connsiteY6" fmla="*/ 1290015 h 5104257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90015 h 5138908"/>
              <a:gd name="connsiteX1" fmla="*/ 1411527 w 2041632"/>
              <a:gd name="connsiteY1" fmla="*/ 0 h 5138908"/>
              <a:gd name="connsiteX2" fmla="*/ 2041632 w 2041632"/>
              <a:gd name="connsiteY2" fmla="*/ 1290015 h 5138908"/>
              <a:gd name="connsiteX3" fmla="*/ 1726579 w 2041632"/>
              <a:gd name="connsiteY3" fmla="*/ 1290015 h 5138908"/>
              <a:gd name="connsiteX4" fmla="*/ 0 w 2041632"/>
              <a:gd name="connsiteY4" fmla="*/ 5138908 h 5138908"/>
              <a:gd name="connsiteX5" fmla="*/ 1096474 w 2041632"/>
              <a:gd name="connsiteY5" fmla="*/ 1290015 h 5138908"/>
              <a:gd name="connsiteX6" fmla="*/ 781421 w 2041632"/>
              <a:gd name="connsiteY6" fmla="*/ 1290015 h 5138908"/>
              <a:gd name="connsiteX0" fmla="*/ 781421 w 2041632"/>
              <a:gd name="connsiteY0" fmla="*/ 1200956 h 5049849"/>
              <a:gd name="connsiteX1" fmla="*/ 1445522 w 2041632"/>
              <a:gd name="connsiteY1" fmla="*/ 0 h 5049849"/>
              <a:gd name="connsiteX2" fmla="*/ 2041632 w 2041632"/>
              <a:gd name="connsiteY2" fmla="*/ 1200956 h 5049849"/>
              <a:gd name="connsiteX3" fmla="*/ 1726579 w 2041632"/>
              <a:gd name="connsiteY3" fmla="*/ 1200956 h 5049849"/>
              <a:gd name="connsiteX4" fmla="*/ 0 w 2041632"/>
              <a:gd name="connsiteY4" fmla="*/ 5049849 h 5049849"/>
              <a:gd name="connsiteX5" fmla="*/ 1096474 w 2041632"/>
              <a:gd name="connsiteY5" fmla="*/ 1200956 h 5049849"/>
              <a:gd name="connsiteX6" fmla="*/ 781421 w 2041632"/>
              <a:gd name="connsiteY6" fmla="*/ 1200956 h 5049849"/>
              <a:gd name="connsiteX0" fmla="*/ 781421 w 2041632"/>
              <a:gd name="connsiteY0" fmla="*/ 1259578 h 5108471"/>
              <a:gd name="connsiteX1" fmla="*/ 1358521 w 2041632"/>
              <a:gd name="connsiteY1" fmla="*/ 0 h 5108471"/>
              <a:gd name="connsiteX2" fmla="*/ 2041632 w 2041632"/>
              <a:gd name="connsiteY2" fmla="*/ 1259578 h 5108471"/>
              <a:gd name="connsiteX3" fmla="*/ 1726579 w 2041632"/>
              <a:gd name="connsiteY3" fmla="*/ 1259578 h 5108471"/>
              <a:gd name="connsiteX4" fmla="*/ 0 w 2041632"/>
              <a:gd name="connsiteY4" fmla="*/ 5108471 h 5108471"/>
              <a:gd name="connsiteX5" fmla="*/ 1096474 w 2041632"/>
              <a:gd name="connsiteY5" fmla="*/ 1259578 h 5108471"/>
              <a:gd name="connsiteX6" fmla="*/ 781421 w 2041632"/>
              <a:gd name="connsiteY6" fmla="*/ 1259578 h 5108471"/>
              <a:gd name="connsiteX0" fmla="*/ 781421 w 2041632"/>
              <a:gd name="connsiteY0" fmla="*/ 1259578 h 5108471"/>
              <a:gd name="connsiteX1" fmla="*/ 1358521 w 2041632"/>
              <a:gd name="connsiteY1" fmla="*/ 0 h 5108471"/>
              <a:gd name="connsiteX2" fmla="*/ 2041632 w 2041632"/>
              <a:gd name="connsiteY2" fmla="*/ 1259578 h 5108471"/>
              <a:gd name="connsiteX3" fmla="*/ 1726579 w 2041632"/>
              <a:gd name="connsiteY3" fmla="*/ 1259578 h 5108471"/>
              <a:gd name="connsiteX4" fmla="*/ 0 w 2041632"/>
              <a:gd name="connsiteY4" fmla="*/ 5108471 h 5108471"/>
              <a:gd name="connsiteX5" fmla="*/ 1096474 w 2041632"/>
              <a:gd name="connsiteY5" fmla="*/ 1259578 h 5108471"/>
              <a:gd name="connsiteX6" fmla="*/ 781421 w 2041632"/>
              <a:gd name="connsiteY6" fmla="*/ 1259578 h 5108471"/>
              <a:gd name="connsiteX0" fmla="*/ 781421 w 2181638"/>
              <a:gd name="connsiteY0" fmla="*/ 1259578 h 5108471"/>
              <a:gd name="connsiteX1" fmla="*/ 1358521 w 2181638"/>
              <a:gd name="connsiteY1" fmla="*/ 0 h 5108471"/>
              <a:gd name="connsiteX2" fmla="*/ 2181638 w 2181638"/>
              <a:gd name="connsiteY2" fmla="*/ 1287762 h 5108471"/>
              <a:gd name="connsiteX3" fmla="*/ 1726579 w 2181638"/>
              <a:gd name="connsiteY3" fmla="*/ 1259578 h 5108471"/>
              <a:gd name="connsiteX4" fmla="*/ 0 w 2181638"/>
              <a:gd name="connsiteY4" fmla="*/ 5108471 h 5108471"/>
              <a:gd name="connsiteX5" fmla="*/ 1096474 w 2181638"/>
              <a:gd name="connsiteY5" fmla="*/ 1259578 h 5108471"/>
              <a:gd name="connsiteX6" fmla="*/ 781421 w 2181638"/>
              <a:gd name="connsiteY6" fmla="*/ 1259578 h 5108471"/>
              <a:gd name="connsiteX0" fmla="*/ 781421 w 1953978"/>
              <a:gd name="connsiteY0" fmla="*/ 1259578 h 5108471"/>
              <a:gd name="connsiteX1" fmla="*/ 1358521 w 1953978"/>
              <a:gd name="connsiteY1" fmla="*/ 0 h 5108471"/>
              <a:gd name="connsiteX2" fmla="*/ 1953978 w 1953978"/>
              <a:gd name="connsiteY2" fmla="*/ 1279433 h 5108471"/>
              <a:gd name="connsiteX3" fmla="*/ 1726579 w 1953978"/>
              <a:gd name="connsiteY3" fmla="*/ 1259578 h 5108471"/>
              <a:gd name="connsiteX4" fmla="*/ 0 w 1953978"/>
              <a:gd name="connsiteY4" fmla="*/ 5108471 h 5108471"/>
              <a:gd name="connsiteX5" fmla="*/ 1096474 w 1953978"/>
              <a:gd name="connsiteY5" fmla="*/ 1259578 h 5108471"/>
              <a:gd name="connsiteX6" fmla="*/ 781421 w 1953978"/>
              <a:gd name="connsiteY6" fmla="*/ 1259578 h 5108471"/>
              <a:gd name="connsiteX0" fmla="*/ 781421 w 2082650"/>
              <a:gd name="connsiteY0" fmla="*/ 1259578 h 5108471"/>
              <a:gd name="connsiteX1" fmla="*/ 1358521 w 2082650"/>
              <a:gd name="connsiteY1" fmla="*/ 0 h 5108471"/>
              <a:gd name="connsiteX2" fmla="*/ 2082650 w 2082650"/>
              <a:gd name="connsiteY2" fmla="*/ 1277931 h 5108471"/>
              <a:gd name="connsiteX3" fmla="*/ 1726579 w 2082650"/>
              <a:gd name="connsiteY3" fmla="*/ 1259578 h 5108471"/>
              <a:gd name="connsiteX4" fmla="*/ 0 w 2082650"/>
              <a:gd name="connsiteY4" fmla="*/ 5108471 h 5108471"/>
              <a:gd name="connsiteX5" fmla="*/ 1096474 w 2082650"/>
              <a:gd name="connsiteY5" fmla="*/ 1259578 h 5108471"/>
              <a:gd name="connsiteX6" fmla="*/ 781421 w 2082650"/>
              <a:gd name="connsiteY6" fmla="*/ 1259578 h 5108471"/>
              <a:gd name="connsiteX0" fmla="*/ 844353 w 2082650"/>
              <a:gd name="connsiteY0" fmla="*/ 1272968 h 5108471"/>
              <a:gd name="connsiteX1" fmla="*/ 1358521 w 2082650"/>
              <a:gd name="connsiteY1" fmla="*/ 0 h 5108471"/>
              <a:gd name="connsiteX2" fmla="*/ 2082650 w 2082650"/>
              <a:gd name="connsiteY2" fmla="*/ 1277931 h 5108471"/>
              <a:gd name="connsiteX3" fmla="*/ 1726579 w 2082650"/>
              <a:gd name="connsiteY3" fmla="*/ 1259578 h 5108471"/>
              <a:gd name="connsiteX4" fmla="*/ 0 w 2082650"/>
              <a:gd name="connsiteY4" fmla="*/ 5108471 h 5108471"/>
              <a:gd name="connsiteX5" fmla="*/ 1096474 w 2082650"/>
              <a:gd name="connsiteY5" fmla="*/ 1259578 h 5108471"/>
              <a:gd name="connsiteX6" fmla="*/ 844353 w 2082650"/>
              <a:gd name="connsiteY6" fmla="*/ 1272968 h 5108471"/>
              <a:gd name="connsiteX0" fmla="*/ 770088 w 2082650"/>
              <a:gd name="connsiteY0" fmla="*/ 1229891 h 5108471"/>
              <a:gd name="connsiteX1" fmla="*/ 1358521 w 2082650"/>
              <a:gd name="connsiteY1" fmla="*/ 0 h 5108471"/>
              <a:gd name="connsiteX2" fmla="*/ 2082650 w 2082650"/>
              <a:gd name="connsiteY2" fmla="*/ 1277931 h 5108471"/>
              <a:gd name="connsiteX3" fmla="*/ 1726579 w 2082650"/>
              <a:gd name="connsiteY3" fmla="*/ 1259578 h 5108471"/>
              <a:gd name="connsiteX4" fmla="*/ 0 w 2082650"/>
              <a:gd name="connsiteY4" fmla="*/ 5108471 h 5108471"/>
              <a:gd name="connsiteX5" fmla="*/ 1096474 w 2082650"/>
              <a:gd name="connsiteY5" fmla="*/ 1259578 h 5108471"/>
              <a:gd name="connsiteX6" fmla="*/ 770088 w 2082650"/>
              <a:gd name="connsiteY6" fmla="*/ 1229891 h 510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2650" h="5108471">
                <a:moveTo>
                  <a:pt x="770088" y="1229891"/>
                </a:moveTo>
                <a:cubicBezTo>
                  <a:pt x="980123" y="799886"/>
                  <a:pt x="1136499" y="478796"/>
                  <a:pt x="1358521" y="0"/>
                </a:cubicBezTo>
                <a:lnTo>
                  <a:pt x="2082650" y="1277931"/>
                </a:lnTo>
                <a:lnTo>
                  <a:pt x="1726579" y="1259578"/>
                </a:lnTo>
                <a:cubicBezTo>
                  <a:pt x="1734067" y="2160130"/>
                  <a:pt x="1412588" y="3784873"/>
                  <a:pt x="0" y="5108471"/>
                </a:cubicBezTo>
                <a:cubicBezTo>
                  <a:pt x="1095500" y="3352972"/>
                  <a:pt x="1174646" y="2053468"/>
                  <a:pt x="1096474" y="1259578"/>
                </a:cubicBezTo>
                <a:lnTo>
                  <a:pt x="770088" y="1229891"/>
                </a:lnTo>
                <a:close/>
              </a:path>
            </a:pathLst>
          </a:custGeom>
          <a:solidFill>
            <a:schemeClr val="bg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322B4577-87BB-4324-9802-FD6837A194E1}"/>
              </a:ext>
            </a:extLst>
          </p:cNvPr>
          <p:cNvGrpSpPr/>
          <p:nvPr/>
        </p:nvGrpSpPr>
        <p:grpSpPr>
          <a:xfrm>
            <a:off x="6246994" y="2516298"/>
            <a:ext cx="5191551" cy="3328465"/>
            <a:chOff x="2695954" y="2499654"/>
            <a:chExt cx="6800092" cy="4359751"/>
          </a:xfrm>
        </p:grpSpPr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FAC7AFC-61C3-4BD5-857E-A7F931935B35}"/>
                </a:ext>
              </a:extLst>
            </p:cNvPr>
            <p:cNvSpPr/>
            <p:nvPr/>
          </p:nvSpPr>
          <p:spPr>
            <a:xfrm>
              <a:off x="3018586" y="2499654"/>
              <a:ext cx="6154910" cy="3904758"/>
            </a:xfrm>
            <a:custGeom>
              <a:avLst/>
              <a:gdLst>
                <a:gd name="connsiteX0" fmla="*/ 5800181 w 6154910"/>
                <a:gd name="connsiteY0" fmla="*/ 3904758 h 3904758"/>
                <a:gd name="connsiteX1" fmla="*/ 354730 w 6154910"/>
                <a:gd name="connsiteY1" fmla="*/ 3904758 h 3904758"/>
                <a:gd name="connsiteX2" fmla="*/ 0 w 6154910"/>
                <a:gd name="connsiteY2" fmla="*/ 3550028 h 3904758"/>
                <a:gd name="connsiteX3" fmla="*/ 0 w 6154910"/>
                <a:gd name="connsiteY3" fmla="*/ 354730 h 3904758"/>
                <a:gd name="connsiteX4" fmla="*/ 354730 w 6154910"/>
                <a:gd name="connsiteY4" fmla="*/ 0 h 3904758"/>
                <a:gd name="connsiteX5" fmla="*/ 5800181 w 6154910"/>
                <a:gd name="connsiteY5" fmla="*/ 0 h 3904758"/>
                <a:gd name="connsiteX6" fmla="*/ 6154911 w 6154910"/>
                <a:gd name="connsiteY6" fmla="*/ 354730 h 3904758"/>
                <a:gd name="connsiteX7" fmla="*/ 6154911 w 6154910"/>
                <a:gd name="connsiteY7" fmla="*/ 3550028 h 3904758"/>
                <a:gd name="connsiteX8" fmla="*/ 5800181 w 6154910"/>
                <a:gd name="connsiteY8" fmla="*/ 3904758 h 3904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54910" h="3904758">
                  <a:moveTo>
                    <a:pt x="5800181" y="3904758"/>
                  </a:moveTo>
                  <a:lnTo>
                    <a:pt x="354730" y="3904758"/>
                  </a:lnTo>
                  <a:cubicBezTo>
                    <a:pt x="158834" y="3904758"/>
                    <a:pt x="0" y="3745924"/>
                    <a:pt x="0" y="3550028"/>
                  </a:cubicBezTo>
                  <a:lnTo>
                    <a:pt x="0" y="354730"/>
                  </a:lnTo>
                  <a:cubicBezTo>
                    <a:pt x="0" y="158834"/>
                    <a:pt x="158834" y="0"/>
                    <a:pt x="354730" y="0"/>
                  </a:cubicBezTo>
                  <a:lnTo>
                    <a:pt x="5800181" y="0"/>
                  </a:lnTo>
                  <a:cubicBezTo>
                    <a:pt x="5996076" y="0"/>
                    <a:pt x="6154911" y="158834"/>
                    <a:pt x="6154911" y="354730"/>
                  </a:cubicBezTo>
                  <a:lnTo>
                    <a:pt x="6154911" y="3550028"/>
                  </a:lnTo>
                  <a:cubicBezTo>
                    <a:pt x="6154828" y="3745924"/>
                    <a:pt x="5995994" y="3904758"/>
                    <a:pt x="5800181" y="3904758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84408A2A-7552-4E0F-A45A-9010814DA362}"/>
                </a:ext>
              </a:extLst>
            </p:cNvPr>
            <p:cNvSpPr/>
            <p:nvPr/>
          </p:nvSpPr>
          <p:spPr>
            <a:xfrm>
              <a:off x="3225401" y="2706552"/>
              <a:ext cx="5749469" cy="3491044"/>
            </a:xfrm>
            <a:custGeom>
              <a:avLst/>
              <a:gdLst>
                <a:gd name="connsiteX0" fmla="*/ 5623312 w 5749469"/>
                <a:gd name="connsiteY0" fmla="*/ 3491045 h 3491044"/>
                <a:gd name="connsiteX1" fmla="*/ 126157 w 5749469"/>
                <a:gd name="connsiteY1" fmla="*/ 3491045 h 3491044"/>
                <a:gd name="connsiteX2" fmla="*/ 0 w 5749469"/>
                <a:gd name="connsiteY2" fmla="*/ 3364887 h 3491044"/>
                <a:gd name="connsiteX3" fmla="*/ 0 w 5749469"/>
                <a:gd name="connsiteY3" fmla="*/ 126157 h 3491044"/>
                <a:gd name="connsiteX4" fmla="*/ 126157 w 5749469"/>
                <a:gd name="connsiteY4" fmla="*/ 0 h 3491044"/>
                <a:gd name="connsiteX5" fmla="*/ 5623312 w 5749469"/>
                <a:gd name="connsiteY5" fmla="*/ 0 h 3491044"/>
                <a:gd name="connsiteX6" fmla="*/ 5749470 w 5749469"/>
                <a:gd name="connsiteY6" fmla="*/ 126157 h 3491044"/>
                <a:gd name="connsiteX7" fmla="*/ 5749470 w 5749469"/>
                <a:gd name="connsiteY7" fmla="*/ 3364887 h 3491044"/>
                <a:gd name="connsiteX8" fmla="*/ 5623312 w 5749469"/>
                <a:gd name="connsiteY8" fmla="*/ 3491045 h 349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49469" h="3491044">
                  <a:moveTo>
                    <a:pt x="5623312" y="3491045"/>
                  </a:moveTo>
                  <a:lnTo>
                    <a:pt x="126157" y="3491045"/>
                  </a:lnTo>
                  <a:cubicBezTo>
                    <a:pt x="56502" y="3491045"/>
                    <a:pt x="0" y="3434543"/>
                    <a:pt x="0" y="3364887"/>
                  </a:cubicBezTo>
                  <a:lnTo>
                    <a:pt x="0" y="126157"/>
                  </a:lnTo>
                  <a:cubicBezTo>
                    <a:pt x="0" y="56502"/>
                    <a:pt x="56502" y="0"/>
                    <a:pt x="126157" y="0"/>
                  </a:cubicBezTo>
                  <a:lnTo>
                    <a:pt x="5623312" y="0"/>
                  </a:lnTo>
                  <a:cubicBezTo>
                    <a:pt x="5692968" y="0"/>
                    <a:pt x="5749470" y="56502"/>
                    <a:pt x="5749470" y="126157"/>
                  </a:cubicBezTo>
                  <a:lnTo>
                    <a:pt x="5749470" y="3364887"/>
                  </a:lnTo>
                  <a:cubicBezTo>
                    <a:pt x="5749470" y="3434543"/>
                    <a:pt x="5692968" y="3491045"/>
                    <a:pt x="5623312" y="349104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4821388-BE10-4B10-A3B5-6C4910E4901A}"/>
                </a:ext>
              </a:extLst>
            </p:cNvPr>
            <p:cNvSpPr/>
            <p:nvPr/>
          </p:nvSpPr>
          <p:spPr>
            <a:xfrm>
              <a:off x="2695954" y="6462320"/>
              <a:ext cx="6800092" cy="397085"/>
            </a:xfrm>
            <a:custGeom>
              <a:avLst/>
              <a:gdLst>
                <a:gd name="connsiteX0" fmla="*/ 6448506 w 6800092"/>
                <a:gd name="connsiteY0" fmla="*/ 397086 h 397085"/>
                <a:gd name="connsiteX1" fmla="*/ 351586 w 6800092"/>
                <a:gd name="connsiteY1" fmla="*/ 397086 h 397085"/>
                <a:gd name="connsiteX2" fmla="*/ 0 w 6800092"/>
                <a:gd name="connsiteY2" fmla="*/ 45499 h 397085"/>
                <a:gd name="connsiteX3" fmla="*/ 0 w 6800092"/>
                <a:gd name="connsiteY3" fmla="*/ 45499 h 397085"/>
                <a:gd name="connsiteX4" fmla="*/ 45499 w 6800092"/>
                <a:gd name="connsiteY4" fmla="*/ 0 h 397085"/>
                <a:gd name="connsiteX5" fmla="*/ 6754593 w 6800092"/>
                <a:gd name="connsiteY5" fmla="*/ 0 h 397085"/>
                <a:gd name="connsiteX6" fmla="*/ 6800092 w 6800092"/>
                <a:gd name="connsiteY6" fmla="*/ 45499 h 397085"/>
                <a:gd name="connsiteX7" fmla="*/ 6800092 w 6800092"/>
                <a:gd name="connsiteY7" fmla="*/ 45499 h 397085"/>
                <a:gd name="connsiteX8" fmla="*/ 6448506 w 6800092"/>
                <a:gd name="connsiteY8" fmla="*/ 397086 h 397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0092" h="397085">
                  <a:moveTo>
                    <a:pt x="6448506" y="397086"/>
                  </a:moveTo>
                  <a:lnTo>
                    <a:pt x="351586" y="397086"/>
                  </a:lnTo>
                  <a:cubicBezTo>
                    <a:pt x="157428" y="397086"/>
                    <a:pt x="0" y="239658"/>
                    <a:pt x="0" y="45499"/>
                  </a:cubicBezTo>
                  <a:lnTo>
                    <a:pt x="0" y="45499"/>
                  </a:lnTo>
                  <a:cubicBezTo>
                    <a:pt x="0" y="20351"/>
                    <a:pt x="20351" y="0"/>
                    <a:pt x="45499" y="0"/>
                  </a:cubicBezTo>
                  <a:lnTo>
                    <a:pt x="6754593" y="0"/>
                  </a:lnTo>
                  <a:cubicBezTo>
                    <a:pt x="6779741" y="0"/>
                    <a:pt x="6800092" y="20351"/>
                    <a:pt x="6800092" y="45499"/>
                  </a:cubicBezTo>
                  <a:lnTo>
                    <a:pt x="6800092" y="45499"/>
                  </a:lnTo>
                  <a:cubicBezTo>
                    <a:pt x="6800092" y="239658"/>
                    <a:pt x="6642664" y="397086"/>
                    <a:pt x="6448506" y="397086"/>
                  </a:cubicBezTo>
                  <a:close/>
                </a:path>
              </a:pathLst>
            </a:custGeom>
            <a:solidFill>
              <a:srgbClr val="222B32"/>
            </a:solidFill>
            <a:ln w="826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aphicFrame>
        <p:nvGraphicFramePr>
          <p:cNvPr id="81" name="Chart 2">
            <a:extLst>
              <a:ext uri="{FF2B5EF4-FFF2-40B4-BE49-F238E27FC236}">
                <a16:creationId xmlns:a16="http://schemas.microsoft.com/office/drawing/2014/main" id="{026CFFE4-129E-4BA4-9B56-4359DF976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28523"/>
              </p:ext>
            </p:extLst>
          </p:nvPr>
        </p:nvGraphicFramePr>
        <p:xfrm>
          <a:off x="753455" y="1921112"/>
          <a:ext cx="1440388" cy="1481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2" name="Group 3">
            <a:extLst>
              <a:ext uri="{FF2B5EF4-FFF2-40B4-BE49-F238E27FC236}">
                <a16:creationId xmlns:a16="http://schemas.microsoft.com/office/drawing/2014/main" id="{AFD52986-C79B-4763-9CC8-9233CB3789C0}"/>
              </a:ext>
            </a:extLst>
          </p:cNvPr>
          <p:cNvGrpSpPr/>
          <p:nvPr/>
        </p:nvGrpSpPr>
        <p:grpSpPr>
          <a:xfrm>
            <a:off x="2347885" y="1951706"/>
            <a:ext cx="3124922" cy="1303977"/>
            <a:chOff x="3059831" y="2116291"/>
            <a:chExt cx="2760888" cy="1111148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00B98B5-94C6-43D5-9769-10850C2D7D97}"/>
                </a:ext>
              </a:extLst>
            </p:cNvPr>
            <p:cNvSpPr txBox="1"/>
            <p:nvPr/>
          </p:nvSpPr>
          <p:spPr>
            <a:xfrm>
              <a:off x="3059832" y="2361970"/>
              <a:ext cx="2760887" cy="865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PowerPoint Template has clean and neutral design that can be adapted to any content and meets various market segments. Get a modern PowerPoint  Presentation that is beautifully designed. 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CA04DF6-A1B8-4B9B-82D0-C831C0E8E814}"/>
                </a:ext>
              </a:extLst>
            </p:cNvPr>
            <p:cNvSpPr txBox="1"/>
            <p:nvPr/>
          </p:nvSpPr>
          <p:spPr>
            <a:xfrm>
              <a:off x="3059831" y="2116291"/>
              <a:ext cx="2760887" cy="26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 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161AB22-5163-487B-9BD3-276826FEC320}"/>
              </a:ext>
            </a:extLst>
          </p:cNvPr>
          <p:cNvSpPr txBox="1"/>
          <p:nvPr/>
        </p:nvSpPr>
        <p:spPr>
          <a:xfrm>
            <a:off x="1024604" y="2179547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15%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4897BD-2121-4DCC-B85B-7B45CC82AEAA}"/>
              </a:ext>
            </a:extLst>
          </p:cNvPr>
          <p:cNvSpPr txBox="1"/>
          <p:nvPr/>
        </p:nvSpPr>
        <p:spPr>
          <a:xfrm>
            <a:off x="857287" y="25193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20%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56C647-CD94-4706-AC21-DBE8067850D1}"/>
              </a:ext>
            </a:extLst>
          </p:cNvPr>
          <p:cNvSpPr txBox="1"/>
          <p:nvPr/>
        </p:nvSpPr>
        <p:spPr>
          <a:xfrm>
            <a:off x="1493150" y="2615614"/>
            <a:ext cx="566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11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95B51D-D66F-4C62-A654-F577E1D7D3FD}"/>
              </a:ext>
            </a:extLst>
          </p:cNvPr>
          <p:cNvSpPr txBox="1"/>
          <p:nvPr/>
        </p:nvSpPr>
        <p:spPr>
          <a:xfrm>
            <a:off x="2419147" y="3588909"/>
            <a:ext cx="30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grpSp>
        <p:nvGrpSpPr>
          <p:cNvPr id="89" name="Group 19">
            <a:extLst>
              <a:ext uri="{FF2B5EF4-FFF2-40B4-BE49-F238E27FC236}">
                <a16:creationId xmlns:a16="http://schemas.microsoft.com/office/drawing/2014/main" id="{DF4D6FF1-5167-4B0F-A24A-D0AEDAC9B432}"/>
              </a:ext>
            </a:extLst>
          </p:cNvPr>
          <p:cNvGrpSpPr/>
          <p:nvPr/>
        </p:nvGrpSpPr>
        <p:grpSpPr>
          <a:xfrm>
            <a:off x="1440253" y="3643426"/>
            <a:ext cx="960985" cy="721963"/>
            <a:chOff x="5515436" y="3593272"/>
            <a:chExt cx="996474" cy="721963"/>
          </a:xfrm>
        </p:grpSpPr>
        <p:sp>
          <p:nvSpPr>
            <p:cNvPr id="90" name="Content Placeholder 3">
              <a:extLst>
                <a:ext uri="{FF2B5EF4-FFF2-40B4-BE49-F238E27FC236}">
                  <a16:creationId xmlns:a16="http://schemas.microsoft.com/office/drawing/2014/main" id="{66D8E7CB-DBDB-4850-BF26-7077F2170B68}"/>
                </a:ext>
              </a:extLst>
            </p:cNvPr>
            <p:cNvSpPr txBox="1">
              <a:spLocks/>
            </p:cNvSpPr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F2723D-6A72-4444-9273-4C2364C8D0CD}"/>
                </a:ext>
              </a:extLst>
            </p:cNvPr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20%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18BB60D-0FC8-43D4-A16A-A51D7DCDD452}"/>
              </a:ext>
            </a:extLst>
          </p:cNvPr>
          <p:cNvSpPr txBox="1"/>
          <p:nvPr/>
        </p:nvSpPr>
        <p:spPr>
          <a:xfrm>
            <a:off x="2419147" y="4489522"/>
            <a:ext cx="30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grpSp>
        <p:nvGrpSpPr>
          <p:cNvPr id="93" name="Group 23">
            <a:extLst>
              <a:ext uri="{FF2B5EF4-FFF2-40B4-BE49-F238E27FC236}">
                <a16:creationId xmlns:a16="http://schemas.microsoft.com/office/drawing/2014/main" id="{D87B90CB-4684-4BDA-A82E-BF7E3C951479}"/>
              </a:ext>
            </a:extLst>
          </p:cNvPr>
          <p:cNvGrpSpPr/>
          <p:nvPr/>
        </p:nvGrpSpPr>
        <p:grpSpPr>
          <a:xfrm>
            <a:off x="1440253" y="4544039"/>
            <a:ext cx="960985" cy="721963"/>
            <a:chOff x="5515436" y="3593272"/>
            <a:chExt cx="996474" cy="721963"/>
          </a:xfrm>
        </p:grpSpPr>
        <p:sp>
          <p:nvSpPr>
            <p:cNvPr id="94" name="Content Placeholder 3">
              <a:extLst>
                <a:ext uri="{FF2B5EF4-FFF2-40B4-BE49-F238E27FC236}">
                  <a16:creationId xmlns:a16="http://schemas.microsoft.com/office/drawing/2014/main" id="{E67537C8-6000-4FA3-9239-93BCDB8BD440}"/>
                </a:ext>
              </a:extLst>
            </p:cNvPr>
            <p:cNvSpPr txBox="1">
              <a:spLocks/>
            </p:cNvSpPr>
            <p:nvPr/>
          </p:nvSpPr>
          <p:spPr>
            <a:xfrm>
              <a:off x="5518461" y="3999853"/>
              <a:ext cx="993449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E5C531C-01C5-4BEE-A900-D5B04D94503E}"/>
                </a:ext>
              </a:extLst>
            </p:cNvPr>
            <p:cNvSpPr txBox="1"/>
            <p:nvPr/>
          </p:nvSpPr>
          <p:spPr>
            <a:xfrm>
              <a:off x="5515436" y="3593272"/>
              <a:ext cx="9444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60%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D3B3A4A-4149-4EBD-8672-5DC71B999A0D}"/>
              </a:ext>
            </a:extLst>
          </p:cNvPr>
          <p:cNvSpPr txBox="1"/>
          <p:nvPr/>
        </p:nvSpPr>
        <p:spPr>
          <a:xfrm>
            <a:off x="2419147" y="5390136"/>
            <a:ext cx="3002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This PowerPoint Template has clean and neutral design that can be adapted to any content and meets various market segments.</a:t>
            </a:r>
          </a:p>
        </p:txBody>
      </p:sp>
      <p:grpSp>
        <p:nvGrpSpPr>
          <p:cNvPr id="97" name="Group 27">
            <a:extLst>
              <a:ext uri="{FF2B5EF4-FFF2-40B4-BE49-F238E27FC236}">
                <a16:creationId xmlns:a16="http://schemas.microsoft.com/office/drawing/2014/main" id="{BEF25538-FC6A-4E40-B676-E4A2CB83B503}"/>
              </a:ext>
            </a:extLst>
          </p:cNvPr>
          <p:cNvGrpSpPr/>
          <p:nvPr/>
        </p:nvGrpSpPr>
        <p:grpSpPr>
          <a:xfrm>
            <a:off x="1440255" y="5444653"/>
            <a:ext cx="960983" cy="721963"/>
            <a:chOff x="5515436" y="3593272"/>
            <a:chExt cx="1032782" cy="721963"/>
          </a:xfrm>
        </p:grpSpPr>
        <p:sp>
          <p:nvSpPr>
            <p:cNvPr id="98" name="Content Placeholder 3">
              <a:extLst>
                <a:ext uri="{FF2B5EF4-FFF2-40B4-BE49-F238E27FC236}">
                  <a16:creationId xmlns:a16="http://schemas.microsoft.com/office/drawing/2014/main" id="{2FDE0DD0-589F-4EF2-BB8F-32AC0CB44124}"/>
                </a:ext>
              </a:extLst>
            </p:cNvPr>
            <p:cNvSpPr txBox="1">
              <a:spLocks/>
            </p:cNvSpPr>
            <p:nvPr/>
          </p:nvSpPr>
          <p:spPr>
            <a:xfrm>
              <a:off x="5518462" y="3999853"/>
              <a:ext cx="1029756" cy="315382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9556430-D0F6-4F7A-804A-7B128D8F508B}"/>
                </a:ext>
              </a:extLst>
            </p:cNvPr>
            <p:cNvSpPr txBox="1"/>
            <p:nvPr/>
          </p:nvSpPr>
          <p:spPr>
            <a:xfrm>
              <a:off x="5515436" y="3593272"/>
              <a:ext cx="9964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15%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0" name="Rectangle 30">
            <a:extLst>
              <a:ext uri="{FF2B5EF4-FFF2-40B4-BE49-F238E27FC236}">
                <a16:creationId xmlns:a16="http://schemas.microsoft.com/office/drawing/2014/main" id="{2E881A25-B163-4426-94CE-1D3CC6173ABB}"/>
              </a:ext>
            </a:extLst>
          </p:cNvPr>
          <p:cNvSpPr/>
          <p:nvPr/>
        </p:nvSpPr>
        <p:spPr>
          <a:xfrm>
            <a:off x="906752" y="3810762"/>
            <a:ext cx="396914" cy="395754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1" name="Rounded Rectangle 5">
            <a:extLst>
              <a:ext uri="{FF2B5EF4-FFF2-40B4-BE49-F238E27FC236}">
                <a16:creationId xmlns:a16="http://schemas.microsoft.com/office/drawing/2014/main" id="{D611F1B8-7D61-4E8C-A67B-E849A046B90C}"/>
              </a:ext>
            </a:extLst>
          </p:cNvPr>
          <p:cNvSpPr/>
          <p:nvPr/>
        </p:nvSpPr>
        <p:spPr>
          <a:xfrm flipH="1">
            <a:off x="860159" y="4671690"/>
            <a:ext cx="490100" cy="40430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2" name="Rounded Rectangle 27">
            <a:extLst>
              <a:ext uri="{FF2B5EF4-FFF2-40B4-BE49-F238E27FC236}">
                <a16:creationId xmlns:a16="http://schemas.microsoft.com/office/drawing/2014/main" id="{B634B223-22AF-4661-BAE9-774C9A376AED}"/>
              </a:ext>
            </a:extLst>
          </p:cNvPr>
          <p:cNvSpPr/>
          <p:nvPr/>
        </p:nvSpPr>
        <p:spPr>
          <a:xfrm>
            <a:off x="888492" y="5541168"/>
            <a:ext cx="433435" cy="33293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8FC8D4B-0542-4180-89FD-386FA8739FBC}"/>
              </a:ext>
            </a:extLst>
          </p:cNvPr>
          <p:cNvGrpSpPr/>
          <p:nvPr/>
        </p:nvGrpSpPr>
        <p:grpSpPr>
          <a:xfrm flipH="1">
            <a:off x="6978513" y="3383667"/>
            <a:ext cx="3872001" cy="1694757"/>
            <a:chOff x="323529" y="4121686"/>
            <a:chExt cx="5495863" cy="2405514"/>
          </a:xfrm>
        </p:grpSpPr>
        <p:sp>
          <p:nvSpPr>
            <p:cNvPr id="104" name="자유형: 도형 103">
              <a:extLst>
                <a:ext uri="{FF2B5EF4-FFF2-40B4-BE49-F238E27FC236}">
                  <a16:creationId xmlns:a16="http://schemas.microsoft.com/office/drawing/2014/main" id="{822FFBA3-E328-4A83-A215-FB3B014CEC9B}"/>
                </a:ext>
              </a:extLst>
            </p:cNvPr>
            <p:cNvSpPr/>
            <p:nvPr/>
          </p:nvSpPr>
          <p:spPr>
            <a:xfrm>
              <a:off x="387363" y="4225002"/>
              <a:ext cx="5432029" cy="2302198"/>
            </a:xfrm>
            <a:custGeom>
              <a:avLst/>
              <a:gdLst>
                <a:gd name="connsiteX0" fmla="*/ 2432252 w 5432029"/>
                <a:gd name="connsiteY0" fmla="*/ 2056059 h 2302198"/>
                <a:gd name="connsiteX1" fmla="*/ 2442526 w 5432029"/>
                <a:gd name="connsiteY1" fmla="*/ 2063334 h 2302198"/>
                <a:gd name="connsiteX2" fmla="*/ 2442719 w 5432029"/>
                <a:gd name="connsiteY2" fmla="*/ 2063136 h 2302198"/>
                <a:gd name="connsiteX3" fmla="*/ 3045007 w 5432029"/>
                <a:gd name="connsiteY3" fmla="*/ 2039551 h 2302198"/>
                <a:gd name="connsiteX4" fmla="*/ 3045278 w 5432029"/>
                <a:gd name="connsiteY4" fmla="*/ 2039866 h 2302198"/>
                <a:gd name="connsiteX5" fmla="*/ 3038617 w 5432029"/>
                <a:gd name="connsiteY5" fmla="*/ 2044147 h 2302198"/>
                <a:gd name="connsiteX6" fmla="*/ 3047642 w 5432029"/>
                <a:gd name="connsiteY6" fmla="*/ 2039742 h 2302198"/>
                <a:gd name="connsiteX7" fmla="*/ 3045187 w 5432029"/>
                <a:gd name="connsiteY7" fmla="*/ 2039685 h 2302198"/>
                <a:gd name="connsiteX8" fmla="*/ 2408526 w 5432029"/>
                <a:gd name="connsiteY8" fmla="*/ 2032685 h 2302198"/>
                <a:gd name="connsiteX9" fmla="*/ 2404697 w 5432029"/>
                <a:gd name="connsiteY9" fmla="*/ 2036209 h 2302198"/>
                <a:gd name="connsiteX10" fmla="*/ 2402409 w 5432029"/>
                <a:gd name="connsiteY10" fmla="*/ 2036368 h 2302198"/>
                <a:gd name="connsiteX11" fmla="*/ 2405060 w 5432029"/>
                <a:gd name="connsiteY11" fmla="*/ 2036843 h 2302198"/>
                <a:gd name="connsiteX12" fmla="*/ 2405078 w 5432029"/>
                <a:gd name="connsiteY12" fmla="*/ 2036856 h 2302198"/>
                <a:gd name="connsiteX13" fmla="*/ 2560484 w 5432029"/>
                <a:gd name="connsiteY13" fmla="*/ 1962787 h 2302198"/>
                <a:gd name="connsiteX14" fmla="*/ 2505252 w 5432029"/>
                <a:gd name="connsiteY14" fmla="*/ 1998693 h 2302198"/>
                <a:gd name="connsiteX15" fmla="*/ 2490336 w 5432029"/>
                <a:gd name="connsiteY15" fmla="*/ 2014177 h 2302198"/>
                <a:gd name="connsiteX16" fmla="*/ 2503826 w 5432029"/>
                <a:gd name="connsiteY16" fmla="*/ 2000307 h 2302198"/>
                <a:gd name="connsiteX17" fmla="*/ 2662644 w 5432029"/>
                <a:gd name="connsiteY17" fmla="*/ 1870400 h 2302198"/>
                <a:gd name="connsiteX18" fmla="*/ 2643136 w 5432029"/>
                <a:gd name="connsiteY18" fmla="*/ 1872970 h 2302198"/>
                <a:gd name="connsiteX19" fmla="*/ 2621121 w 5432029"/>
                <a:gd name="connsiteY19" fmla="*/ 1880320 h 2302198"/>
                <a:gd name="connsiteX20" fmla="*/ 2707287 w 5432029"/>
                <a:gd name="connsiteY20" fmla="*/ 1864520 h 2302198"/>
                <a:gd name="connsiteX21" fmla="*/ 2684828 w 5432029"/>
                <a:gd name="connsiteY21" fmla="*/ 1867478 h 2302198"/>
                <a:gd name="connsiteX22" fmla="*/ 2738185 w 5432029"/>
                <a:gd name="connsiteY22" fmla="*/ 1866396 h 2302198"/>
                <a:gd name="connsiteX23" fmla="*/ 4919998 w 5432029"/>
                <a:gd name="connsiteY23" fmla="*/ 1837661 h 2302198"/>
                <a:gd name="connsiteX24" fmla="*/ 5005100 w 5432029"/>
                <a:gd name="connsiteY24" fmla="*/ 1847224 h 2302198"/>
                <a:gd name="connsiteX25" fmla="*/ 5043049 w 5432029"/>
                <a:gd name="connsiteY25" fmla="*/ 1849298 h 2302198"/>
                <a:gd name="connsiteX26" fmla="*/ 2712614 w 5432029"/>
                <a:gd name="connsiteY26" fmla="*/ 1771706 h 2302198"/>
                <a:gd name="connsiteX27" fmla="*/ 2730141 w 5432029"/>
                <a:gd name="connsiteY27" fmla="*/ 1788053 h 2302198"/>
                <a:gd name="connsiteX28" fmla="*/ 2745583 w 5432029"/>
                <a:gd name="connsiteY28" fmla="*/ 1794212 h 2302198"/>
                <a:gd name="connsiteX29" fmla="*/ 2750801 w 5432029"/>
                <a:gd name="connsiteY29" fmla="*/ 1788522 h 2302198"/>
                <a:gd name="connsiteX30" fmla="*/ 2752646 w 5432029"/>
                <a:gd name="connsiteY30" fmla="*/ 1784599 h 2302198"/>
                <a:gd name="connsiteX31" fmla="*/ 2746584 w 5432029"/>
                <a:gd name="connsiteY31" fmla="*/ 1791136 h 2302198"/>
                <a:gd name="connsiteX32" fmla="*/ 2746585 w 5432029"/>
                <a:gd name="connsiteY32" fmla="*/ 1791134 h 2302198"/>
                <a:gd name="connsiteX33" fmla="*/ 2746584 w 5432029"/>
                <a:gd name="connsiteY33" fmla="*/ 1791136 h 2302198"/>
                <a:gd name="connsiteX34" fmla="*/ 2733648 w 5432029"/>
                <a:gd name="connsiteY34" fmla="*/ 1788808 h 2302198"/>
                <a:gd name="connsiteX35" fmla="*/ 2781558 w 5432029"/>
                <a:gd name="connsiteY35" fmla="*/ 1757305 h 2302198"/>
                <a:gd name="connsiteX36" fmla="*/ 2771043 w 5432029"/>
                <a:gd name="connsiteY36" fmla="*/ 1766852 h 2302198"/>
                <a:gd name="connsiteX37" fmla="*/ 2763115 w 5432029"/>
                <a:gd name="connsiteY37" fmla="*/ 1776496 h 2302198"/>
                <a:gd name="connsiteX38" fmla="*/ 2770909 w 5432029"/>
                <a:gd name="connsiteY38" fmla="*/ 1769173 h 2302198"/>
                <a:gd name="connsiteX39" fmla="*/ 1060503 w 5432029"/>
                <a:gd name="connsiteY39" fmla="*/ 1755919 h 2302198"/>
                <a:gd name="connsiteX40" fmla="*/ 1028932 w 5432029"/>
                <a:gd name="connsiteY40" fmla="*/ 1764220 h 2302198"/>
                <a:gd name="connsiteX41" fmla="*/ 1043467 w 5432029"/>
                <a:gd name="connsiteY41" fmla="*/ 1761122 h 2302198"/>
                <a:gd name="connsiteX42" fmla="*/ 4393245 w 5432029"/>
                <a:gd name="connsiteY42" fmla="*/ 1747425 h 2302198"/>
                <a:gd name="connsiteX43" fmla="*/ 4409920 w 5432029"/>
                <a:gd name="connsiteY43" fmla="*/ 1752092 h 2302198"/>
                <a:gd name="connsiteX44" fmla="*/ 4419749 w 5432029"/>
                <a:gd name="connsiteY44" fmla="*/ 1754125 h 2302198"/>
                <a:gd name="connsiteX45" fmla="*/ 1149484 w 5432029"/>
                <a:gd name="connsiteY45" fmla="*/ 1728614 h 2302198"/>
                <a:gd name="connsiteX46" fmla="*/ 1146880 w 5432029"/>
                <a:gd name="connsiteY46" fmla="*/ 1729540 h 2302198"/>
                <a:gd name="connsiteX47" fmla="*/ 1147391 w 5432029"/>
                <a:gd name="connsiteY47" fmla="*/ 1729384 h 2302198"/>
                <a:gd name="connsiteX48" fmla="*/ 1366458 w 5432029"/>
                <a:gd name="connsiteY48" fmla="*/ 1652503 h 2302198"/>
                <a:gd name="connsiteX49" fmla="*/ 1362080 w 5432029"/>
                <a:gd name="connsiteY49" fmla="*/ 1653667 h 2302198"/>
                <a:gd name="connsiteX50" fmla="*/ 1353845 w 5432029"/>
                <a:gd name="connsiteY50" fmla="*/ 1656552 h 2302198"/>
                <a:gd name="connsiteX51" fmla="*/ 4020525 w 5432029"/>
                <a:gd name="connsiteY51" fmla="*/ 1643624 h 2302198"/>
                <a:gd name="connsiteX52" fmla="*/ 4085375 w 5432029"/>
                <a:gd name="connsiteY52" fmla="*/ 1660822 h 2302198"/>
                <a:gd name="connsiteX53" fmla="*/ 4031222 w 5432029"/>
                <a:gd name="connsiteY53" fmla="*/ 1645990 h 2302198"/>
                <a:gd name="connsiteX54" fmla="*/ 4031345 w 5432029"/>
                <a:gd name="connsiteY54" fmla="*/ 1645791 h 2302198"/>
                <a:gd name="connsiteX55" fmla="*/ 4031322 w 5432029"/>
                <a:gd name="connsiteY55" fmla="*/ 1645786 h 2302198"/>
                <a:gd name="connsiteX56" fmla="*/ 4031192 w 5432029"/>
                <a:gd name="connsiteY56" fmla="*/ 1645990 h 2302198"/>
                <a:gd name="connsiteX57" fmla="*/ 2478122 w 5432029"/>
                <a:gd name="connsiteY57" fmla="*/ 1614211 h 2302198"/>
                <a:gd name="connsiteX58" fmla="*/ 2494931 w 5432029"/>
                <a:gd name="connsiteY58" fmla="*/ 1622628 h 2302198"/>
                <a:gd name="connsiteX59" fmla="*/ 2485068 w 5432029"/>
                <a:gd name="connsiteY59" fmla="*/ 1616882 h 2302198"/>
                <a:gd name="connsiteX60" fmla="*/ 3120333 w 5432029"/>
                <a:gd name="connsiteY60" fmla="*/ 1562703 h 2302198"/>
                <a:gd name="connsiteX61" fmla="*/ 3108793 w 5432029"/>
                <a:gd name="connsiteY61" fmla="*/ 1565427 h 2302198"/>
                <a:gd name="connsiteX62" fmla="*/ 3103951 w 5432029"/>
                <a:gd name="connsiteY62" fmla="*/ 1567074 h 2302198"/>
                <a:gd name="connsiteX63" fmla="*/ 3428537 w 5432029"/>
                <a:gd name="connsiteY63" fmla="*/ 1537047 h 2302198"/>
                <a:gd name="connsiteX64" fmla="*/ 3471354 w 5432029"/>
                <a:gd name="connsiteY64" fmla="*/ 1540974 h 2302198"/>
                <a:gd name="connsiteX65" fmla="*/ 3435852 w 5432029"/>
                <a:gd name="connsiteY65" fmla="*/ 1537180 h 2302198"/>
                <a:gd name="connsiteX66" fmla="*/ 3310746 w 5432029"/>
                <a:gd name="connsiteY66" fmla="*/ 1534905 h 2302198"/>
                <a:gd name="connsiteX67" fmla="*/ 3310578 w 5432029"/>
                <a:gd name="connsiteY67" fmla="*/ 1534923 h 2302198"/>
                <a:gd name="connsiteX68" fmla="*/ 3311558 w 5432029"/>
                <a:gd name="connsiteY68" fmla="*/ 1534920 h 2302198"/>
                <a:gd name="connsiteX69" fmla="*/ 2118878 w 5432029"/>
                <a:gd name="connsiteY69" fmla="*/ 1529064 h 2302198"/>
                <a:gd name="connsiteX70" fmla="*/ 2174046 w 5432029"/>
                <a:gd name="connsiteY70" fmla="*/ 1532635 h 2302198"/>
                <a:gd name="connsiteX71" fmla="*/ 2247209 w 5432029"/>
                <a:gd name="connsiteY71" fmla="*/ 1542940 h 2302198"/>
                <a:gd name="connsiteX72" fmla="*/ 2204208 w 5432029"/>
                <a:gd name="connsiteY72" fmla="*/ 1533882 h 2302198"/>
                <a:gd name="connsiteX73" fmla="*/ 2043118 w 5432029"/>
                <a:gd name="connsiteY73" fmla="*/ 1524787 h 2302198"/>
                <a:gd name="connsiteX74" fmla="*/ 2034655 w 5432029"/>
                <a:gd name="connsiteY74" fmla="*/ 1525427 h 2302198"/>
                <a:gd name="connsiteX75" fmla="*/ 2049461 w 5432029"/>
                <a:gd name="connsiteY75" fmla="*/ 1525145 h 2302198"/>
                <a:gd name="connsiteX76" fmla="*/ 3144765 w 5432029"/>
                <a:gd name="connsiteY76" fmla="*/ 1171836 h 2302198"/>
                <a:gd name="connsiteX77" fmla="*/ 3125608 w 5432029"/>
                <a:gd name="connsiteY77" fmla="*/ 1195104 h 2302198"/>
                <a:gd name="connsiteX78" fmla="*/ 3104127 w 5432029"/>
                <a:gd name="connsiteY78" fmla="*/ 1223656 h 2302198"/>
                <a:gd name="connsiteX79" fmla="*/ 3931960 w 5432029"/>
                <a:gd name="connsiteY79" fmla="*/ 59 h 2302198"/>
                <a:gd name="connsiteX80" fmla="*/ 3953874 w 5432029"/>
                <a:gd name="connsiteY80" fmla="*/ 4230 h 2302198"/>
                <a:gd name="connsiteX81" fmla="*/ 4573447 w 5432029"/>
                <a:gd name="connsiteY81" fmla="*/ 201879 h 2302198"/>
                <a:gd name="connsiteX82" fmla="*/ 4071604 w 5432029"/>
                <a:gd name="connsiteY82" fmla="*/ 354339 h 2302198"/>
                <a:gd name="connsiteX83" fmla="*/ 3745042 w 5432029"/>
                <a:gd name="connsiteY83" fmla="*/ 564077 h 2302198"/>
                <a:gd name="connsiteX84" fmla="*/ 3330304 w 5432029"/>
                <a:gd name="connsiteY84" fmla="*/ 956940 h 2302198"/>
                <a:gd name="connsiteX85" fmla="*/ 3326106 w 5432029"/>
                <a:gd name="connsiteY85" fmla="*/ 961485 h 2302198"/>
                <a:gd name="connsiteX86" fmla="*/ 3349430 w 5432029"/>
                <a:gd name="connsiteY86" fmla="*/ 958104 h 2302198"/>
                <a:gd name="connsiteX87" fmla="*/ 3755229 w 5432029"/>
                <a:gd name="connsiteY87" fmla="*/ 907317 h 2302198"/>
                <a:gd name="connsiteX88" fmla="*/ 3780046 w 5432029"/>
                <a:gd name="connsiteY88" fmla="*/ 905914 h 2302198"/>
                <a:gd name="connsiteX89" fmla="*/ 3780225 w 5432029"/>
                <a:gd name="connsiteY89" fmla="*/ 905874 h 2302198"/>
                <a:gd name="connsiteX90" fmla="*/ 3830824 w 5432029"/>
                <a:gd name="connsiteY90" fmla="*/ 900494 h 2302198"/>
                <a:gd name="connsiteX91" fmla="*/ 4578466 w 5432029"/>
                <a:gd name="connsiteY91" fmla="*/ 920745 h 2302198"/>
                <a:gd name="connsiteX92" fmla="*/ 4578928 w 5432029"/>
                <a:gd name="connsiteY92" fmla="*/ 920988 h 2302198"/>
                <a:gd name="connsiteX93" fmla="*/ 4581269 w 5432029"/>
                <a:gd name="connsiteY93" fmla="*/ 921134 h 2302198"/>
                <a:gd name="connsiteX94" fmla="*/ 4596835 w 5432029"/>
                <a:gd name="connsiteY94" fmla="*/ 929295 h 2302198"/>
                <a:gd name="connsiteX95" fmla="*/ 5058448 w 5432029"/>
                <a:gd name="connsiteY95" fmla="*/ 1289711 h 2302198"/>
                <a:gd name="connsiteX96" fmla="*/ 5073319 w 5432029"/>
                <a:gd name="connsiteY96" fmla="*/ 1310264 h 2302198"/>
                <a:gd name="connsiteX97" fmla="*/ 5048594 w 5432029"/>
                <a:gd name="connsiteY97" fmla="*/ 1320451 h 2302198"/>
                <a:gd name="connsiteX98" fmla="*/ 4871469 w 5432029"/>
                <a:gd name="connsiteY98" fmla="*/ 1334990 h 2302198"/>
                <a:gd name="connsiteX99" fmla="*/ 4563980 w 5432029"/>
                <a:gd name="connsiteY99" fmla="*/ 1345115 h 2302198"/>
                <a:gd name="connsiteX100" fmla="*/ 4361499 w 5432029"/>
                <a:gd name="connsiteY100" fmla="*/ 1338643 h 2302198"/>
                <a:gd name="connsiteX101" fmla="*/ 4335829 w 5432029"/>
                <a:gd name="connsiteY101" fmla="*/ 1337339 h 2302198"/>
                <a:gd name="connsiteX102" fmla="*/ 4393207 w 5432029"/>
                <a:gd name="connsiteY102" fmla="*/ 1344633 h 2302198"/>
                <a:gd name="connsiteX103" fmla="*/ 4394896 w 5432029"/>
                <a:gd name="connsiteY103" fmla="*/ 1344880 h 2302198"/>
                <a:gd name="connsiteX104" fmla="*/ 4396011 w 5432029"/>
                <a:gd name="connsiteY104" fmla="*/ 1345022 h 2302198"/>
                <a:gd name="connsiteX105" fmla="*/ 4478974 w 5432029"/>
                <a:gd name="connsiteY105" fmla="*/ 1356877 h 2302198"/>
                <a:gd name="connsiteX106" fmla="*/ 4504704 w 5432029"/>
                <a:gd name="connsiteY106" fmla="*/ 1360950 h 2302198"/>
                <a:gd name="connsiteX107" fmla="*/ 4511028 w 5432029"/>
                <a:gd name="connsiteY107" fmla="*/ 1361875 h 2302198"/>
                <a:gd name="connsiteX108" fmla="*/ 4516761 w 5432029"/>
                <a:gd name="connsiteY108" fmla="*/ 1362858 h 2302198"/>
                <a:gd name="connsiteX109" fmla="*/ 4543525 w 5432029"/>
                <a:gd name="connsiteY109" fmla="*/ 1367094 h 2302198"/>
                <a:gd name="connsiteX110" fmla="*/ 4585168 w 5432029"/>
                <a:gd name="connsiteY110" fmla="*/ 1374495 h 2302198"/>
                <a:gd name="connsiteX111" fmla="*/ 4593600 w 5432029"/>
                <a:gd name="connsiteY111" fmla="*/ 1377245 h 2302198"/>
                <a:gd name="connsiteX112" fmla="*/ 4591418 w 5432029"/>
                <a:gd name="connsiteY112" fmla="*/ 1377363 h 2302198"/>
                <a:gd name="connsiteX113" fmla="*/ 4611321 w 5432029"/>
                <a:gd name="connsiteY113" fmla="*/ 1380884 h 2302198"/>
                <a:gd name="connsiteX114" fmla="*/ 4632751 w 5432029"/>
                <a:gd name="connsiteY114" fmla="*/ 1395325 h 2302198"/>
                <a:gd name="connsiteX115" fmla="*/ 4873260 w 5432029"/>
                <a:gd name="connsiteY115" fmla="*/ 1612197 h 2302198"/>
                <a:gd name="connsiteX116" fmla="*/ 4987544 w 5432029"/>
                <a:gd name="connsiteY116" fmla="*/ 1715480 h 2302198"/>
                <a:gd name="connsiteX117" fmla="*/ 5113708 w 5432029"/>
                <a:gd name="connsiteY117" fmla="*/ 1827528 h 2302198"/>
                <a:gd name="connsiteX118" fmla="*/ 5143519 w 5432029"/>
                <a:gd name="connsiteY118" fmla="*/ 1854789 h 2302198"/>
                <a:gd name="connsiteX119" fmla="*/ 5143570 w 5432029"/>
                <a:gd name="connsiteY119" fmla="*/ 1854792 h 2302198"/>
                <a:gd name="connsiteX120" fmla="*/ 5431746 w 5432029"/>
                <a:gd name="connsiteY120" fmla="*/ 2131754 h 2302198"/>
                <a:gd name="connsiteX121" fmla="*/ 5429827 w 5432029"/>
                <a:gd name="connsiteY121" fmla="*/ 2131690 h 2302198"/>
                <a:gd name="connsiteX122" fmla="*/ 5431898 w 5432029"/>
                <a:gd name="connsiteY122" fmla="*/ 2137738 h 2302198"/>
                <a:gd name="connsiteX123" fmla="*/ 5431958 w 5432029"/>
                <a:gd name="connsiteY123" fmla="*/ 2238904 h 2302198"/>
                <a:gd name="connsiteX124" fmla="*/ 5429902 w 5432029"/>
                <a:gd name="connsiteY124" fmla="*/ 2247337 h 2302198"/>
                <a:gd name="connsiteX125" fmla="*/ 3869201 w 5432029"/>
                <a:gd name="connsiteY125" fmla="*/ 2172300 h 2302198"/>
                <a:gd name="connsiteX126" fmla="*/ 3714353 w 5432029"/>
                <a:gd name="connsiteY126" fmla="*/ 2164080 h 2302198"/>
                <a:gd name="connsiteX127" fmla="*/ 3733616 w 5432029"/>
                <a:gd name="connsiteY127" fmla="*/ 2253564 h 2302198"/>
                <a:gd name="connsiteX128" fmla="*/ 3660703 w 5432029"/>
                <a:gd name="connsiteY128" fmla="*/ 2208811 h 2302198"/>
                <a:gd name="connsiteX129" fmla="*/ 3597291 w 5432029"/>
                <a:gd name="connsiteY129" fmla="*/ 2157843 h 2302198"/>
                <a:gd name="connsiteX130" fmla="*/ 3526437 w 5432029"/>
                <a:gd name="connsiteY130" fmla="*/ 2154061 h 2302198"/>
                <a:gd name="connsiteX131" fmla="*/ 3478327 w 5432029"/>
                <a:gd name="connsiteY131" fmla="*/ 2235459 h 2302198"/>
                <a:gd name="connsiteX132" fmla="*/ 3424434 w 5432029"/>
                <a:gd name="connsiteY132" fmla="*/ 2302198 h 2302198"/>
                <a:gd name="connsiteX133" fmla="*/ 3401646 w 5432029"/>
                <a:gd name="connsiteY133" fmla="*/ 2147377 h 2302198"/>
                <a:gd name="connsiteX134" fmla="*/ 3341903 w 5432029"/>
                <a:gd name="connsiteY134" fmla="*/ 2144174 h 2302198"/>
                <a:gd name="connsiteX135" fmla="*/ 3084784 w 5432029"/>
                <a:gd name="connsiteY135" fmla="*/ 2130332 h 2302198"/>
                <a:gd name="connsiteX136" fmla="*/ 3067162 w 5432029"/>
                <a:gd name="connsiteY136" fmla="*/ 2136529 h 2302198"/>
                <a:gd name="connsiteX137" fmla="*/ 2670324 w 5432029"/>
                <a:gd name="connsiteY137" fmla="*/ 2256042 h 2302198"/>
                <a:gd name="connsiteX138" fmla="*/ 2388919 w 5432029"/>
                <a:gd name="connsiteY138" fmla="*/ 2137980 h 2302198"/>
                <a:gd name="connsiteX139" fmla="*/ 2365766 w 5432029"/>
                <a:gd name="connsiteY139" fmla="*/ 2130877 h 2302198"/>
                <a:gd name="connsiteX140" fmla="*/ 10582 w 5432029"/>
                <a:gd name="connsiteY140" fmla="*/ 2293039 h 2302198"/>
                <a:gd name="connsiteX141" fmla="*/ 2 w 5432029"/>
                <a:gd name="connsiteY141" fmla="*/ 2285029 h 2302198"/>
                <a:gd name="connsiteX142" fmla="*/ 305 w 5432029"/>
                <a:gd name="connsiteY142" fmla="*/ 2198915 h 2302198"/>
                <a:gd name="connsiteX143" fmla="*/ 2541 w 5432029"/>
                <a:gd name="connsiteY143" fmla="*/ 2193475 h 2302198"/>
                <a:gd name="connsiteX144" fmla="*/ 2570 w 5432029"/>
                <a:gd name="connsiteY144" fmla="*/ 2193473 h 2302198"/>
                <a:gd name="connsiteX145" fmla="*/ 2511 w 5432029"/>
                <a:gd name="connsiteY145" fmla="*/ 2193476 h 2302198"/>
                <a:gd name="connsiteX146" fmla="*/ 325295 w 5432029"/>
                <a:gd name="connsiteY146" fmla="*/ 1845785 h 2302198"/>
                <a:gd name="connsiteX147" fmla="*/ 325327 w 5432029"/>
                <a:gd name="connsiteY147" fmla="*/ 1845784 h 2302198"/>
                <a:gd name="connsiteX148" fmla="*/ 351873 w 5432029"/>
                <a:gd name="connsiteY148" fmla="*/ 1822210 h 2302198"/>
                <a:gd name="connsiteX149" fmla="*/ 813508 w 5432029"/>
                <a:gd name="connsiteY149" fmla="*/ 1411284 h 2302198"/>
                <a:gd name="connsiteX150" fmla="*/ 904125 w 5432029"/>
                <a:gd name="connsiteY150" fmla="*/ 1368393 h 2302198"/>
                <a:gd name="connsiteX151" fmla="*/ 1992746 w 5432029"/>
                <a:gd name="connsiteY151" fmla="*/ 1099805 h 2302198"/>
                <a:gd name="connsiteX152" fmla="*/ 2233255 w 5432029"/>
                <a:gd name="connsiteY152" fmla="*/ 1081578 h 2302198"/>
                <a:gd name="connsiteX153" fmla="*/ 2735310 w 5432029"/>
                <a:gd name="connsiteY153" fmla="*/ 1236850 h 2302198"/>
                <a:gd name="connsiteX154" fmla="*/ 2758493 w 5432029"/>
                <a:gd name="connsiteY154" fmla="*/ 1228447 h 2302198"/>
                <a:gd name="connsiteX155" fmla="*/ 3008191 w 5432029"/>
                <a:gd name="connsiteY155" fmla="*/ 673617 h 2302198"/>
                <a:gd name="connsiteX156" fmla="*/ 3575232 w 5432029"/>
                <a:gd name="connsiteY156" fmla="*/ 135835 h 2302198"/>
                <a:gd name="connsiteX157" fmla="*/ 3909774 w 5432029"/>
                <a:gd name="connsiteY157" fmla="*/ 2779 h 2302198"/>
                <a:gd name="connsiteX158" fmla="*/ 3931960 w 5432029"/>
                <a:gd name="connsiteY158" fmla="*/ 59 h 2302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</a:cxnLst>
              <a:rect l="l" t="t" r="r" b="b"/>
              <a:pathLst>
                <a:path w="5432029" h="2302198">
                  <a:moveTo>
                    <a:pt x="2432252" y="2056059"/>
                  </a:moveTo>
                  <a:lnTo>
                    <a:pt x="2442526" y="2063334"/>
                  </a:lnTo>
                  <a:lnTo>
                    <a:pt x="2442719" y="2063136"/>
                  </a:lnTo>
                  <a:close/>
                  <a:moveTo>
                    <a:pt x="3045007" y="2039551"/>
                  </a:moveTo>
                  <a:lnTo>
                    <a:pt x="3045278" y="2039866"/>
                  </a:lnTo>
                  <a:lnTo>
                    <a:pt x="3038617" y="2044147"/>
                  </a:lnTo>
                  <a:lnTo>
                    <a:pt x="3047642" y="2039742"/>
                  </a:lnTo>
                  <a:lnTo>
                    <a:pt x="3045187" y="2039685"/>
                  </a:lnTo>
                  <a:close/>
                  <a:moveTo>
                    <a:pt x="2408526" y="2032685"/>
                  </a:moveTo>
                  <a:lnTo>
                    <a:pt x="2404697" y="2036209"/>
                  </a:lnTo>
                  <a:lnTo>
                    <a:pt x="2402409" y="2036368"/>
                  </a:lnTo>
                  <a:lnTo>
                    <a:pt x="2405060" y="2036843"/>
                  </a:lnTo>
                  <a:lnTo>
                    <a:pt x="2405078" y="2036856"/>
                  </a:lnTo>
                  <a:close/>
                  <a:moveTo>
                    <a:pt x="2560484" y="1962787"/>
                  </a:moveTo>
                  <a:lnTo>
                    <a:pt x="2505252" y="1998693"/>
                  </a:lnTo>
                  <a:lnTo>
                    <a:pt x="2490336" y="2014177"/>
                  </a:lnTo>
                  <a:lnTo>
                    <a:pt x="2503826" y="2000307"/>
                  </a:lnTo>
                  <a:close/>
                  <a:moveTo>
                    <a:pt x="2662644" y="1870400"/>
                  </a:moveTo>
                  <a:lnTo>
                    <a:pt x="2643136" y="1872970"/>
                  </a:lnTo>
                  <a:lnTo>
                    <a:pt x="2621121" y="1880320"/>
                  </a:lnTo>
                  <a:close/>
                  <a:moveTo>
                    <a:pt x="2707287" y="1864520"/>
                  </a:moveTo>
                  <a:lnTo>
                    <a:pt x="2684828" y="1867478"/>
                  </a:lnTo>
                  <a:lnTo>
                    <a:pt x="2738185" y="1866396"/>
                  </a:lnTo>
                  <a:close/>
                  <a:moveTo>
                    <a:pt x="4919998" y="1837661"/>
                  </a:moveTo>
                  <a:lnTo>
                    <a:pt x="5005100" y="1847224"/>
                  </a:lnTo>
                  <a:lnTo>
                    <a:pt x="5043049" y="1849298"/>
                  </a:lnTo>
                  <a:close/>
                  <a:moveTo>
                    <a:pt x="2712614" y="1771706"/>
                  </a:moveTo>
                  <a:lnTo>
                    <a:pt x="2730141" y="1788053"/>
                  </a:lnTo>
                  <a:cubicBezTo>
                    <a:pt x="2735718" y="1792746"/>
                    <a:pt x="2738812" y="1799020"/>
                    <a:pt x="2745583" y="1794212"/>
                  </a:cubicBezTo>
                  <a:lnTo>
                    <a:pt x="2750801" y="1788522"/>
                  </a:lnTo>
                  <a:lnTo>
                    <a:pt x="2752646" y="1784599"/>
                  </a:lnTo>
                  <a:lnTo>
                    <a:pt x="2746584" y="1791136"/>
                  </a:lnTo>
                  <a:lnTo>
                    <a:pt x="2746585" y="1791134"/>
                  </a:lnTo>
                  <a:lnTo>
                    <a:pt x="2746584" y="1791136"/>
                  </a:lnTo>
                  <a:cubicBezTo>
                    <a:pt x="2740781" y="1798692"/>
                    <a:pt x="2737366" y="1792314"/>
                    <a:pt x="2733648" y="1788808"/>
                  </a:cubicBezTo>
                  <a:close/>
                  <a:moveTo>
                    <a:pt x="2781558" y="1757305"/>
                  </a:moveTo>
                  <a:lnTo>
                    <a:pt x="2771043" y="1766852"/>
                  </a:lnTo>
                  <a:lnTo>
                    <a:pt x="2763115" y="1776496"/>
                  </a:lnTo>
                  <a:lnTo>
                    <a:pt x="2770909" y="1769173"/>
                  </a:lnTo>
                  <a:close/>
                  <a:moveTo>
                    <a:pt x="1060503" y="1755919"/>
                  </a:moveTo>
                  <a:lnTo>
                    <a:pt x="1028932" y="1764220"/>
                  </a:lnTo>
                  <a:lnTo>
                    <a:pt x="1043467" y="1761122"/>
                  </a:lnTo>
                  <a:close/>
                  <a:moveTo>
                    <a:pt x="4393245" y="1747425"/>
                  </a:moveTo>
                  <a:lnTo>
                    <a:pt x="4409920" y="1752092"/>
                  </a:lnTo>
                  <a:lnTo>
                    <a:pt x="4419749" y="1754125"/>
                  </a:lnTo>
                  <a:close/>
                  <a:moveTo>
                    <a:pt x="1149484" y="1728614"/>
                  </a:moveTo>
                  <a:lnTo>
                    <a:pt x="1146880" y="1729540"/>
                  </a:lnTo>
                  <a:lnTo>
                    <a:pt x="1147391" y="1729384"/>
                  </a:lnTo>
                  <a:close/>
                  <a:moveTo>
                    <a:pt x="1366458" y="1652503"/>
                  </a:moveTo>
                  <a:lnTo>
                    <a:pt x="1362080" y="1653667"/>
                  </a:lnTo>
                  <a:lnTo>
                    <a:pt x="1353845" y="1656552"/>
                  </a:lnTo>
                  <a:close/>
                  <a:moveTo>
                    <a:pt x="4020525" y="1643624"/>
                  </a:moveTo>
                  <a:lnTo>
                    <a:pt x="4085375" y="1660822"/>
                  </a:lnTo>
                  <a:lnTo>
                    <a:pt x="4031222" y="1645990"/>
                  </a:lnTo>
                  <a:lnTo>
                    <a:pt x="4031345" y="1645791"/>
                  </a:lnTo>
                  <a:lnTo>
                    <a:pt x="4031322" y="1645786"/>
                  </a:lnTo>
                  <a:lnTo>
                    <a:pt x="4031192" y="1645990"/>
                  </a:lnTo>
                  <a:close/>
                  <a:moveTo>
                    <a:pt x="2478122" y="1614211"/>
                  </a:moveTo>
                  <a:lnTo>
                    <a:pt x="2494931" y="1622628"/>
                  </a:lnTo>
                  <a:lnTo>
                    <a:pt x="2485068" y="1616882"/>
                  </a:lnTo>
                  <a:close/>
                  <a:moveTo>
                    <a:pt x="3120333" y="1562703"/>
                  </a:moveTo>
                  <a:lnTo>
                    <a:pt x="3108793" y="1565427"/>
                  </a:lnTo>
                  <a:lnTo>
                    <a:pt x="3103951" y="1567074"/>
                  </a:lnTo>
                  <a:close/>
                  <a:moveTo>
                    <a:pt x="3428537" y="1537047"/>
                  </a:moveTo>
                  <a:lnTo>
                    <a:pt x="3471354" y="1540974"/>
                  </a:lnTo>
                  <a:lnTo>
                    <a:pt x="3435852" y="1537180"/>
                  </a:lnTo>
                  <a:close/>
                  <a:moveTo>
                    <a:pt x="3310746" y="1534905"/>
                  </a:moveTo>
                  <a:lnTo>
                    <a:pt x="3310578" y="1534923"/>
                  </a:lnTo>
                  <a:lnTo>
                    <a:pt x="3311558" y="1534920"/>
                  </a:lnTo>
                  <a:close/>
                  <a:moveTo>
                    <a:pt x="2118878" y="1529064"/>
                  </a:moveTo>
                  <a:lnTo>
                    <a:pt x="2174046" y="1532635"/>
                  </a:lnTo>
                  <a:lnTo>
                    <a:pt x="2247209" y="1542940"/>
                  </a:lnTo>
                  <a:lnTo>
                    <a:pt x="2204208" y="1533882"/>
                  </a:lnTo>
                  <a:close/>
                  <a:moveTo>
                    <a:pt x="2043118" y="1524787"/>
                  </a:moveTo>
                  <a:lnTo>
                    <a:pt x="2034655" y="1525427"/>
                  </a:lnTo>
                  <a:lnTo>
                    <a:pt x="2049461" y="1525145"/>
                  </a:lnTo>
                  <a:close/>
                  <a:moveTo>
                    <a:pt x="3144765" y="1171836"/>
                  </a:moveTo>
                  <a:lnTo>
                    <a:pt x="3125608" y="1195104"/>
                  </a:lnTo>
                  <a:lnTo>
                    <a:pt x="3104127" y="1223656"/>
                  </a:lnTo>
                  <a:close/>
                  <a:moveTo>
                    <a:pt x="3931960" y="59"/>
                  </a:moveTo>
                  <a:cubicBezTo>
                    <a:pt x="3939206" y="362"/>
                    <a:pt x="3946408" y="1812"/>
                    <a:pt x="3953874" y="4230"/>
                  </a:cubicBezTo>
                  <a:cubicBezTo>
                    <a:pt x="4063473" y="39655"/>
                    <a:pt x="4476634" y="171078"/>
                    <a:pt x="4573447" y="201879"/>
                  </a:cubicBezTo>
                  <a:cubicBezTo>
                    <a:pt x="4575744" y="202604"/>
                    <a:pt x="4212276" y="289081"/>
                    <a:pt x="4071604" y="354339"/>
                  </a:cubicBezTo>
                  <a:cubicBezTo>
                    <a:pt x="3953027" y="409350"/>
                    <a:pt x="3844093" y="478840"/>
                    <a:pt x="3745042" y="564077"/>
                  </a:cubicBezTo>
                  <a:cubicBezTo>
                    <a:pt x="3682474" y="617918"/>
                    <a:pt x="3388411" y="896612"/>
                    <a:pt x="3330304" y="956940"/>
                  </a:cubicBezTo>
                  <a:lnTo>
                    <a:pt x="3326106" y="961485"/>
                  </a:lnTo>
                  <a:lnTo>
                    <a:pt x="3349430" y="958104"/>
                  </a:lnTo>
                  <a:cubicBezTo>
                    <a:pt x="3440558" y="945376"/>
                    <a:pt x="3676307" y="914485"/>
                    <a:pt x="3755229" y="907317"/>
                  </a:cubicBezTo>
                  <a:lnTo>
                    <a:pt x="3780046" y="905914"/>
                  </a:lnTo>
                  <a:lnTo>
                    <a:pt x="3780225" y="905874"/>
                  </a:lnTo>
                  <a:cubicBezTo>
                    <a:pt x="3796547" y="899315"/>
                    <a:pt x="3814078" y="901552"/>
                    <a:pt x="3830824" y="900494"/>
                  </a:cubicBezTo>
                  <a:cubicBezTo>
                    <a:pt x="3959344" y="892242"/>
                    <a:pt x="4528048" y="915970"/>
                    <a:pt x="4578466" y="920745"/>
                  </a:cubicBezTo>
                  <a:lnTo>
                    <a:pt x="4578928" y="920988"/>
                  </a:lnTo>
                  <a:lnTo>
                    <a:pt x="4581269" y="921134"/>
                  </a:lnTo>
                  <a:cubicBezTo>
                    <a:pt x="4587918" y="921769"/>
                    <a:pt x="4592089" y="925487"/>
                    <a:pt x="4596835" y="929295"/>
                  </a:cubicBezTo>
                  <a:cubicBezTo>
                    <a:pt x="4628119" y="954473"/>
                    <a:pt x="4980011" y="1226780"/>
                    <a:pt x="5058448" y="1289711"/>
                  </a:cubicBezTo>
                  <a:cubicBezTo>
                    <a:pt x="5065339" y="1295242"/>
                    <a:pt x="5076250" y="1300441"/>
                    <a:pt x="5073319" y="1310264"/>
                  </a:cubicBezTo>
                  <a:cubicBezTo>
                    <a:pt x="5070205" y="1320783"/>
                    <a:pt x="5058115" y="1319484"/>
                    <a:pt x="5048594" y="1320451"/>
                  </a:cubicBezTo>
                  <a:cubicBezTo>
                    <a:pt x="4989653" y="1326496"/>
                    <a:pt x="4930501" y="1329790"/>
                    <a:pt x="4871469" y="1334990"/>
                  </a:cubicBezTo>
                  <a:cubicBezTo>
                    <a:pt x="4852971" y="1336622"/>
                    <a:pt x="4610739" y="1344239"/>
                    <a:pt x="4563980" y="1345115"/>
                  </a:cubicBezTo>
                  <a:cubicBezTo>
                    <a:pt x="4531986" y="1345720"/>
                    <a:pt x="4446839" y="1342591"/>
                    <a:pt x="4361499" y="1338643"/>
                  </a:cubicBezTo>
                  <a:lnTo>
                    <a:pt x="4335829" y="1337339"/>
                  </a:lnTo>
                  <a:lnTo>
                    <a:pt x="4393207" y="1344633"/>
                  </a:lnTo>
                  <a:lnTo>
                    <a:pt x="4394896" y="1344880"/>
                  </a:lnTo>
                  <a:lnTo>
                    <a:pt x="4396011" y="1345022"/>
                  </a:lnTo>
                  <a:cubicBezTo>
                    <a:pt x="4426234" y="1349115"/>
                    <a:pt x="4454138" y="1353133"/>
                    <a:pt x="4478974" y="1356877"/>
                  </a:cubicBezTo>
                  <a:lnTo>
                    <a:pt x="4504704" y="1360950"/>
                  </a:lnTo>
                  <a:lnTo>
                    <a:pt x="4511028" y="1361875"/>
                  </a:lnTo>
                  <a:lnTo>
                    <a:pt x="4516761" y="1362858"/>
                  </a:lnTo>
                  <a:lnTo>
                    <a:pt x="4543525" y="1367094"/>
                  </a:lnTo>
                  <a:cubicBezTo>
                    <a:pt x="4561474" y="1370096"/>
                    <a:pt x="4575605" y="1372628"/>
                    <a:pt x="4585168" y="1374495"/>
                  </a:cubicBezTo>
                  <a:cubicBezTo>
                    <a:pt x="4588039" y="1375069"/>
                    <a:pt x="4590789" y="1376309"/>
                    <a:pt x="4593600" y="1377245"/>
                  </a:cubicBezTo>
                  <a:lnTo>
                    <a:pt x="4591418" y="1377363"/>
                  </a:lnTo>
                  <a:lnTo>
                    <a:pt x="4611321" y="1380884"/>
                  </a:lnTo>
                  <a:cubicBezTo>
                    <a:pt x="4618031" y="1383627"/>
                    <a:pt x="4624831" y="1388161"/>
                    <a:pt x="4632751" y="1395325"/>
                  </a:cubicBezTo>
                  <a:cubicBezTo>
                    <a:pt x="4696196" y="1452754"/>
                    <a:pt x="4826893" y="1570364"/>
                    <a:pt x="4873260" y="1612197"/>
                  </a:cubicBezTo>
                  <a:cubicBezTo>
                    <a:pt x="4911375" y="1646594"/>
                    <a:pt x="4949308" y="1681233"/>
                    <a:pt x="4987544" y="1715480"/>
                  </a:cubicBezTo>
                  <a:cubicBezTo>
                    <a:pt x="5029468" y="1752990"/>
                    <a:pt x="5071694" y="1790138"/>
                    <a:pt x="5113708" y="1827528"/>
                  </a:cubicBezTo>
                  <a:lnTo>
                    <a:pt x="5143519" y="1854789"/>
                  </a:lnTo>
                  <a:lnTo>
                    <a:pt x="5143570" y="1854792"/>
                  </a:lnTo>
                  <a:cubicBezTo>
                    <a:pt x="5188910" y="1897109"/>
                    <a:pt x="5388402" y="2090556"/>
                    <a:pt x="5431746" y="2131754"/>
                  </a:cubicBezTo>
                  <a:lnTo>
                    <a:pt x="5429827" y="2131690"/>
                  </a:lnTo>
                  <a:lnTo>
                    <a:pt x="5431898" y="2137738"/>
                  </a:lnTo>
                  <a:cubicBezTo>
                    <a:pt x="5431988" y="2171440"/>
                    <a:pt x="5431988" y="2205172"/>
                    <a:pt x="5431958" y="2238904"/>
                  </a:cubicBezTo>
                  <a:cubicBezTo>
                    <a:pt x="5431958" y="2241836"/>
                    <a:pt x="5432623" y="2245040"/>
                    <a:pt x="5429902" y="2247337"/>
                  </a:cubicBezTo>
                  <a:cubicBezTo>
                    <a:pt x="5407724" y="2252514"/>
                    <a:pt x="4543218" y="2207970"/>
                    <a:pt x="3869201" y="2172300"/>
                  </a:cubicBezTo>
                  <a:lnTo>
                    <a:pt x="3714353" y="2164080"/>
                  </a:lnTo>
                  <a:lnTo>
                    <a:pt x="3733616" y="2253564"/>
                  </a:lnTo>
                  <a:cubicBezTo>
                    <a:pt x="3707637" y="2240295"/>
                    <a:pt x="3683554" y="2225212"/>
                    <a:pt x="3660703" y="2208811"/>
                  </a:cubicBezTo>
                  <a:lnTo>
                    <a:pt x="3597291" y="2157843"/>
                  </a:lnTo>
                  <a:lnTo>
                    <a:pt x="3526437" y="2154061"/>
                  </a:lnTo>
                  <a:lnTo>
                    <a:pt x="3478327" y="2235459"/>
                  </a:lnTo>
                  <a:cubicBezTo>
                    <a:pt x="3461249" y="2257041"/>
                    <a:pt x="3445925" y="2279982"/>
                    <a:pt x="3424434" y="2302198"/>
                  </a:cubicBezTo>
                  <a:lnTo>
                    <a:pt x="3401646" y="2147377"/>
                  </a:lnTo>
                  <a:lnTo>
                    <a:pt x="3341903" y="2144174"/>
                  </a:lnTo>
                  <a:cubicBezTo>
                    <a:pt x="3201871" y="2136652"/>
                    <a:pt x="3106870" y="2131511"/>
                    <a:pt x="3084784" y="2130332"/>
                  </a:cubicBezTo>
                  <a:cubicBezTo>
                    <a:pt x="3077620" y="2129939"/>
                    <a:pt x="3072602" y="2132207"/>
                    <a:pt x="3067162" y="2136529"/>
                  </a:cubicBezTo>
                  <a:cubicBezTo>
                    <a:pt x="2950882" y="2229413"/>
                    <a:pt x="2818855" y="2271669"/>
                    <a:pt x="2670324" y="2256042"/>
                  </a:cubicBezTo>
                  <a:cubicBezTo>
                    <a:pt x="2565137" y="2244980"/>
                    <a:pt x="2471376" y="2204235"/>
                    <a:pt x="2388919" y="2137980"/>
                  </a:cubicBezTo>
                  <a:cubicBezTo>
                    <a:pt x="2381635" y="2132116"/>
                    <a:pt x="2374925" y="2130212"/>
                    <a:pt x="2365766" y="2130877"/>
                  </a:cubicBezTo>
                  <a:cubicBezTo>
                    <a:pt x="2254292" y="2138826"/>
                    <a:pt x="41201" y="2290863"/>
                    <a:pt x="10582" y="2293039"/>
                  </a:cubicBezTo>
                  <a:cubicBezTo>
                    <a:pt x="4476" y="2293493"/>
                    <a:pt x="-119" y="2293523"/>
                    <a:pt x="2" y="2285029"/>
                  </a:cubicBezTo>
                  <a:cubicBezTo>
                    <a:pt x="365" y="2256315"/>
                    <a:pt x="153" y="2227630"/>
                    <a:pt x="305" y="2198915"/>
                  </a:cubicBezTo>
                  <a:cubicBezTo>
                    <a:pt x="305" y="2197102"/>
                    <a:pt x="1755" y="2195288"/>
                    <a:pt x="2541" y="2193475"/>
                  </a:cubicBezTo>
                  <a:lnTo>
                    <a:pt x="2570" y="2193473"/>
                  </a:lnTo>
                  <a:lnTo>
                    <a:pt x="2511" y="2193476"/>
                  </a:lnTo>
                  <a:cubicBezTo>
                    <a:pt x="26390" y="2167028"/>
                    <a:pt x="314535" y="1853523"/>
                    <a:pt x="325295" y="1845785"/>
                  </a:cubicBezTo>
                  <a:lnTo>
                    <a:pt x="325327" y="1845784"/>
                  </a:lnTo>
                  <a:lnTo>
                    <a:pt x="351873" y="1822210"/>
                  </a:lnTo>
                  <a:cubicBezTo>
                    <a:pt x="446564" y="1738388"/>
                    <a:pt x="749240" y="1471427"/>
                    <a:pt x="813508" y="1411284"/>
                  </a:cubicBezTo>
                  <a:cubicBezTo>
                    <a:pt x="840348" y="1386166"/>
                    <a:pt x="870786" y="1376343"/>
                    <a:pt x="904125" y="1368393"/>
                  </a:cubicBezTo>
                  <a:cubicBezTo>
                    <a:pt x="1142850" y="1311478"/>
                    <a:pt x="1864800" y="1115976"/>
                    <a:pt x="1992746" y="1099805"/>
                  </a:cubicBezTo>
                  <a:cubicBezTo>
                    <a:pt x="2072604" y="1089709"/>
                    <a:pt x="2152733" y="1082606"/>
                    <a:pt x="2233255" y="1081578"/>
                  </a:cubicBezTo>
                  <a:cubicBezTo>
                    <a:pt x="2417271" y="1079221"/>
                    <a:pt x="2584059" y="1132993"/>
                    <a:pt x="2735310" y="1236850"/>
                  </a:cubicBezTo>
                  <a:cubicBezTo>
                    <a:pt x="2752206" y="1248456"/>
                    <a:pt x="2751995" y="1248366"/>
                    <a:pt x="2758493" y="1228447"/>
                  </a:cubicBezTo>
                  <a:cubicBezTo>
                    <a:pt x="2821726" y="1034516"/>
                    <a:pt x="2901795" y="847991"/>
                    <a:pt x="3008191" y="673617"/>
                  </a:cubicBezTo>
                  <a:cubicBezTo>
                    <a:pt x="3148621" y="443476"/>
                    <a:pt x="3336627" y="262905"/>
                    <a:pt x="3575232" y="135835"/>
                  </a:cubicBezTo>
                  <a:cubicBezTo>
                    <a:pt x="3681869" y="79040"/>
                    <a:pt x="3793736" y="35756"/>
                    <a:pt x="3909774" y="2779"/>
                  </a:cubicBezTo>
                  <a:cubicBezTo>
                    <a:pt x="3917421" y="603"/>
                    <a:pt x="3924713" y="-243"/>
                    <a:pt x="3931960" y="59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C26B4518-28FB-4C84-B69E-BB2316DE137D}"/>
                </a:ext>
              </a:extLst>
            </p:cNvPr>
            <p:cNvSpPr/>
            <p:nvPr/>
          </p:nvSpPr>
          <p:spPr>
            <a:xfrm>
              <a:off x="326040" y="5646216"/>
              <a:ext cx="5429236" cy="668944"/>
            </a:xfrm>
            <a:custGeom>
              <a:avLst/>
              <a:gdLst>
                <a:gd name="connsiteX0" fmla="*/ 0 w 11667231"/>
                <a:gd name="connsiteY0" fmla="*/ 1437537 h 1437536"/>
                <a:gd name="connsiteX1" fmla="*/ 693651 w 11667231"/>
                <a:gd name="connsiteY1" fmla="*/ 690362 h 1437536"/>
                <a:gd name="connsiteX2" fmla="*/ 1415623 w 11667231"/>
                <a:gd name="connsiteY2" fmla="*/ 651650 h 1437536"/>
                <a:gd name="connsiteX3" fmla="*/ 2236976 w 11667231"/>
                <a:gd name="connsiteY3" fmla="*/ 508424 h 1437536"/>
                <a:gd name="connsiteX4" fmla="*/ 2679447 w 11667231"/>
                <a:gd name="connsiteY4" fmla="*/ 359548 h 1437536"/>
                <a:gd name="connsiteX5" fmla="*/ 4148983 w 11667231"/>
                <a:gd name="connsiteY5" fmla="*/ 6064 h 1437536"/>
                <a:gd name="connsiteX6" fmla="*/ 5057115 w 11667231"/>
                <a:gd name="connsiteY6" fmla="*/ 87907 h 1437536"/>
                <a:gd name="connsiteX7" fmla="*/ 5861579 w 11667231"/>
                <a:gd name="connsiteY7" fmla="*/ 566299 h 1437536"/>
                <a:gd name="connsiteX8" fmla="*/ 5912438 w 11667231"/>
                <a:gd name="connsiteY8" fmla="*/ 560258 h 1437536"/>
                <a:gd name="connsiteX9" fmla="*/ 6808554 w 11667231"/>
                <a:gd name="connsiteY9" fmla="*/ 53092 h 1437536"/>
                <a:gd name="connsiteX10" fmla="*/ 7305262 w 11667231"/>
                <a:gd name="connsiteY10" fmla="*/ 21654 h 1437536"/>
                <a:gd name="connsiteX11" fmla="*/ 7898558 w 11667231"/>
                <a:gd name="connsiteY11" fmla="*/ 96546 h 1437536"/>
                <a:gd name="connsiteX12" fmla="*/ 9037994 w 11667231"/>
                <a:gd name="connsiteY12" fmla="*/ 367732 h 1437536"/>
                <a:gd name="connsiteX13" fmla="*/ 9912089 w 11667231"/>
                <a:gd name="connsiteY13" fmla="*/ 580199 h 1437536"/>
                <a:gd name="connsiteX14" fmla="*/ 11047952 w 11667231"/>
                <a:gd name="connsiteY14" fmla="*/ 709719 h 1437536"/>
                <a:gd name="connsiteX15" fmla="*/ 11667231 w 11667231"/>
                <a:gd name="connsiteY15" fmla="*/ 1304899 h 1437536"/>
                <a:gd name="connsiteX16" fmla="*/ 6538602 w 11667231"/>
                <a:gd name="connsiteY16" fmla="*/ 1107047 h 1437536"/>
                <a:gd name="connsiteX17" fmla="*/ 6514958 w 11667231"/>
                <a:gd name="connsiteY17" fmla="*/ 1082494 h 1437536"/>
                <a:gd name="connsiteX18" fmla="*/ 5956023 w 11667231"/>
                <a:gd name="connsiteY18" fmla="*/ 739338 h 1437536"/>
                <a:gd name="connsiteX19" fmla="*/ 5416184 w 11667231"/>
                <a:gd name="connsiteY19" fmla="*/ 862038 h 1437536"/>
                <a:gd name="connsiteX20" fmla="*/ 5162211 w 11667231"/>
                <a:gd name="connsiteY20" fmla="*/ 1099577 h 1437536"/>
                <a:gd name="connsiteX21" fmla="*/ 0 w 11667231"/>
                <a:gd name="connsiteY21" fmla="*/ 1437537 h 143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1667231" h="1437536">
                  <a:moveTo>
                    <a:pt x="0" y="1437537"/>
                  </a:moveTo>
                  <a:cubicBezTo>
                    <a:pt x="51314" y="1380701"/>
                    <a:pt x="670528" y="706991"/>
                    <a:pt x="693651" y="690362"/>
                  </a:cubicBezTo>
                  <a:cubicBezTo>
                    <a:pt x="940999" y="690168"/>
                    <a:pt x="1238232" y="670746"/>
                    <a:pt x="1415623" y="651650"/>
                  </a:cubicBezTo>
                  <a:cubicBezTo>
                    <a:pt x="1693175" y="621770"/>
                    <a:pt x="1966959" y="579160"/>
                    <a:pt x="2236976" y="508424"/>
                  </a:cubicBezTo>
                  <a:cubicBezTo>
                    <a:pt x="2387865" y="468932"/>
                    <a:pt x="2534143" y="415669"/>
                    <a:pt x="2679447" y="359548"/>
                  </a:cubicBezTo>
                  <a:cubicBezTo>
                    <a:pt x="2899773" y="274457"/>
                    <a:pt x="3662602" y="47116"/>
                    <a:pt x="4148983" y="6064"/>
                  </a:cubicBezTo>
                  <a:cubicBezTo>
                    <a:pt x="4500518" y="-17839"/>
                    <a:pt x="4874916" y="32956"/>
                    <a:pt x="5057115" y="87907"/>
                  </a:cubicBezTo>
                  <a:cubicBezTo>
                    <a:pt x="5314270" y="165463"/>
                    <a:pt x="5689189" y="358899"/>
                    <a:pt x="5861579" y="566299"/>
                  </a:cubicBezTo>
                  <a:cubicBezTo>
                    <a:pt x="5877558" y="579745"/>
                    <a:pt x="5884053" y="599231"/>
                    <a:pt x="5912438" y="560258"/>
                  </a:cubicBezTo>
                  <a:cubicBezTo>
                    <a:pt x="6182845" y="267962"/>
                    <a:pt x="6464358" y="119021"/>
                    <a:pt x="6808554" y="53092"/>
                  </a:cubicBezTo>
                  <a:cubicBezTo>
                    <a:pt x="6972889" y="21589"/>
                    <a:pt x="7138913" y="13534"/>
                    <a:pt x="7305262" y="21654"/>
                  </a:cubicBezTo>
                  <a:cubicBezTo>
                    <a:pt x="7504738" y="31332"/>
                    <a:pt x="7702135" y="59847"/>
                    <a:pt x="7898558" y="96546"/>
                  </a:cubicBezTo>
                  <a:cubicBezTo>
                    <a:pt x="8280882" y="151043"/>
                    <a:pt x="8913801" y="327525"/>
                    <a:pt x="9037994" y="367732"/>
                  </a:cubicBezTo>
                  <a:cubicBezTo>
                    <a:pt x="9324119" y="460358"/>
                    <a:pt x="9616156" y="527716"/>
                    <a:pt x="9912089" y="580199"/>
                  </a:cubicBezTo>
                  <a:cubicBezTo>
                    <a:pt x="10071423" y="608454"/>
                    <a:pt x="10710188" y="709719"/>
                    <a:pt x="11047952" y="709719"/>
                  </a:cubicBezTo>
                  <a:cubicBezTo>
                    <a:pt x="11145384" y="800656"/>
                    <a:pt x="11574086" y="1216366"/>
                    <a:pt x="11667231" y="1304899"/>
                  </a:cubicBezTo>
                  <a:cubicBezTo>
                    <a:pt x="11470158" y="1300807"/>
                    <a:pt x="6721969" y="1105943"/>
                    <a:pt x="6538602" y="1107047"/>
                  </a:cubicBezTo>
                  <a:cubicBezTo>
                    <a:pt x="6535224" y="1108021"/>
                    <a:pt x="6525351" y="1096005"/>
                    <a:pt x="6514958" y="1082494"/>
                  </a:cubicBezTo>
                  <a:cubicBezTo>
                    <a:pt x="6376085" y="901011"/>
                    <a:pt x="6182650" y="774089"/>
                    <a:pt x="5956023" y="739338"/>
                  </a:cubicBezTo>
                  <a:cubicBezTo>
                    <a:pt x="5760834" y="709394"/>
                    <a:pt x="5580715" y="753564"/>
                    <a:pt x="5416184" y="862038"/>
                  </a:cubicBezTo>
                  <a:cubicBezTo>
                    <a:pt x="5329664" y="919068"/>
                    <a:pt x="5176696" y="1095160"/>
                    <a:pt x="5162211" y="1099577"/>
                  </a:cubicBezTo>
                  <a:cubicBezTo>
                    <a:pt x="5158574" y="1100357"/>
                    <a:pt x="271900" y="1430651"/>
                    <a:pt x="0" y="1437537"/>
                  </a:cubicBezTo>
                  <a:close/>
                </a:path>
              </a:pathLst>
            </a:custGeom>
            <a:solidFill>
              <a:srgbClr val="AEAEA6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185543BD-D669-47F0-9EC3-74D44A97A0AA}"/>
                </a:ext>
              </a:extLst>
            </p:cNvPr>
            <p:cNvSpPr/>
            <p:nvPr/>
          </p:nvSpPr>
          <p:spPr>
            <a:xfrm>
              <a:off x="648855" y="4121686"/>
              <a:ext cx="4818427" cy="1855003"/>
            </a:xfrm>
            <a:custGeom>
              <a:avLst/>
              <a:gdLst>
                <a:gd name="connsiteX0" fmla="*/ 6058873 w 10354626"/>
                <a:gd name="connsiteY0" fmla="*/ 2518232 h 3986333"/>
                <a:gd name="connsiteX1" fmla="*/ 6017705 w 10354626"/>
                <a:gd name="connsiteY1" fmla="*/ 2568234 h 3986333"/>
                <a:gd name="connsiteX2" fmla="*/ 5971544 w 10354626"/>
                <a:gd name="connsiteY2" fmla="*/ 2629592 h 3986333"/>
                <a:gd name="connsiteX3" fmla="*/ 7750526 w 10354626"/>
                <a:gd name="connsiteY3" fmla="*/ 127 h 3986333"/>
                <a:gd name="connsiteX4" fmla="*/ 7797618 w 10354626"/>
                <a:gd name="connsiteY4" fmla="*/ 9091 h 3986333"/>
                <a:gd name="connsiteX5" fmla="*/ 9129059 w 10354626"/>
                <a:gd name="connsiteY5" fmla="*/ 433830 h 3986333"/>
                <a:gd name="connsiteX6" fmla="*/ 8050617 w 10354626"/>
                <a:gd name="connsiteY6" fmla="*/ 761462 h 3986333"/>
                <a:gd name="connsiteX7" fmla="*/ 7348846 w 10354626"/>
                <a:gd name="connsiteY7" fmla="*/ 1212182 h 3986333"/>
                <a:gd name="connsiteX8" fmla="*/ 6457590 w 10354626"/>
                <a:gd name="connsiteY8" fmla="*/ 2056430 h 3986333"/>
                <a:gd name="connsiteX9" fmla="*/ 6448568 w 10354626"/>
                <a:gd name="connsiteY9" fmla="*/ 2066196 h 3986333"/>
                <a:gd name="connsiteX10" fmla="*/ 6498690 w 10354626"/>
                <a:gd name="connsiteY10" fmla="*/ 2058930 h 3986333"/>
                <a:gd name="connsiteX11" fmla="*/ 7370738 w 10354626"/>
                <a:gd name="connsiteY11" fmla="*/ 1949791 h 3986333"/>
                <a:gd name="connsiteX12" fmla="*/ 7424070 w 10354626"/>
                <a:gd name="connsiteY12" fmla="*/ 1946777 h 3986333"/>
                <a:gd name="connsiteX13" fmla="*/ 7424454 w 10354626"/>
                <a:gd name="connsiteY13" fmla="*/ 1946691 h 3986333"/>
                <a:gd name="connsiteX14" fmla="*/ 7533188 w 10354626"/>
                <a:gd name="connsiteY14" fmla="*/ 1935129 h 3986333"/>
                <a:gd name="connsiteX15" fmla="*/ 9139843 w 10354626"/>
                <a:gd name="connsiteY15" fmla="*/ 1978648 h 3986333"/>
                <a:gd name="connsiteX16" fmla="*/ 9173294 w 10354626"/>
                <a:gd name="connsiteY16" fmla="*/ 1996186 h 3986333"/>
                <a:gd name="connsiteX17" fmla="*/ 10165283 w 10354626"/>
                <a:gd name="connsiteY17" fmla="*/ 2770706 h 3986333"/>
                <a:gd name="connsiteX18" fmla="*/ 10197241 w 10354626"/>
                <a:gd name="connsiteY18" fmla="*/ 2814875 h 3986333"/>
                <a:gd name="connsiteX19" fmla="*/ 10144107 w 10354626"/>
                <a:gd name="connsiteY19" fmla="*/ 2836765 h 3986333"/>
                <a:gd name="connsiteX20" fmla="*/ 9763473 w 10354626"/>
                <a:gd name="connsiteY20" fmla="*/ 2868009 h 3986333"/>
                <a:gd name="connsiteX21" fmla="*/ 9102689 w 10354626"/>
                <a:gd name="connsiteY21" fmla="*/ 2889768 h 3986333"/>
                <a:gd name="connsiteX22" fmla="*/ 8667565 w 10354626"/>
                <a:gd name="connsiteY22" fmla="*/ 2875860 h 3986333"/>
                <a:gd name="connsiteX23" fmla="*/ 8613094 w 10354626"/>
                <a:gd name="connsiteY23" fmla="*/ 2873215 h 3986333"/>
                <a:gd name="connsiteX24" fmla="*/ 8741730 w 10354626"/>
                <a:gd name="connsiteY24" fmla="*/ 2889567 h 3986333"/>
                <a:gd name="connsiteX25" fmla="*/ 9148222 w 10354626"/>
                <a:gd name="connsiteY25" fmla="*/ 2952903 h 3986333"/>
                <a:gd name="connsiteX26" fmla="*/ 9166344 w 10354626"/>
                <a:gd name="connsiteY26" fmla="*/ 2958814 h 3986333"/>
                <a:gd name="connsiteX27" fmla="*/ 9152719 w 10354626"/>
                <a:gd name="connsiteY27" fmla="*/ 2959550 h 3986333"/>
                <a:gd name="connsiteX28" fmla="*/ 9165564 w 10354626"/>
                <a:gd name="connsiteY28" fmla="*/ 2959529 h 3986333"/>
                <a:gd name="connsiteX29" fmla="*/ 9256501 w 10354626"/>
                <a:gd name="connsiteY29" fmla="*/ 2998502 h 3986333"/>
                <a:gd name="connsiteX30" fmla="*/ 9773346 w 10354626"/>
                <a:gd name="connsiteY30" fmla="*/ 3464552 h 3986333"/>
                <a:gd name="connsiteX31" fmla="*/ 10018939 w 10354626"/>
                <a:gd name="connsiteY31" fmla="*/ 3686502 h 3986333"/>
                <a:gd name="connsiteX32" fmla="*/ 10290060 w 10354626"/>
                <a:gd name="connsiteY32" fmla="*/ 3927289 h 3986333"/>
                <a:gd name="connsiteX33" fmla="*/ 10354626 w 10354626"/>
                <a:gd name="connsiteY33" fmla="*/ 3986333 h 3986333"/>
                <a:gd name="connsiteX34" fmla="*/ 10248619 w 10354626"/>
                <a:gd name="connsiteY34" fmla="*/ 3984514 h 3986333"/>
                <a:gd name="connsiteX35" fmla="*/ 9700531 w 10354626"/>
                <a:gd name="connsiteY35" fmla="*/ 3932680 h 3986333"/>
                <a:gd name="connsiteX36" fmla="*/ 8925038 w 10354626"/>
                <a:gd name="connsiteY36" fmla="*/ 3801472 h 3986333"/>
                <a:gd name="connsiteX37" fmla="*/ 8156883 w 10354626"/>
                <a:gd name="connsiteY37" fmla="*/ 3590044 h 3986333"/>
                <a:gd name="connsiteX38" fmla="*/ 7963837 w 10354626"/>
                <a:gd name="connsiteY38" fmla="*/ 3537171 h 3986333"/>
                <a:gd name="connsiteX39" fmla="*/ 7966219 w 10354626"/>
                <a:gd name="connsiteY39" fmla="*/ 3533327 h 3986333"/>
                <a:gd name="connsiteX40" fmla="*/ 7963772 w 10354626"/>
                <a:gd name="connsiteY40" fmla="*/ 3537171 h 3986333"/>
                <a:gd name="connsiteX41" fmla="*/ 6945672 w 10354626"/>
                <a:gd name="connsiteY41" fmla="*/ 3331070 h 3986333"/>
                <a:gd name="connsiteX42" fmla="*/ 6409536 w 10354626"/>
                <a:gd name="connsiteY42" fmla="*/ 3297618 h 3986333"/>
                <a:gd name="connsiteX43" fmla="*/ 5241780 w 10354626"/>
                <a:gd name="connsiteY43" fmla="*/ 3809591 h 3986333"/>
                <a:gd name="connsiteX44" fmla="*/ 5368663 w 10354626"/>
                <a:gd name="connsiteY44" fmla="*/ 3653671 h 3986333"/>
                <a:gd name="connsiteX45" fmla="*/ 5358699 w 10354626"/>
                <a:gd name="connsiteY45" fmla="*/ 3663379 h 3986333"/>
                <a:gd name="connsiteX46" fmla="*/ 5203197 w 10354626"/>
                <a:gd name="connsiteY46" fmla="*/ 3849085 h 3986333"/>
                <a:gd name="connsiteX47" fmla="*/ 5203199 w 10354626"/>
                <a:gd name="connsiteY47" fmla="*/ 3849081 h 3986333"/>
                <a:gd name="connsiteX48" fmla="*/ 5203197 w 10354626"/>
                <a:gd name="connsiteY48" fmla="*/ 3849084 h 3986333"/>
                <a:gd name="connsiteX49" fmla="*/ 5175396 w 10354626"/>
                <a:gd name="connsiteY49" fmla="*/ 3844083 h 3986333"/>
                <a:gd name="connsiteX50" fmla="*/ 4641208 w 10354626"/>
                <a:gd name="connsiteY50" fmla="*/ 3474620 h 3986333"/>
                <a:gd name="connsiteX51" fmla="*/ 4037649 w 10354626"/>
                <a:gd name="connsiteY51" fmla="*/ 3296255 h 3986333"/>
                <a:gd name="connsiteX52" fmla="*/ 3345882 w 10354626"/>
                <a:gd name="connsiteY52" fmla="*/ 3302815 h 3986333"/>
                <a:gd name="connsiteX53" fmla="*/ 2227947 w 10354626"/>
                <a:gd name="connsiteY53" fmla="*/ 3553670 h 3986333"/>
                <a:gd name="connsiteX54" fmla="*/ 1680638 w 10354626"/>
                <a:gd name="connsiteY54" fmla="*/ 3746910 h 3986333"/>
                <a:gd name="connsiteX55" fmla="*/ 1023881 w 10354626"/>
                <a:gd name="connsiteY55" fmla="*/ 3895527 h 3986333"/>
                <a:gd name="connsiteX56" fmla="*/ 0 w 10354626"/>
                <a:gd name="connsiteY56" fmla="*/ 3966522 h 3986333"/>
                <a:gd name="connsiteX57" fmla="*/ 1049084 w 10354626"/>
                <a:gd name="connsiteY57" fmla="*/ 3032798 h 3986333"/>
                <a:gd name="connsiteX58" fmla="*/ 1243818 w 10354626"/>
                <a:gd name="connsiteY58" fmla="*/ 2940627 h 3986333"/>
                <a:gd name="connsiteX59" fmla="*/ 3583226 w 10354626"/>
                <a:gd name="connsiteY59" fmla="*/ 2363440 h 3986333"/>
                <a:gd name="connsiteX60" fmla="*/ 4100071 w 10354626"/>
                <a:gd name="connsiteY60" fmla="*/ 2324272 h 3986333"/>
                <a:gd name="connsiteX61" fmla="*/ 5178969 w 10354626"/>
                <a:gd name="connsiteY61" fmla="*/ 2657945 h 3986333"/>
                <a:gd name="connsiteX62" fmla="*/ 5228789 w 10354626"/>
                <a:gd name="connsiteY62" fmla="*/ 2639887 h 3986333"/>
                <a:gd name="connsiteX63" fmla="*/ 5765380 w 10354626"/>
                <a:gd name="connsiteY63" fmla="*/ 1447578 h 3986333"/>
                <a:gd name="connsiteX64" fmla="*/ 6983930 w 10354626"/>
                <a:gd name="connsiteY64" fmla="*/ 291904 h 3986333"/>
                <a:gd name="connsiteX65" fmla="*/ 7702849 w 10354626"/>
                <a:gd name="connsiteY65" fmla="*/ 5973 h 3986333"/>
                <a:gd name="connsiteX66" fmla="*/ 7750526 w 10354626"/>
                <a:gd name="connsiteY66" fmla="*/ 127 h 3986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0354626" h="3986333">
                  <a:moveTo>
                    <a:pt x="6058873" y="2518232"/>
                  </a:moveTo>
                  <a:lnTo>
                    <a:pt x="6017705" y="2568234"/>
                  </a:lnTo>
                  <a:lnTo>
                    <a:pt x="5971544" y="2629592"/>
                  </a:lnTo>
                  <a:close/>
                  <a:moveTo>
                    <a:pt x="7750526" y="127"/>
                  </a:moveTo>
                  <a:cubicBezTo>
                    <a:pt x="7766099" y="777"/>
                    <a:pt x="7781574" y="3895"/>
                    <a:pt x="7797618" y="9091"/>
                  </a:cubicBezTo>
                  <a:cubicBezTo>
                    <a:pt x="8033144" y="85218"/>
                    <a:pt x="8921010" y="367641"/>
                    <a:pt x="9129059" y="433830"/>
                  </a:cubicBezTo>
                  <a:cubicBezTo>
                    <a:pt x="9133996" y="435389"/>
                    <a:pt x="8352916" y="621224"/>
                    <a:pt x="8050617" y="761462"/>
                  </a:cubicBezTo>
                  <a:cubicBezTo>
                    <a:pt x="7795799" y="879679"/>
                    <a:pt x="7561703" y="1029010"/>
                    <a:pt x="7348846" y="1212182"/>
                  </a:cubicBezTo>
                  <a:cubicBezTo>
                    <a:pt x="7214389" y="1327883"/>
                    <a:pt x="6582459" y="1926786"/>
                    <a:pt x="6457590" y="2056430"/>
                  </a:cubicBezTo>
                  <a:lnTo>
                    <a:pt x="6448568" y="2066196"/>
                  </a:lnTo>
                  <a:lnTo>
                    <a:pt x="6498690" y="2058930"/>
                  </a:lnTo>
                  <a:cubicBezTo>
                    <a:pt x="6694522" y="2031579"/>
                    <a:pt x="7201138" y="1965194"/>
                    <a:pt x="7370738" y="1949791"/>
                  </a:cubicBezTo>
                  <a:lnTo>
                    <a:pt x="7424070" y="1946777"/>
                  </a:lnTo>
                  <a:lnTo>
                    <a:pt x="7424454" y="1946691"/>
                  </a:lnTo>
                  <a:cubicBezTo>
                    <a:pt x="7459529" y="1932596"/>
                    <a:pt x="7497203" y="1937402"/>
                    <a:pt x="7533188" y="1935129"/>
                  </a:cubicBezTo>
                  <a:cubicBezTo>
                    <a:pt x="7809375" y="1917396"/>
                    <a:pt x="9031498" y="1968386"/>
                    <a:pt x="9139843" y="1978648"/>
                  </a:cubicBezTo>
                  <a:cubicBezTo>
                    <a:pt x="9154132" y="1980012"/>
                    <a:pt x="9163096" y="1988002"/>
                    <a:pt x="9173294" y="1996186"/>
                  </a:cubicBezTo>
                  <a:cubicBezTo>
                    <a:pt x="9240522" y="2050293"/>
                    <a:pt x="9996726" y="2635471"/>
                    <a:pt x="10165283" y="2770706"/>
                  </a:cubicBezTo>
                  <a:cubicBezTo>
                    <a:pt x="10180093" y="2782593"/>
                    <a:pt x="10203541" y="2793765"/>
                    <a:pt x="10197241" y="2814875"/>
                  </a:cubicBezTo>
                  <a:cubicBezTo>
                    <a:pt x="10190550" y="2837480"/>
                    <a:pt x="10164568" y="2834687"/>
                    <a:pt x="10144107" y="2836765"/>
                  </a:cubicBezTo>
                  <a:cubicBezTo>
                    <a:pt x="10017446" y="2849756"/>
                    <a:pt x="9890330" y="2856836"/>
                    <a:pt x="9763473" y="2868009"/>
                  </a:cubicBezTo>
                  <a:cubicBezTo>
                    <a:pt x="9723721" y="2871516"/>
                    <a:pt x="9203173" y="2887885"/>
                    <a:pt x="9102689" y="2889768"/>
                  </a:cubicBezTo>
                  <a:cubicBezTo>
                    <a:pt x="9033934" y="2891068"/>
                    <a:pt x="8850956" y="2884345"/>
                    <a:pt x="8667565" y="2875860"/>
                  </a:cubicBezTo>
                  <a:lnTo>
                    <a:pt x="8613094" y="2873215"/>
                  </a:lnTo>
                  <a:lnTo>
                    <a:pt x="8741730" y="2889567"/>
                  </a:lnTo>
                  <a:cubicBezTo>
                    <a:pt x="8936575" y="2915958"/>
                    <a:pt x="9086572" y="2940871"/>
                    <a:pt x="9148222" y="2952903"/>
                  </a:cubicBezTo>
                  <a:cubicBezTo>
                    <a:pt x="9154392" y="2954137"/>
                    <a:pt x="9160303" y="2956801"/>
                    <a:pt x="9166344" y="2958814"/>
                  </a:cubicBezTo>
                  <a:lnTo>
                    <a:pt x="9152719" y="2959550"/>
                  </a:lnTo>
                  <a:lnTo>
                    <a:pt x="9165564" y="2959529"/>
                  </a:lnTo>
                  <a:cubicBezTo>
                    <a:pt x="9198042" y="2959529"/>
                    <a:pt x="9222465" y="2967713"/>
                    <a:pt x="9256501" y="2998502"/>
                  </a:cubicBezTo>
                  <a:cubicBezTo>
                    <a:pt x="9392841" y="3121916"/>
                    <a:pt x="9673705" y="3374654"/>
                    <a:pt x="9773346" y="3464552"/>
                  </a:cubicBezTo>
                  <a:cubicBezTo>
                    <a:pt x="9855254" y="3538470"/>
                    <a:pt x="9936772" y="3612908"/>
                    <a:pt x="10018939" y="3686502"/>
                  </a:cubicBezTo>
                  <a:cubicBezTo>
                    <a:pt x="10109032" y="3767111"/>
                    <a:pt x="10199774" y="3846940"/>
                    <a:pt x="10290060" y="3927289"/>
                  </a:cubicBezTo>
                  <a:cubicBezTo>
                    <a:pt x="10311821" y="3946646"/>
                    <a:pt x="10333125" y="3966587"/>
                    <a:pt x="10354626" y="3986333"/>
                  </a:cubicBezTo>
                  <a:cubicBezTo>
                    <a:pt x="10319290" y="3985813"/>
                    <a:pt x="10283825" y="3987048"/>
                    <a:pt x="10248619" y="3984514"/>
                  </a:cubicBezTo>
                  <a:cubicBezTo>
                    <a:pt x="10065577" y="3971264"/>
                    <a:pt x="9882600" y="3956064"/>
                    <a:pt x="9700531" y="3932680"/>
                  </a:cubicBezTo>
                  <a:cubicBezTo>
                    <a:pt x="9440323" y="3899294"/>
                    <a:pt x="9182128" y="3854280"/>
                    <a:pt x="8925038" y="3801472"/>
                  </a:cubicBezTo>
                  <a:cubicBezTo>
                    <a:pt x="8664179" y="3747884"/>
                    <a:pt x="8411635" y="3665067"/>
                    <a:pt x="8156883" y="3590044"/>
                  </a:cubicBezTo>
                  <a:cubicBezTo>
                    <a:pt x="8092902" y="3571207"/>
                    <a:pt x="8028207" y="3554774"/>
                    <a:pt x="7963837" y="3537171"/>
                  </a:cubicBezTo>
                  <a:lnTo>
                    <a:pt x="7966219" y="3533327"/>
                  </a:lnTo>
                  <a:lnTo>
                    <a:pt x="7963772" y="3537171"/>
                  </a:lnTo>
                  <a:cubicBezTo>
                    <a:pt x="7845880" y="3510669"/>
                    <a:pt x="7169116" y="3362508"/>
                    <a:pt x="6945672" y="3331070"/>
                  </a:cubicBezTo>
                  <a:cubicBezTo>
                    <a:pt x="6768021" y="3306062"/>
                    <a:pt x="6589265" y="3291058"/>
                    <a:pt x="6409536" y="3297618"/>
                  </a:cubicBezTo>
                  <a:cubicBezTo>
                    <a:pt x="6028642" y="3311583"/>
                    <a:pt x="5631963" y="3420707"/>
                    <a:pt x="5241780" y="3809591"/>
                  </a:cubicBezTo>
                  <a:lnTo>
                    <a:pt x="5368663" y="3653671"/>
                  </a:lnTo>
                  <a:lnTo>
                    <a:pt x="5358699" y="3663379"/>
                  </a:lnTo>
                  <a:cubicBezTo>
                    <a:pt x="5324078" y="3702092"/>
                    <a:pt x="5218721" y="3838562"/>
                    <a:pt x="5203197" y="3849085"/>
                  </a:cubicBezTo>
                  <a:lnTo>
                    <a:pt x="5203199" y="3849081"/>
                  </a:lnTo>
                  <a:lnTo>
                    <a:pt x="5203197" y="3849084"/>
                  </a:lnTo>
                  <a:cubicBezTo>
                    <a:pt x="5190726" y="3865323"/>
                    <a:pt x="5183386" y="3851617"/>
                    <a:pt x="5175396" y="3844083"/>
                  </a:cubicBezTo>
                  <a:cubicBezTo>
                    <a:pt x="5015867" y="3694167"/>
                    <a:pt x="4838996" y="3569129"/>
                    <a:pt x="4641208" y="3474620"/>
                  </a:cubicBezTo>
                  <a:cubicBezTo>
                    <a:pt x="4449592" y="3383034"/>
                    <a:pt x="4248557" y="3323600"/>
                    <a:pt x="4037649" y="3296255"/>
                  </a:cubicBezTo>
                  <a:cubicBezTo>
                    <a:pt x="3806605" y="3266310"/>
                    <a:pt x="3576146" y="3271897"/>
                    <a:pt x="3345882" y="3302815"/>
                  </a:cubicBezTo>
                  <a:cubicBezTo>
                    <a:pt x="2965962" y="3353805"/>
                    <a:pt x="2594746" y="3444286"/>
                    <a:pt x="2227947" y="3553670"/>
                  </a:cubicBezTo>
                  <a:cubicBezTo>
                    <a:pt x="2042371" y="3609011"/>
                    <a:pt x="1865694" y="3689750"/>
                    <a:pt x="1680638" y="3746910"/>
                  </a:cubicBezTo>
                  <a:cubicBezTo>
                    <a:pt x="1465508" y="3813294"/>
                    <a:pt x="1245897" y="3859412"/>
                    <a:pt x="1023881" y="3895527"/>
                  </a:cubicBezTo>
                  <a:cubicBezTo>
                    <a:pt x="871367" y="3920339"/>
                    <a:pt x="344715" y="3992309"/>
                    <a:pt x="0" y="3966522"/>
                  </a:cubicBezTo>
                  <a:cubicBezTo>
                    <a:pt x="64240" y="3908713"/>
                    <a:pt x="891244" y="3180505"/>
                    <a:pt x="1049084" y="3032798"/>
                  </a:cubicBezTo>
                  <a:cubicBezTo>
                    <a:pt x="1106763" y="2978821"/>
                    <a:pt x="1172173" y="2957711"/>
                    <a:pt x="1243818" y="2940627"/>
                  </a:cubicBezTo>
                  <a:cubicBezTo>
                    <a:pt x="1756830" y="2818318"/>
                    <a:pt x="3308274" y="2398191"/>
                    <a:pt x="3583226" y="2363440"/>
                  </a:cubicBezTo>
                  <a:cubicBezTo>
                    <a:pt x="3754836" y="2341745"/>
                    <a:pt x="3927031" y="2326481"/>
                    <a:pt x="4100071" y="2324272"/>
                  </a:cubicBezTo>
                  <a:cubicBezTo>
                    <a:pt x="4495515" y="2319206"/>
                    <a:pt x="4853935" y="2434760"/>
                    <a:pt x="5178969" y="2657945"/>
                  </a:cubicBezTo>
                  <a:cubicBezTo>
                    <a:pt x="5215278" y="2682887"/>
                    <a:pt x="5214823" y="2682692"/>
                    <a:pt x="5228789" y="2639887"/>
                  </a:cubicBezTo>
                  <a:cubicBezTo>
                    <a:pt x="5364674" y="2223138"/>
                    <a:pt x="5536739" y="1822302"/>
                    <a:pt x="5765380" y="1447578"/>
                  </a:cubicBezTo>
                  <a:cubicBezTo>
                    <a:pt x="6067159" y="953013"/>
                    <a:pt x="6471178" y="564974"/>
                    <a:pt x="6983930" y="291904"/>
                  </a:cubicBezTo>
                  <a:cubicBezTo>
                    <a:pt x="7213090" y="169854"/>
                    <a:pt x="7453488" y="76839"/>
                    <a:pt x="7702849" y="5973"/>
                  </a:cubicBezTo>
                  <a:cubicBezTo>
                    <a:pt x="7719282" y="1297"/>
                    <a:pt x="7734953" y="-522"/>
                    <a:pt x="7750526" y="127"/>
                  </a:cubicBez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6026ACEC-40A7-4EF2-A55C-B198F709A510}"/>
                </a:ext>
              </a:extLst>
            </p:cNvPr>
            <p:cNvSpPr/>
            <p:nvPr/>
          </p:nvSpPr>
          <p:spPr>
            <a:xfrm>
              <a:off x="2728166" y="5985885"/>
              <a:ext cx="640641" cy="202900"/>
            </a:xfrm>
            <a:custGeom>
              <a:avLst/>
              <a:gdLst>
                <a:gd name="connsiteX0" fmla="*/ 1376715 w 1376715"/>
                <a:gd name="connsiteY0" fmla="*/ 377500 h 436024"/>
                <a:gd name="connsiteX1" fmla="*/ 1285649 w 1376715"/>
                <a:gd name="connsiteY1" fmla="*/ 436024 h 436024"/>
                <a:gd name="connsiteX2" fmla="*/ 1064478 w 1376715"/>
                <a:gd name="connsiteY2" fmla="*/ 234015 h 436024"/>
                <a:gd name="connsiteX3" fmla="*/ 634867 w 1376715"/>
                <a:gd name="connsiteY3" fmla="*/ 123982 h 436024"/>
                <a:gd name="connsiteX4" fmla="*/ 82428 w 1376715"/>
                <a:gd name="connsiteY4" fmla="*/ 427905 h 436024"/>
                <a:gd name="connsiteX5" fmla="*/ 0 w 1376715"/>
                <a:gd name="connsiteY5" fmla="*/ 372174 h 436024"/>
                <a:gd name="connsiteX6" fmla="*/ 578746 w 1376715"/>
                <a:gd name="connsiteY6" fmla="*/ 7518 h 436024"/>
                <a:gd name="connsiteX7" fmla="*/ 1256549 w 1376715"/>
                <a:gd name="connsiteY7" fmla="*/ 237717 h 436024"/>
                <a:gd name="connsiteX8" fmla="*/ 1376715 w 1376715"/>
                <a:gd name="connsiteY8" fmla="*/ 377500 h 43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715" h="436024">
                  <a:moveTo>
                    <a:pt x="1376715" y="377500"/>
                  </a:moveTo>
                  <a:cubicBezTo>
                    <a:pt x="1354761" y="399325"/>
                    <a:pt x="1312215" y="419786"/>
                    <a:pt x="1285649" y="436024"/>
                  </a:cubicBezTo>
                  <a:cubicBezTo>
                    <a:pt x="1280517" y="421345"/>
                    <a:pt x="1138851" y="278964"/>
                    <a:pt x="1064478" y="234015"/>
                  </a:cubicBezTo>
                  <a:cubicBezTo>
                    <a:pt x="932620" y="154251"/>
                    <a:pt x="789265" y="112875"/>
                    <a:pt x="634867" y="123982"/>
                  </a:cubicBezTo>
                  <a:cubicBezTo>
                    <a:pt x="457021" y="136778"/>
                    <a:pt x="254233" y="206994"/>
                    <a:pt x="82428" y="427905"/>
                  </a:cubicBezTo>
                  <a:cubicBezTo>
                    <a:pt x="56316" y="413031"/>
                    <a:pt x="21175" y="393219"/>
                    <a:pt x="0" y="372174"/>
                  </a:cubicBezTo>
                  <a:cubicBezTo>
                    <a:pt x="140692" y="166982"/>
                    <a:pt x="330425" y="40190"/>
                    <a:pt x="578746" y="7518"/>
                  </a:cubicBezTo>
                  <a:cubicBezTo>
                    <a:pt x="839864" y="-26843"/>
                    <a:pt x="1065582" y="57728"/>
                    <a:pt x="1256549" y="237717"/>
                  </a:cubicBezTo>
                  <a:cubicBezTo>
                    <a:pt x="1301628" y="280198"/>
                    <a:pt x="1339886" y="328200"/>
                    <a:pt x="1376715" y="377500"/>
                  </a:cubicBezTo>
                  <a:close/>
                </a:path>
              </a:pathLst>
            </a:custGeom>
            <a:solidFill>
              <a:srgbClr val="E5C8AD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8" name="자유형: 도형 107">
              <a:extLst>
                <a:ext uri="{FF2B5EF4-FFF2-40B4-BE49-F238E27FC236}">
                  <a16:creationId xmlns:a16="http://schemas.microsoft.com/office/drawing/2014/main" id="{F0CA2868-3F9C-441D-8E32-F88368CDB210}"/>
                </a:ext>
              </a:extLst>
            </p:cNvPr>
            <p:cNvSpPr/>
            <p:nvPr/>
          </p:nvSpPr>
          <p:spPr>
            <a:xfrm>
              <a:off x="323529" y="6154673"/>
              <a:ext cx="5432093" cy="260209"/>
            </a:xfrm>
            <a:custGeom>
              <a:avLst/>
              <a:gdLst>
                <a:gd name="connsiteX0" fmla="*/ 11672952 w 11673372"/>
                <a:gd name="connsiteY0" fmla="*/ 225105 h 559180"/>
                <a:gd name="connsiteX1" fmla="*/ 11667236 w 11673372"/>
                <a:gd name="connsiteY1" fmla="*/ 208412 h 559180"/>
                <a:gd name="connsiteX2" fmla="*/ 11663404 w 11673372"/>
                <a:gd name="connsiteY2" fmla="*/ 207373 h 559180"/>
                <a:gd name="connsiteX3" fmla="*/ 6805441 w 11673372"/>
                <a:gd name="connsiteY3" fmla="*/ 11275 h 559180"/>
                <a:gd name="connsiteX4" fmla="*/ 6551922 w 11673372"/>
                <a:gd name="connsiteY4" fmla="*/ 13223 h 559180"/>
                <a:gd name="connsiteX5" fmla="*/ 6314643 w 11673372"/>
                <a:gd name="connsiteY5" fmla="*/ 157423 h 559180"/>
                <a:gd name="connsiteX6" fmla="*/ 5788705 w 11673372"/>
                <a:gd name="connsiteY6" fmla="*/ 266741 h 559180"/>
                <a:gd name="connsiteX7" fmla="*/ 5523364 w 11673372"/>
                <a:gd name="connsiteY7" fmla="*/ 210880 h 559180"/>
                <a:gd name="connsiteX8" fmla="*/ 5249320 w 11673372"/>
                <a:gd name="connsiteY8" fmla="*/ 65512 h 559180"/>
                <a:gd name="connsiteX9" fmla="*/ 5168387 w 11673372"/>
                <a:gd name="connsiteY9" fmla="*/ 8287 h 559180"/>
                <a:gd name="connsiteX10" fmla="*/ 5068681 w 11673372"/>
                <a:gd name="connsiteY10" fmla="*/ 6078 h 559180"/>
                <a:gd name="connsiteX11" fmla="*/ 5461 w 11673372"/>
                <a:gd name="connsiteY11" fmla="*/ 344882 h 559180"/>
                <a:gd name="connsiteX12" fmla="*/ 655 w 11673372"/>
                <a:gd name="connsiteY12" fmla="*/ 356574 h 559180"/>
                <a:gd name="connsiteX13" fmla="*/ 5 w 11673372"/>
                <a:gd name="connsiteY13" fmla="*/ 541630 h 559180"/>
                <a:gd name="connsiteX14" fmla="*/ 22739 w 11673372"/>
                <a:gd name="connsiteY14" fmla="*/ 558843 h 559180"/>
                <a:gd name="connsiteX15" fmla="*/ 5083946 w 11673372"/>
                <a:gd name="connsiteY15" fmla="*/ 210361 h 559180"/>
                <a:gd name="connsiteX16" fmla="*/ 5133701 w 11673372"/>
                <a:gd name="connsiteY16" fmla="*/ 225625 h 559180"/>
                <a:gd name="connsiteX17" fmla="*/ 5738430 w 11673372"/>
                <a:gd name="connsiteY17" fmla="*/ 479338 h 559180"/>
                <a:gd name="connsiteX18" fmla="*/ 6591220 w 11673372"/>
                <a:gd name="connsiteY18" fmla="*/ 222507 h 559180"/>
                <a:gd name="connsiteX19" fmla="*/ 6629089 w 11673372"/>
                <a:gd name="connsiteY19" fmla="*/ 209191 h 559180"/>
                <a:gd name="connsiteX20" fmla="*/ 11668664 w 11673372"/>
                <a:gd name="connsiteY20" fmla="*/ 460631 h 559180"/>
                <a:gd name="connsiteX21" fmla="*/ 11673082 w 11673372"/>
                <a:gd name="connsiteY21" fmla="*/ 442509 h 559180"/>
                <a:gd name="connsiteX22" fmla="*/ 11672952 w 11673372"/>
                <a:gd name="connsiteY22" fmla="*/ 225105 h 55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673372" h="559180">
                  <a:moveTo>
                    <a:pt x="11672952" y="225105"/>
                  </a:moveTo>
                  <a:cubicBezTo>
                    <a:pt x="11672952" y="219195"/>
                    <a:pt x="11675680" y="211725"/>
                    <a:pt x="11667236" y="208412"/>
                  </a:cubicBezTo>
                  <a:cubicBezTo>
                    <a:pt x="11665742" y="208802"/>
                    <a:pt x="11664443" y="208412"/>
                    <a:pt x="11663404" y="207373"/>
                  </a:cubicBezTo>
                  <a:cubicBezTo>
                    <a:pt x="11648269" y="207373"/>
                    <a:pt x="7336121" y="45051"/>
                    <a:pt x="6805441" y="11275"/>
                  </a:cubicBezTo>
                  <a:cubicBezTo>
                    <a:pt x="6720545" y="5883"/>
                    <a:pt x="6554066" y="13158"/>
                    <a:pt x="6551922" y="13223"/>
                  </a:cubicBezTo>
                  <a:cubicBezTo>
                    <a:pt x="6533735" y="11599"/>
                    <a:pt x="6367126" y="131765"/>
                    <a:pt x="6314643" y="157423"/>
                  </a:cubicBezTo>
                  <a:cubicBezTo>
                    <a:pt x="6148749" y="238486"/>
                    <a:pt x="5975384" y="282461"/>
                    <a:pt x="5788705" y="266741"/>
                  </a:cubicBezTo>
                  <a:cubicBezTo>
                    <a:pt x="5697573" y="259077"/>
                    <a:pt x="5609559" y="240954"/>
                    <a:pt x="5523364" y="210880"/>
                  </a:cubicBezTo>
                  <a:cubicBezTo>
                    <a:pt x="5424503" y="176324"/>
                    <a:pt x="5334216" y="126114"/>
                    <a:pt x="5249320" y="65512"/>
                  </a:cubicBezTo>
                  <a:cubicBezTo>
                    <a:pt x="5220416" y="45700"/>
                    <a:pt x="5170206" y="8806"/>
                    <a:pt x="5168387" y="8287"/>
                  </a:cubicBezTo>
                  <a:cubicBezTo>
                    <a:pt x="5148966" y="-6263"/>
                    <a:pt x="5100379" y="1921"/>
                    <a:pt x="5068681" y="6078"/>
                  </a:cubicBezTo>
                  <a:cubicBezTo>
                    <a:pt x="4989372" y="16341"/>
                    <a:pt x="134981" y="337542"/>
                    <a:pt x="5461" y="344882"/>
                  </a:cubicBezTo>
                  <a:cubicBezTo>
                    <a:pt x="3772" y="348779"/>
                    <a:pt x="655" y="352677"/>
                    <a:pt x="655" y="356574"/>
                  </a:cubicBezTo>
                  <a:cubicBezTo>
                    <a:pt x="330" y="418281"/>
                    <a:pt x="784" y="479923"/>
                    <a:pt x="5" y="541630"/>
                  </a:cubicBezTo>
                  <a:cubicBezTo>
                    <a:pt x="-255" y="559882"/>
                    <a:pt x="9618" y="559817"/>
                    <a:pt x="22739" y="558843"/>
                  </a:cubicBezTo>
                  <a:cubicBezTo>
                    <a:pt x="88538" y="554166"/>
                    <a:pt x="4844393" y="227444"/>
                    <a:pt x="5083946" y="210361"/>
                  </a:cubicBezTo>
                  <a:cubicBezTo>
                    <a:pt x="5103627" y="208932"/>
                    <a:pt x="5118047" y="213024"/>
                    <a:pt x="5133701" y="225625"/>
                  </a:cubicBezTo>
                  <a:cubicBezTo>
                    <a:pt x="5310898" y="368006"/>
                    <a:pt x="5512387" y="455565"/>
                    <a:pt x="5738430" y="479338"/>
                  </a:cubicBezTo>
                  <a:cubicBezTo>
                    <a:pt x="6057617" y="512920"/>
                    <a:pt x="6341339" y="422113"/>
                    <a:pt x="6591220" y="222507"/>
                  </a:cubicBezTo>
                  <a:cubicBezTo>
                    <a:pt x="6602912" y="213219"/>
                    <a:pt x="6613694" y="208347"/>
                    <a:pt x="6629089" y="209191"/>
                  </a:cubicBezTo>
                  <a:cubicBezTo>
                    <a:pt x="6882217" y="222702"/>
                    <a:pt x="11592408" y="478429"/>
                    <a:pt x="11668664" y="460631"/>
                  </a:cubicBezTo>
                  <a:cubicBezTo>
                    <a:pt x="11674511" y="455695"/>
                    <a:pt x="11673082" y="448809"/>
                    <a:pt x="11673082" y="442509"/>
                  </a:cubicBezTo>
                  <a:cubicBezTo>
                    <a:pt x="11673147" y="370019"/>
                    <a:pt x="11673147" y="297530"/>
                    <a:pt x="11672952" y="225105"/>
                  </a:cubicBezTo>
                  <a:close/>
                </a:path>
              </a:pathLst>
            </a:custGeom>
            <a:solidFill>
              <a:schemeClr val="accent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9" name="자유형: 도형 108">
              <a:extLst>
                <a:ext uri="{FF2B5EF4-FFF2-40B4-BE49-F238E27FC236}">
                  <a16:creationId xmlns:a16="http://schemas.microsoft.com/office/drawing/2014/main" id="{1272FCB9-4011-4226-9924-F11A985E88BB}"/>
                </a:ext>
              </a:extLst>
            </p:cNvPr>
            <p:cNvSpPr/>
            <p:nvPr/>
          </p:nvSpPr>
          <p:spPr>
            <a:xfrm>
              <a:off x="1409887" y="5741057"/>
              <a:ext cx="3787597" cy="544165"/>
            </a:xfrm>
            <a:custGeom>
              <a:avLst/>
              <a:gdLst>
                <a:gd name="connsiteX0" fmla="*/ 2443956 w 8139410"/>
                <a:gd name="connsiteY0" fmla="*/ 779008 h 1169390"/>
                <a:gd name="connsiteX1" fmla="*/ 2827349 w 8139410"/>
                <a:gd name="connsiteY1" fmla="*/ 903626 h 1169390"/>
                <a:gd name="connsiteX2" fmla="*/ 2581755 w 8139410"/>
                <a:gd name="connsiteY2" fmla="*/ 921099 h 1169390"/>
                <a:gd name="connsiteX3" fmla="*/ 1905122 w 8139410"/>
                <a:gd name="connsiteY3" fmla="*/ 964554 h 1169390"/>
                <a:gd name="connsiteX4" fmla="*/ 1354696 w 8139410"/>
                <a:gd name="connsiteY4" fmla="*/ 999304 h 1169390"/>
                <a:gd name="connsiteX5" fmla="*/ 690988 w 8139410"/>
                <a:gd name="connsiteY5" fmla="*/ 1042240 h 1169390"/>
                <a:gd name="connsiteX6" fmla="*/ 454618 w 8139410"/>
                <a:gd name="connsiteY6" fmla="*/ 1056659 h 1169390"/>
                <a:gd name="connsiteX7" fmla="*/ 770947 w 8139410"/>
                <a:gd name="connsiteY7" fmla="*/ 1006189 h 1169390"/>
                <a:gd name="connsiteX8" fmla="*/ 1633093 w 8139410"/>
                <a:gd name="connsiteY8" fmla="*/ 878294 h 1169390"/>
                <a:gd name="connsiteX9" fmla="*/ 2306737 w 8139410"/>
                <a:gd name="connsiteY9" fmla="*/ 783200 h 1169390"/>
                <a:gd name="connsiteX10" fmla="*/ 2443956 w 8139410"/>
                <a:gd name="connsiteY10" fmla="*/ 779008 h 1169390"/>
                <a:gd name="connsiteX11" fmla="*/ 4604868 w 8139410"/>
                <a:gd name="connsiteY11" fmla="*/ 769176 h 1169390"/>
                <a:gd name="connsiteX12" fmla="*/ 4742084 w 8139410"/>
                <a:gd name="connsiteY12" fmla="*/ 770144 h 1169390"/>
                <a:gd name="connsiteX13" fmla="*/ 5417808 w 8139410"/>
                <a:gd name="connsiteY13" fmla="*/ 849129 h 1169390"/>
                <a:gd name="connsiteX14" fmla="*/ 6282745 w 8139410"/>
                <a:gd name="connsiteY14" fmla="*/ 956434 h 1169390"/>
                <a:gd name="connsiteX15" fmla="*/ 6600244 w 8139410"/>
                <a:gd name="connsiteY15" fmla="*/ 992874 h 1169390"/>
                <a:gd name="connsiteX16" fmla="*/ 6363614 w 8139410"/>
                <a:gd name="connsiteY16" fmla="*/ 990536 h 1169390"/>
                <a:gd name="connsiteX17" fmla="*/ 5699127 w 8139410"/>
                <a:gd name="connsiteY17" fmla="*/ 963450 h 1169390"/>
                <a:gd name="connsiteX18" fmla="*/ 5148051 w 8139410"/>
                <a:gd name="connsiteY18" fmla="*/ 941820 h 1169390"/>
                <a:gd name="connsiteX19" fmla="*/ 4470574 w 8139410"/>
                <a:gd name="connsiteY19" fmla="*/ 914474 h 1169390"/>
                <a:gd name="connsiteX20" fmla="*/ 4224590 w 8139410"/>
                <a:gd name="connsiteY20" fmla="*/ 902847 h 1169390"/>
                <a:gd name="connsiteX21" fmla="*/ 4604868 w 8139410"/>
                <a:gd name="connsiteY21" fmla="*/ 769176 h 1169390"/>
                <a:gd name="connsiteX22" fmla="*/ 6898515 w 8139410"/>
                <a:gd name="connsiteY22" fmla="*/ 757219 h 1169390"/>
                <a:gd name="connsiteX23" fmla="*/ 8139410 w 8139410"/>
                <a:gd name="connsiteY23" fmla="*/ 844778 h 1169390"/>
                <a:gd name="connsiteX24" fmla="*/ 6898515 w 8139410"/>
                <a:gd name="connsiteY24" fmla="*/ 757219 h 1169390"/>
                <a:gd name="connsiteX25" fmla="*/ 1315722 w 8139410"/>
                <a:gd name="connsiteY25" fmla="*/ 690575 h 1169390"/>
                <a:gd name="connsiteX26" fmla="*/ 91066 w 8139410"/>
                <a:gd name="connsiteY26" fmla="*/ 897456 h 1169390"/>
                <a:gd name="connsiteX27" fmla="*/ 1315722 w 8139410"/>
                <a:gd name="connsiteY27" fmla="*/ 690575 h 1169390"/>
                <a:gd name="connsiteX28" fmla="*/ 3533419 w 8139410"/>
                <a:gd name="connsiteY28" fmla="*/ 639955 h 1169390"/>
                <a:gd name="connsiteX29" fmla="*/ 3950870 w 8139410"/>
                <a:gd name="connsiteY29" fmla="*/ 788461 h 1169390"/>
                <a:gd name="connsiteX30" fmla="*/ 4124040 w 8139410"/>
                <a:gd name="connsiteY30" fmla="*/ 962150 h 1169390"/>
                <a:gd name="connsiteX31" fmla="*/ 2914323 w 8139410"/>
                <a:gd name="connsiteY31" fmla="*/ 954096 h 1169390"/>
                <a:gd name="connsiteX32" fmla="*/ 3533419 w 8139410"/>
                <a:gd name="connsiteY32" fmla="*/ 639955 h 1169390"/>
                <a:gd name="connsiteX33" fmla="*/ 4963921 w 8139410"/>
                <a:gd name="connsiteY33" fmla="*/ 605135 h 1169390"/>
                <a:gd name="connsiteX34" fmla="*/ 5561618 w 8139410"/>
                <a:gd name="connsiteY34" fmla="*/ 735458 h 1169390"/>
                <a:gd name="connsiteX35" fmla="*/ 4359306 w 8139410"/>
                <a:gd name="connsiteY35" fmla="*/ 698369 h 1169390"/>
                <a:gd name="connsiteX36" fmla="*/ 4963921 w 8139410"/>
                <a:gd name="connsiteY36" fmla="*/ 605135 h 1169390"/>
                <a:gd name="connsiteX37" fmla="*/ 5528569 w 8139410"/>
                <a:gd name="connsiteY37" fmla="*/ 446245 h 1169390"/>
                <a:gd name="connsiteX38" fmla="*/ 6448964 w 8139410"/>
                <a:gd name="connsiteY38" fmla="*/ 597171 h 1169390"/>
                <a:gd name="connsiteX39" fmla="*/ 5214629 w 8139410"/>
                <a:gd name="connsiteY39" fmla="*/ 459142 h 1169390"/>
                <a:gd name="connsiteX40" fmla="*/ 5528569 w 8139410"/>
                <a:gd name="connsiteY40" fmla="*/ 446245 h 1169390"/>
                <a:gd name="connsiteX41" fmla="*/ 6727750 w 8139410"/>
                <a:gd name="connsiteY41" fmla="*/ 432835 h 1169390"/>
                <a:gd name="connsiteX42" fmla="*/ 6902933 w 8139410"/>
                <a:gd name="connsiteY42" fmla="*/ 499414 h 1169390"/>
                <a:gd name="connsiteX43" fmla="*/ 6900139 w 8139410"/>
                <a:gd name="connsiteY43" fmla="*/ 506883 h 1169390"/>
                <a:gd name="connsiteX44" fmla="*/ 6727750 w 8139410"/>
                <a:gd name="connsiteY44" fmla="*/ 432835 h 1169390"/>
                <a:gd name="connsiteX45" fmla="*/ 2001312 w 8139410"/>
                <a:gd name="connsiteY45" fmla="*/ 332325 h 1169390"/>
                <a:gd name="connsiteX46" fmla="*/ 2671263 w 8139410"/>
                <a:gd name="connsiteY46" fmla="*/ 443422 h 1169390"/>
                <a:gd name="connsiteX47" fmla="*/ 1332871 w 8139410"/>
                <a:gd name="connsiteY47" fmla="*/ 451022 h 1169390"/>
                <a:gd name="connsiteX48" fmla="*/ 2001312 w 8139410"/>
                <a:gd name="connsiteY48" fmla="*/ 332325 h 1169390"/>
                <a:gd name="connsiteX49" fmla="*/ 5032238 w 8139410"/>
                <a:gd name="connsiteY49" fmla="*/ 75413 h 1169390"/>
                <a:gd name="connsiteX50" fmla="*/ 5222099 w 8139410"/>
                <a:gd name="connsiteY50" fmla="*/ 81170 h 1169390"/>
                <a:gd name="connsiteX51" fmla="*/ 6507293 w 8139410"/>
                <a:gd name="connsiteY51" fmla="*/ 345730 h 1169390"/>
                <a:gd name="connsiteX52" fmla="*/ 3720086 w 8139410"/>
                <a:gd name="connsiteY52" fmla="*/ 362424 h 1169390"/>
                <a:gd name="connsiteX53" fmla="*/ 5032238 w 8139410"/>
                <a:gd name="connsiteY53" fmla="*/ 75413 h 1169390"/>
                <a:gd name="connsiteX54" fmla="*/ 2077187 w 8139410"/>
                <a:gd name="connsiteY54" fmla="*/ 42 h 1169390"/>
                <a:gd name="connsiteX55" fmla="*/ 2510889 w 8139410"/>
                <a:gd name="connsiteY55" fmla="*/ 85522 h 1169390"/>
                <a:gd name="connsiteX56" fmla="*/ 1778590 w 8139410"/>
                <a:gd name="connsiteY56" fmla="*/ 93576 h 1169390"/>
                <a:gd name="connsiteX57" fmla="*/ 175183 w 8139410"/>
                <a:gd name="connsiteY57" fmla="*/ 437317 h 1169390"/>
                <a:gd name="connsiteX58" fmla="*/ 0 w 8139410"/>
                <a:gd name="connsiteY58" fmla="*/ 477004 h 1169390"/>
                <a:gd name="connsiteX59" fmla="*/ 84181 w 8139410"/>
                <a:gd name="connsiteY59" fmla="*/ 442383 h 1169390"/>
                <a:gd name="connsiteX60" fmla="*/ 1337223 w 8139410"/>
                <a:gd name="connsiteY60" fmla="*/ 87471 h 1169390"/>
                <a:gd name="connsiteX61" fmla="*/ 2077187 w 8139410"/>
                <a:gd name="connsiteY61" fmla="*/ 42 h 1169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8139410" h="1169390">
                  <a:moveTo>
                    <a:pt x="2443956" y="779008"/>
                  </a:moveTo>
                  <a:cubicBezTo>
                    <a:pt x="2579006" y="786659"/>
                    <a:pt x="2707361" y="829432"/>
                    <a:pt x="2827349" y="903626"/>
                  </a:cubicBezTo>
                  <a:cubicBezTo>
                    <a:pt x="2745506" y="909472"/>
                    <a:pt x="2663663" y="915707"/>
                    <a:pt x="2581755" y="921099"/>
                  </a:cubicBezTo>
                  <a:cubicBezTo>
                    <a:pt x="2356232" y="935779"/>
                    <a:pt x="2130645" y="950198"/>
                    <a:pt x="1905122" y="964554"/>
                  </a:cubicBezTo>
                  <a:cubicBezTo>
                    <a:pt x="1721625" y="976245"/>
                    <a:pt x="1538127" y="987547"/>
                    <a:pt x="1354696" y="999304"/>
                  </a:cubicBezTo>
                  <a:cubicBezTo>
                    <a:pt x="1133461" y="1013465"/>
                    <a:pt x="912224" y="1028014"/>
                    <a:pt x="690988" y="1042240"/>
                  </a:cubicBezTo>
                  <a:cubicBezTo>
                    <a:pt x="612198" y="1047306"/>
                    <a:pt x="533408" y="1051853"/>
                    <a:pt x="454618" y="1056659"/>
                  </a:cubicBezTo>
                  <a:cubicBezTo>
                    <a:pt x="559196" y="1034315"/>
                    <a:pt x="665397" y="1022168"/>
                    <a:pt x="770947" y="1006189"/>
                  </a:cubicBezTo>
                  <a:cubicBezTo>
                    <a:pt x="1058177" y="962670"/>
                    <a:pt x="1345603" y="920319"/>
                    <a:pt x="1633093" y="878294"/>
                  </a:cubicBezTo>
                  <a:cubicBezTo>
                    <a:pt x="1857510" y="845491"/>
                    <a:pt x="2081539" y="809442"/>
                    <a:pt x="2306737" y="783200"/>
                  </a:cubicBezTo>
                  <a:cubicBezTo>
                    <a:pt x="2353179" y="777809"/>
                    <a:pt x="2398940" y="776457"/>
                    <a:pt x="2443956" y="779008"/>
                  </a:cubicBezTo>
                  <a:close/>
                  <a:moveTo>
                    <a:pt x="4604868" y="769176"/>
                  </a:moveTo>
                  <a:cubicBezTo>
                    <a:pt x="4649800" y="765564"/>
                    <a:pt x="4695561" y="765841"/>
                    <a:pt x="4742084" y="770144"/>
                  </a:cubicBezTo>
                  <a:cubicBezTo>
                    <a:pt x="4967802" y="790995"/>
                    <a:pt x="5192675" y="821718"/>
                    <a:pt x="5417808" y="849129"/>
                  </a:cubicBezTo>
                  <a:cubicBezTo>
                    <a:pt x="5706207" y="884270"/>
                    <a:pt x="5994541" y="919735"/>
                    <a:pt x="6282745" y="956434"/>
                  </a:cubicBezTo>
                  <a:cubicBezTo>
                    <a:pt x="6388686" y="969880"/>
                    <a:pt x="6495212" y="972998"/>
                    <a:pt x="6600244" y="992874"/>
                  </a:cubicBezTo>
                  <a:cubicBezTo>
                    <a:pt x="6521389" y="989951"/>
                    <a:pt x="6442469" y="993718"/>
                    <a:pt x="6363614" y="990536"/>
                  </a:cubicBezTo>
                  <a:cubicBezTo>
                    <a:pt x="6142118" y="981637"/>
                    <a:pt x="5920623" y="972348"/>
                    <a:pt x="5699127" y="963450"/>
                  </a:cubicBezTo>
                  <a:cubicBezTo>
                    <a:pt x="5515435" y="956045"/>
                    <a:pt x="5331743" y="949160"/>
                    <a:pt x="5148051" y="941820"/>
                  </a:cubicBezTo>
                  <a:cubicBezTo>
                    <a:pt x="4922203" y="932856"/>
                    <a:pt x="4696421" y="923827"/>
                    <a:pt x="4470574" y="914474"/>
                  </a:cubicBezTo>
                  <a:cubicBezTo>
                    <a:pt x="4388536" y="911031"/>
                    <a:pt x="4306563" y="906744"/>
                    <a:pt x="4224590" y="902847"/>
                  </a:cubicBezTo>
                  <a:cubicBezTo>
                    <a:pt x="4342727" y="825827"/>
                    <a:pt x="4470071" y="780009"/>
                    <a:pt x="4604868" y="769176"/>
                  </a:cubicBezTo>
                  <a:close/>
                  <a:moveTo>
                    <a:pt x="6898515" y="757219"/>
                  </a:moveTo>
                  <a:cubicBezTo>
                    <a:pt x="7312212" y="783006"/>
                    <a:pt x="7725584" y="814509"/>
                    <a:pt x="8139410" y="844778"/>
                  </a:cubicBezTo>
                  <a:cubicBezTo>
                    <a:pt x="7722076" y="871409"/>
                    <a:pt x="7308250" y="842569"/>
                    <a:pt x="6898515" y="757219"/>
                  </a:cubicBezTo>
                  <a:close/>
                  <a:moveTo>
                    <a:pt x="1315722" y="690575"/>
                  </a:moveTo>
                  <a:cubicBezTo>
                    <a:pt x="1162169" y="783850"/>
                    <a:pt x="296777" y="930128"/>
                    <a:pt x="91066" y="897456"/>
                  </a:cubicBezTo>
                  <a:cubicBezTo>
                    <a:pt x="501840" y="840361"/>
                    <a:pt x="908456" y="763584"/>
                    <a:pt x="1315722" y="690575"/>
                  </a:cubicBezTo>
                  <a:close/>
                  <a:moveTo>
                    <a:pt x="3533419" y="639955"/>
                  </a:moveTo>
                  <a:cubicBezTo>
                    <a:pt x="3673469" y="643126"/>
                    <a:pt x="3816609" y="690103"/>
                    <a:pt x="3950870" y="788461"/>
                  </a:cubicBezTo>
                  <a:cubicBezTo>
                    <a:pt x="4017579" y="837372"/>
                    <a:pt x="4074089" y="896481"/>
                    <a:pt x="4124040" y="962150"/>
                  </a:cubicBezTo>
                  <a:cubicBezTo>
                    <a:pt x="3750160" y="1246847"/>
                    <a:pt x="3279953" y="1232557"/>
                    <a:pt x="2914323" y="954096"/>
                  </a:cubicBezTo>
                  <a:cubicBezTo>
                    <a:pt x="3075167" y="751071"/>
                    <a:pt x="3300002" y="634670"/>
                    <a:pt x="3533419" y="639955"/>
                  </a:cubicBezTo>
                  <a:close/>
                  <a:moveTo>
                    <a:pt x="4963921" y="605135"/>
                  </a:moveTo>
                  <a:cubicBezTo>
                    <a:pt x="5164323" y="611720"/>
                    <a:pt x="5363571" y="655564"/>
                    <a:pt x="5561618" y="735458"/>
                  </a:cubicBezTo>
                  <a:cubicBezTo>
                    <a:pt x="5204691" y="642249"/>
                    <a:pt x="4801972" y="590285"/>
                    <a:pt x="4359306" y="698369"/>
                  </a:cubicBezTo>
                  <a:cubicBezTo>
                    <a:pt x="4561965" y="629225"/>
                    <a:pt x="4763519" y="598550"/>
                    <a:pt x="4963921" y="605135"/>
                  </a:cubicBezTo>
                  <a:close/>
                  <a:moveTo>
                    <a:pt x="5528569" y="446245"/>
                  </a:moveTo>
                  <a:cubicBezTo>
                    <a:pt x="5840757" y="448818"/>
                    <a:pt x="6147655" y="498131"/>
                    <a:pt x="6448964" y="597171"/>
                  </a:cubicBezTo>
                  <a:cubicBezTo>
                    <a:pt x="6038450" y="542544"/>
                    <a:pt x="5626182" y="504090"/>
                    <a:pt x="5214629" y="459142"/>
                  </a:cubicBezTo>
                  <a:cubicBezTo>
                    <a:pt x="5319856" y="449723"/>
                    <a:pt x="5424506" y="445388"/>
                    <a:pt x="5528569" y="446245"/>
                  </a:cubicBezTo>
                  <a:close/>
                  <a:moveTo>
                    <a:pt x="6727750" y="432835"/>
                  </a:moveTo>
                  <a:cubicBezTo>
                    <a:pt x="6789327" y="447320"/>
                    <a:pt x="6846422" y="472717"/>
                    <a:pt x="6902933" y="499414"/>
                  </a:cubicBezTo>
                  <a:cubicBezTo>
                    <a:pt x="6901958" y="501882"/>
                    <a:pt x="6901049" y="504350"/>
                    <a:pt x="6900139" y="506883"/>
                  </a:cubicBezTo>
                  <a:cubicBezTo>
                    <a:pt x="6842655" y="482200"/>
                    <a:pt x="6785170" y="457518"/>
                    <a:pt x="6727750" y="432835"/>
                  </a:cubicBezTo>
                  <a:close/>
                  <a:moveTo>
                    <a:pt x="2001312" y="332325"/>
                  </a:moveTo>
                  <a:cubicBezTo>
                    <a:pt x="2224375" y="330758"/>
                    <a:pt x="2447689" y="367490"/>
                    <a:pt x="2671263" y="443422"/>
                  </a:cubicBezTo>
                  <a:cubicBezTo>
                    <a:pt x="2224440" y="344756"/>
                    <a:pt x="1778332" y="344366"/>
                    <a:pt x="1332871" y="451022"/>
                  </a:cubicBezTo>
                  <a:cubicBezTo>
                    <a:pt x="1555439" y="373758"/>
                    <a:pt x="1778250" y="333892"/>
                    <a:pt x="2001312" y="332325"/>
                  </a:cubicBezTo>
                  <a:close/>
                  <a:moveTo>
                    <a:pt x="5032238" y="75413"/>
                  </a:moveTo>
                  <a:cubicBezTo>
                    <a:pt x="5094970" y="75819"/>
                    <a:pt x="5158192" y="77800"/>
                    <a:pt x="5222099" y="81170"/>
                  </a:cubicBezTo>
                  <a:cubicBezTo>
                    <a:pt x="5664180" y="104489"/>
                    <a:pt x="6090868" y="199517"/>
                    <a:pt x="6507293" y="345730"/>
                  </a:cubicBezTo>
                  <a:cubicBezTo>
                    <a:pt x="5834751" y="220043"/>
                    <a:pt x="4660760" y="47069"/>
                    <a:pt x="3720086" y="362424"/>
                  </a:cubicBezTo>
                  <a:cubicBezTo>
                    <a:pt x="4178008" y="146904"/>
                    <a:pt x="4593113" y="72571"/>
                    <a:pt x="5032238" y="75413"/>
                  </a:cubicBezTo>
                  <a:close/>
                  <a:moveTo>
                    <a:pt x="2077187" y="42"/>
                  </a:moveTo>
                  <a:cubicBezTo>
                    <a:pt x="2211124" y="-868"/>
                    <a:pt x="2379161" y="12188"/>
                    <a:pt x="2510889" y="85522"/>
                  </a:cubicBezTo>
                  <a:cubicBezTo>
                    <a:pt x="2177867" y="31675"/>
                    <a:pt x="1976442" y="67530"/>
                    <a:pt x="1778590" y="93576"/>
                  </a:cubicBezTo>
                  <a:cubicBezTo>
                    <a:pt x="1234919" y="165222"/>
                    <a:pt x="704890" y="300717"/>
                    <a:pt x="175183" y="437317"/>
                  </a:cubicBezTo>
                  <a:cubicBezTo>
                    <a:pt x="119711" y="451607"/>
                    <a:pt x="4482" y="478109"/>
                    <a:pt x="0" y="477004"/>
                  </a:cubicBezTo>
                  <a:cubicBezTo>
                    <a:pt x="27217" y="460116"/>
                    <a:pt x="56251" y="452127"/>
                    <a:pt x="84181" y="442383"/>
                  </a:cubicBezTo>
                  <a:cubicBezTo>
                    <a:pt x="494956" y="299678"/>
                    <a:pt x="911121" y="175160"/>
                    <a:pt x="1337223" y="87471"/>
                  </a:cubicBezTo>
                  <a:cubicBezTo>
                    <a:pt x="1580998" y="37326"/>
                    <a:pt x="1827436" y="1666"/>
                    <a:pt x="2077187" y="42"/>
                  </a:cubicBezTo>
                  <a:close/>
                </a:path>
              </a:pathLst>
            </a:custGeom>
            <a:solidFill>
              <a:srgbClr val="2C2C39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110" name="자유형: 도형 109">
              <a:extLst>
                <a:ext uri="{FF2B5EF4-FFF2-40B4-BE49-F238E27FC236}">
                  <a16:creationId xmlns:a16="http://schemas.microsoft.com/office/drawing/2014/main" id="{C3BBA147-93B0-4437-8CC2-3F1BA636BC35}"/>
                </a:ext>
              </a:extLst>
            </p:cNvPr>
            <p:cNvSpPr/>
            <p:nvPr/>
          </p:nvSpPr>
          <p:spPr>
            <a:xfrm>
              <a:off x="3584047" y="6024266"/>
              <a:ext cx="473098" cy="399618"/>
            </a:xfrm>
            <a:custGeom>
              <a:avLst/>
              <a:gdLst>
                <a:gd name="connsiteX0" fmla="*/ 974711 w 1016671"/>
                <a:gd name="connsiteY0" fmla="*/ 559323 h 858764"/>
                <a:gd name="connsiteX1" fmla="*/ 1016671 w 1016671"/>
                <a:gd name="connsiteY1" fmla="*/ 754252 h 858764"/>
                <a:gd name="connsiteX2" fmla="*/ 719178 w 1016671"/>
                <a:gd name="connsiteY2" fmla="*/ 544903 h 858764"/>
                <a:gd name="connsiteX3" fmla="*/ 649417 w 1016671"/>
                <a:gd name="connsiteY3" fmla="*/ 475272 h 858764"/>
                <a:gd name="connsiteX4" fmla="*/ 603949 w 1016671"/>
                <a:gd name="connsiteY4" fmla="*/ 468776 h 858764"/>
                <a:gd name="connsiteX5" fmla="*/ 572641 w 1016671"/>
                <a:gd name="connsiteY5" fmla="*/ 538408 h 858764"/>
                <a:gd name="connsiteX6" fmla="*/ 468064 w 1016671"/>
                <a:gd name="connsiteY6" fmla="*/ 715344 h 858764"/>
                <a:gd name="connsiteX7" fmla="*/ 352249 w 1016671"/>
                <a:gd name="connsiteY7" fmla="*/ 858764 h 858764"/>
                <a:gd name="connsiteX8" fmla="*/ 303079 w 1016671"/>
                <a:gd name="connsiteY8" fmla="*/ 524702 h 858764"/>
                <a:gd name="connsiteX9" fmla="*/ 0 w 1016671"/>
                <a:gd name="connsiteY9" fmla="*/ 27863 h 858764"/>
                <a:gd name="connsiteX10" fmla="*/ 276383 w 1016671"/>
                <a:gd name="connsiteY10" fmla="*/ 647 h 858764"/>
                <a:gd name="connsiteX11" fmla="*/ 602001 w 1016671"/>
                <a:gd name="connsiteY11" fmla="*/ 42803 h 858764"/>
                <a:gd name="connsiteX12" fmla="*/ 974711 w 1016671"/>
                <a:gd name="connsiteY12" fmla="*/ 559323 h 85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6671" h="858764">
                  <a:moveTo>
                    <a:pt x="974711" y="559323"/>
                  </a:moveTo>
                  <a:cubicBezTo>
                    <a:pt x="992053" y="622069"/>
                    <a:pt x="1010566" y="684556"/>
                    <a:pt x="1016671" y="754252"/>
                  </a:cubicBezTo>
                  <a:cubicBezTo>
                    <a:pt x="905015" y="697222"/>
                    <a:pt x="809661" y="624602"/>
                    <a:pt x="719178" y="544903"/>
                  </a:cubicBezTo>
                  <a:cubicBezTo>
                    <a:pt x="694885" y="520740"/>
                    <a:pt x="671113" y="495667"/>
                    <a:pt x="649417" y="475272"/>
                  </a:cubicBezTo>
                  <a:cubicBezTo>
                    <a:pt x="621682" y="449160"/>
                    <a:pt x="619084" y="435000"/>
                    <a:pt x="603949" y="468776"/>
                  </a:cubicBezTo>
                  <a:cubicBezTo>
                    <a:pt x="596415" y="485600"/>
                    <a:pt x="590958" y="501254"/>
                    <a:pt x="572641" y="538408"/>
                  </a:cubicBezTo>
                  <a:cubicBezTo>
                    <a:pt x="540748" y="599140"/>
                    <a:pt x="505153" y="657665"/>
                    <a:pt x="468064" y="715344"/>
                  </a:cubicBezTo>
                  <a:cubicBezTo>
                    <a:pt x="431364" y="761722"/>
                    <a:pt x="398433" y="811023"/>
                    <a:pt x="352249" y="858764"/>
                  </a:cubicBezTo>
                  <a:cubicBezTo>
                    <a:pt x="348222" y="741976"/>
                    <a:pt x="335102" y="631812"/>
                    <a:pt x="303079" y="524702"/>
                  </a:cubicBezTo>
                  <a:cubicBezTo>
                    <a:pt x="283658" y="453447"/>
                    <a:pt x="194734" y="241435"/>
                    <a:pt x="0" y="27863"/>
                  </a:cubicBezTo>
                  <a:cubicBezTo>
                    <a:pt x="23254" y="3960"/>
                    <a:pt x="211493" y="-2211"/>
                    <a:pt x="276383" y="647"/>
                  </a:cubicBezTo>
                  <a:cubicBezTo>
                    <a:pt x="386156" y="5584"/>
                    <a:pt x="494825" y="18380"/>
                    <a:pt x="602001" y="42803"/>
                  </a:cubicBezTo>
                  <a:cubicBezTo>
                    <a:pt x="612783" y="45336"/>
                    <a:pt x="915731" y="377905"/>
                    <a:pt x="974711" y="559323"/>
                  </a:cubicBezTo>
                  <a:close/>
                </a:path>
              </a:pathLst>
            </a:custGeom>
            <a:solidFill>
              <a:schemeClr val="accent4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1" name="자유형: 도형 110">
              <a:extLst>
                <a:ext uri="{FF2B5EF4-FFF2-40B4-BE49-F238E27FC236}">
                  <a16:creationId xmlns:a16="http://schemas.microsoft.com/office/drawing/2014/main" id="{C9ABA929-4779-40C2-A464-0BDACF6A31C7}"/>
                </a:ext>
              </a:extLst>
            </p:cNvPr>
            <p:cNvSpPr/>
            <p:nvPr/>
          </p:nvSpPr>
          <p:spPr>
            <a:xfrm>
              <a:off x="3072917" y="5020841"/>
              <a:ext cx="2324420" cy="892369"/>
            </a:xfrm>
            <a:custGeom>
              <a:avLst/>
              <a:gdLst>
                <a:gd name="connsiteX0" fmla="*/ 0 w 4995095"/>
                <a:gd name="connsiteY0" fmla="*/ 1917669 h 1917668"/>
                <a:gd name="connsiteX1" fmla="*/ 359134 w 4995095"/>
                <a:gd name="connsiteY1" fmla="*/ 1258963 h 1917668"/>
                <a:gd name="connsiteX2" fmla="*/ 647599 w 4995095"/>
                <a:gd name="connsiteY2" fmla="*/ 957962 h 1917668"/>
                <a:gd name="connsiteX3" fmla="*/ 1061815 w 4995095"/>
                <a:gd name="connsiteY3" fmla="*/ 619354 h 1917668"/>
                <a:gd name="connsiteX4" fmla="*/ 1634585 w 4995095"/>
                <a:gd name="connsiteY4" fmla="*/ 263402 h 1917668"/>
                <a:gd name="connsiteX5" fmla="*/ 2130514 w 4995095"/>
                <a:gd name="connsiteY5" fmla="*/ 37684 h 1917668"/>
                <a:gd name="connsiteX6" fmla="*/ 2221257 w 4995095"/>
                <a:gd name="connsiteY6" fmla="*/ 15275 h 1917668"/>
                <a:gd name="connsiteX7" fmla="*/ 2329991 w 4995095"/>
                <a:gd name="connsiteY7" fmla="*/ 3713 h 1917668"/>
                <a:gd name="connsiteX8" fmla="*/ 3936646 w 4995095"/>
                <a:gd name="connsiteY8" fmla="*/ 47232 h 1917668"/>
                <a:gd name="connsiteX9" fmla="*/ 3970097 w 4995095"/>
                <a:gd name="connsiteY9" fmla="*/ 64770 h 1917668"/>
                <a:gd name="connsiteX10" fmla="*/ 4962086 w 4995095"/>
                <a:gd name="connsiteY10" fmla="*/ 839290 h 1917668"/>
                <a:gd name="connsiteX11" fmla="*/ 4994044 w 4995095"/>
                <a:gd name="connsiteY11" fmla="*/ 883459 h 1917668"/>
                <a:gd name="connsiteX12" fmla="*/ 4940910 w 4995095"/>
                <a:gd name="connsiteY12" fmla="*/ 905349 h 1917668"/>
                <a:gd name="connsiteX13" fmla="*/ 4560276 w 4995095"/>
                <a:gd name="connsiteY13" fmla="*/ 936593 h 1917668"/>
                <a:gd name="connsiteX14" fmla="*/ 3899492 w 4995095"/>
                <a:gd name="connsiteY14" fmla="*/ 958352 h 1917668"/>
                <a:gd name="connsiteX15" fmla="*/ 3026760 w 4995095"/>
                <a:gd name="connsiteY15" fmla="*/ 919964 h 1917668"/>
                <a:gd name="connsiteX16" fmla="*/ 2364546 w 4995095"/>
                <a:gd name="connsiteY16" fmla="*/ 880796 h 1917668"/>
                <a:gd name="connsiteX17" fmla="*/ 1867773 w 4995095"/>
                <a:gd name="connsiteY17" fmla="*/ 916067 h 1917668"/>
                <a:gd name="connsiteX18" fmla="*/ 1325985 w 4995095"/>
                <a:gd name="connsiteY18" fmla="*/ 1028179 h 1917668"/>
                <a:gd name="connsiteX19" fmla="*/ 581475 w 4995095"/>
                <a:gd name="connsiteY19" fmla="*/ 1363475 h 1917668"/>
                <a:gd name="connsiteX20" fmla="*/ 155502 w 4995095"/>
                <a:gd name="connsiteY20" fmla="*/ 1731963 h 1917668"/>
                <a:gd name="connsiteX21" fmla="*/ 0 w 4995095"/>
                <a:gd name="connsiteY21" fmla="*/ 1917669 h 1917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995095" h="1917668">
                  <a:moveTo>
                    <a:pt x="0" y="1917669"/>
                  </a:moveTo>
                  <a:cubicBezTo>
                    <a:pt x="38778" y="1823744"/>
                    <a:pt x="284762" y="1387898"/>
                    <a:pt x="359134" y="1258963"/>
                  </a:cubicBezTo>
                  <a:cubicBezTo>
                    <a:pt x="363941" y="1250649"/>
                    <a:pt x="561858" y="1038441"/>
                    <a:pt x="647599" y="957962"/>
                  </a:cubicBezTo>
                  <a:cubicBezTo>
                    <a:pt x="777832" y="835783"/>
                    <a:pt x="917096" y="723996"/>
                    <a:pt x="1061815" y="619354"/>
                  </a:cubicBezTo>
                  <a:cubicBezTo>
                    <a:pt x="1244403" y="487366"/>
                    <a:pt x="1435110" y="368498"/>
                    <a:pt x="1634585" y="263402"/>
                  </a:cubicBezTo>
                  <a:cubicBezTo>
                    <a:pt x="1795608" y="178571"/>
                    <a:pt x="1961373" y="104588"/>
                    <a:pt x="2130514" y="37684"/>
                  </a:cubicBezTo>
                  <a:cubicBezTo>
                    <a:pt x="2160069" y="25992"/>
                    <a:pt x="2191378" y="24109"/>
                    <a:pt x="2221257" y="15275"/>
                  </a:cubicBezTo>
                  <a:cubicBezTo>
                    <a:pt x="2256332" y="1180"/>
                    <a:pt x="2294006" y="5986"/>
                    <a:pt x="2329991" y="3713"/>
                  </a:cubicBezTo>
                  <a:cubicBezTo>
                    <a:pt x="2606178" y="-14020"/>
                    <a:pt x="3828301" y="36970"/>
                    <a:pt x="3936646" y="47232"/>
                  </a:cubicBezTo>
                  <a:cubicBezTo>
                    <a:pt x="3950935" y="48596"/>
                    <a:pt x="3959899" y="56586"/>
                    <a:pt x="3970097" y="64770"/>
                  </a:cubicBezTo>
                  <a:cubicBezTo>
                    <a:pt x="4037325" y="118877"/>
                    <a:pt x="4793529" y="704055"/>
                    <a:pt x="4962086" y="839290"/>
                  </a:cubicBezTo>
                  <a:cubicBezTo>
                    <a:pt x="4976896" y="851177"/>
                    <a:pt x="5000344" y="862349"/>
                    <a:pt x="4994044" y="883459"/>
                  </a:cubicBezTo>
                  <a:cubicBezTo>
                    <a:pt x="4987353" y="906064"/>
                    <a:pt x="4961371" y="903271"/>
                    <a:pt x="4940910" y="905349"/>
                  </a:cubicBezTo>
                  <a:cubicBezTo>
                    <a:pt x="4814249" y="918340"/>
                    <a:pt x="4687133" y="925420"/>
                    <a:pt x="4560276" y="936593"/>
                  </a:cubicBezTo>
                  <a:cubicBezTo>
                    <a:pt x="4520524" y="940100"/>
                    <a:pt x="3999976" y="956469"/>
                    <a:pt x="3899492" y="958352"/>
                  </a:cubicBezTo>
                  <a:cubicBezTo>
                    <a:pt x="3761982" y="960951"/>
                    <a:pt x="3167582" y="931461"/>
                    <a:pt x="3026760" y="919964"/>
                  </a:cubicBezTo>
                  <a:cubicBezTo>
                    <a:pt x="2923612" y="911520"/>
                    <a:pt x="2481920" y="881381"/>
                    <a:pt x="2364546" y="880796"/>
                  </a:cubicBezTo>
                  <a:cubicBezTo>
                    <a:pt x="2198458" y="879887"/>
                    <a:pt x="2032758" y="892813"/>
                    <a:pt x="1867773" y="916067"/>
                  </a:cubicBezTo>
                  <a:cubicBezTo>
                    <a:pt x="1684601" y="941854"/>
                    <a:pt x="1503896" y="977969"/>
                    <a:pt x="1325985" y="1028179"/>
                  </a:cubicBezTo>
                  <a:cubicBezTo>
                    <a:pt x="1061230" y="1102877"/>
                    <a:pt x="809401" y="1206674"/>
                    <a:pt x="581475" y="1363475"/>
                  </a:cubicBezTo>
                  <a:cubicBezTo>
                    <a:pt x="425713" y="1470650"/>
                    <a:pt x="281644" y="1591596"/>
                    <a:pt x="155502" y="1731963"/>
                  </a:cubicBezTo>
                  <a:cubicBezTo>
                    <a:pt x="120881" y="1770676"/>
                    <a:pt x="15524" y="1907146"/>
                    <a:pt x="0" y="1917669"/>
                  </a:cubicBezTo>
                  <a:close/>
                </a:path>
              </a:pathLst>
            </a:custGeom>
            <a:solidFill>
              <a:srgbClr val="C8C8C8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2" name="자유형: 도형 111">
              <a:extLst>
                <a:ext uri="{FF2B5EF4-FFF2-40B4-BE49-F238E27FC236}">
                  <a16:creationId xmlns:a16="http://schemas.microsoft.com/office/drawing/2014/main" id="{19D6CF3D-2F16-466E-8A10-1BD16E803886}"/>
                </a:ext>
              </a:extLst>
            </p:cNvPr>
            <p:cNvSpPr/>
            <p:nvPr/>
          </p:nvSpPr>
          <p:spPr>
            <a:xfrm>
              <a:off x="3239220" y="5027889"/>
              <a:ext cx="867337" cy="580175"/>
            </a:xfrm>
            <a:custGeom>
              <a:avLst/>
              <a:gdLst>
                <a:gd name="connsiteX0" fmla="*/ 869094 w 1863875"/>
                <a:gd name="connsiteY0" fmla="*/ 122373 h 1246775"/>
                <a:gd name="connsiteX1" fmla="*/ 1863876 w 1863875"/>
                <a:gd name="connsiteY1" fmla="*/ 193 h 1246775"/>
                <a:gd name="connsiteX2" fmla="*/ 1650954 w 1863875"/>
                <a:gd name="connsiteY2" fmla="*/ 86648 h 1246775"/>
                <a:gd name="connsiteX3" fmla="*/ 901961 w 1863875"/>
                <a:gd name="connsiteY3" fmla="*/ 484495 h 1246775"/>
                <a:gd name="connsiteX4" fmla="*/ 363876 w 1863875"/>
                <a:gd name="connsiteY4" fmla="*/ 894035 h 1246775"/>
                <a:gd name="connsiteX5" fmla="*/ 0 w 1863875"/>
                <a:gd name="connsiteY5" fmla="*/ 1246674 h 1246775"/>
                <a:gd name="connsiteX6" fmla="*/ 869094 w 1863875"/>
                <a:gd name="connsiteY6" fmla="*/ 122373 h 124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875" h="1246775">
                  <a:moveTo>
                    <a:pt x="869094" y="122373"/>
                  </a:moveTo>
                  <a:cubicBezTo>
                    <a:pt x="968085" y="106589"/>
                    <a:pt x="1811522" y="-5263"/>
                    <a:pt x="1863876" y="193"/>
                  </a:cubicBezTo>
                  <a:cubicBezTo>
                    <a:pt x="1792880" y="28968"/>
                    <a:pt x="1721625" y="57028"/>
                    <a:pt x="1650954" y="86648"/>
                  </a:cubicBezTo>
                  <a:cubicBezTo>
                    <a:pt x="1389186" y="196486"/>
                    <a:pt x="1139696" y="329254"/>
                    <a:pt x="901961" y="484495"/>
                  </a:cubicBezTo>
                  <a:cubicBezTo>
                    <a:pt x="712683" y="608104"/>
                    <a:pt x="533018" y="744379"/>
                    <a:pt x="363876" y="894035"/>
                  </a:cubicBezTo>
                  <a:cubicBezTo>
                    <a:pt x="253128" y="992052"/>
                    <a:pt x="16044" y="1252650"/>
                    <a:pt x="0" y="1246674"/>
                  </a:cubicBezTo>
                  <a:cubicBezTo>
                    <a:pt x="214610" y="902934"/>
                    <a:pt x="825899" y="163359"/>
                    <a:pt x="869094" y="122373"/>
                  </a:cubicBez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3" name="자유형: 도형 112">
              <a:extLst>
                <a:ext uri="{FF2B5EF4-FFF2-40B4-BE49-F238E27FC236}">
                  <a16:creationId xmlns:a16="http://schemas.microsoft.com/office/drawing/2014/main" id="{78780D82-B6BA-46DF-A2F6-03D28DC1221F}"/>
                </a:ext>
              </a:extLst>
            </p:cNvPr>
            <p:cNvSpPr/>
            <p:nvPr/>
          </p:nvSpPr>
          <p:spPr>
            <a:xfrm>
              <a:off x="3090871" y="5423577"/>
              <a:ext cx="1826258" cy="471255"/>
            </a:xfrm>
            <a:custGeom>
              <a:avLst/>
              <a:gdLst>
                <a:gd name="connsiteX0" fmla="*/ 3906442 w 3924563"/>
                <a:gd name="connsiteY0" fmla="*/ 156021 h 1012709"/>
                <a:gd name="connsiteX1" fmla="*/ 3924564 w 3924563"/>
                <a:gd name="connsiteY1" fmla="*/ 161932 h 1012709"/>
                <a:gd name="connsiteX2" fmla="*/ 3773479 w 3924563"/>
                <a:gd name="connsiteY2" fmla="*/ 173949 h 1012709"/>
                <a:gd name="connsiteX3" fmla="*/ 3316003 w 3924563"/>
                <a:gd name="connsiteY3" fmla="*/ 284762 h 1012709"/>
                <a:gd name="connsiteX4" fmla="*/ 2770968 w 3924563"/>
                <a:gd name="connsiteY4" fmla="*/ 676438 h 1012709"/>
                <a:gd name="connsiteX5" fmla="*/ 2721992 w 3924563"/>
                <a:gd name="connsiteY5" fmla="*/ 740289 h 1012709"/>
                <a:gd name="connsiteX6" fmla="*/ 1703892 w 3924563"/>
                <a:gd name="connsiteY6" fmla="*/ 534188 h 1012709"/>
                <a:gd name="connsiteX7" fmla="*/ 1167756 w 3924563"/>
                <a:gd name="connsiteY7" fmla="*/ 500736 h 1012709"/>
                <a:gd name="connsiteX8" fmla="*/ 0 w 3924563"/>
                <a:gd name="connsiteY8" fmla="*/ 1012709 h 1012709"/>
                <a:gd name="connsiteX9" fmla="*/ 675594 w 3924563"/>
                <a:gd name="connsiteY9" fmla="*/ 397133 h 1012709"/>
                <a:gd name="connsiteX10" fmla="*/ 1455765 w 3924563"/>
                <a:gd name="connsiteY10" fmla="*/ 104382 h 1012709"/>
                <a:gd name="connsiteX11" fmla="*/ 2059260 w 3924563"/>
                <a:gd name="connsiteY11" fmla="*/ 12407 h 1012709"/>
                <a:gd name="connsiteX12" fmla="*/ 2353374 w 3924563"/>
                <a:gd name="connsiteY12" fmla="*/ 1169 h 1012709"/>
                <a:gd name="connsiteX13" fmla="*/ 3906442 w 3924563"/>
                <a:gd name="connsiteY13" fmla="*/ 156021 h 1012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4563" h="1012709">
                  <a:moveTo>
                    <a:pt x="3906442" y="156021"/>
                  </a:moveTo>
                  <a:cubicBezTo>
                    <a:pt x="3912612" y="157255"/>
                    <a:pt x="3918523" y="159919"/>
                    <a:pt x="3924564" y="161932"/>
                  </a:cubicBezTo>
                  <a:cubicBezTo>
                    <a:pt x="3852269" y="162582"/>
                    <a:pt x="3823819" y="169337"/>
                    <a:pt x="3773479" y="173949"/>
                  </a:cubicBezTo>
                  <a:cubicBezTo>
                    <a:pt x="3615119" y="188434"/>
                    <a:pt x="3462931" y="225263"/>
                    <a:pt x="3316003" y="284762"/>
                  </a:cubicBezTo>
                  <a:cubicBezTo>
                    <a:pt x="3102692" y="371086"/>
                    <a:pt x="2924521" y="506972"/>
                    <a:pt x="2770968" y="676438"/>
                  </a:cubicBezTo>
                  <a:cubicBezTo>
                    <a:pt x="2753171" y="696055"/>
                    <a:pt x="2732515" y="714632"/>
                    <a:pt x="2721992" y="740289"/>
                  </a:cubicBezTo>
                  <a:cubicBezTo>
                    <a:pt x="2604100" y="713787"/>
                    <a:pt x="1927336" y="565626"/>
                    <a:pt x="1703892" y="534188"/>
                  </a:cubicBezTo>
                  <a:cubicBezTo>
                    <a:pt x="1526241" y="509180"/>
                    <a:pt x="1347485" y="494176"/>
                    <a:pt x="1167756" y="500736"/>
                  </a:cubicBezTo>
                  <a:cubicBezTo>
                    <a:pt x="786862" y="514701"/>
                    <a:pt x="390183" y="623825"/>
                    <a:pt x="0" y="1012709"/>
                  </a:cubicBezTo>
                  <a:cubicBezTo>
                    <a:pt x="156346" y="799138"/>
                    <a:pt x="409669" y="549777"/>
                    <a:pt x="675594" y="397133"/>
                  </a:cubicBezTo>
                  <a:cubicBezTo>
                    <a:pt x="919499" y="257156"/>
                    <a:pt x="1182890" y="167908"/>
                    <a:pt x="1455765" y="104382"/>
                  </a:cubicBezTo>
                  <a:cubicBezTo>
                    <a:pt x="1564045" y="79180"/>
                    <a:pt x="1966634" y="17798"/>
                    <a:pt x="2059260" y="12407"/>
                  </a:cubicBezTo>
                  <a:cubicBezTo>
                    <a:pt x="2157276" y="6690"/>
                    <a:pt x="2255358" y="-3442"/>
                    <a:pt x="2353374" y="1169"/>
                  </a:cubicBezTo>
                  <a:cubicBezTo>
                    <a:pt x="2949399" y="260"/>
                    <a:pt x="3742041" y="123934"/>
                    <a:pt x="3906442" y="156021"/>
                  </a:cubicBezTo>
                  <a:close/>
                </a:path>
              </a:pathLst>
            </a:custGeom>
            <a:solidFill>
              <a:srgbClr val="E0E0E0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15656E85-4781-4731-A36B-9BEFD7BAC8DC}"/>
              </a:ext>
            </a:extLst>
          </p:cNvPr>
          <p:cNvGrpSpPr/>
          <p:nvPr/>
        </p:nvGrpSpPr>
        <p:grpSpPr>
          <a:xfrm>
            <a:off x="8349814" y="812078"/>
            <a:ext cx="3780537" cy="3453588"/>
            <a:chOff x="8428556" y="1178307"/>
            <a:chExt cx="3780537" cy="3453588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F057AD19-5BB2-44F3-AE7E-891AEA5F8CAD}"/>
                </a:ext>
              </a:extLst>
            </p:cNvPr>
            <p:cNvGrpSpPr/>
            <p:nvPr/>
          </p:nvGrpSpPr>
          <p:grpSpPr>
            <a:xfrm rot="5975737" flipH="1" flipV="1">
              <a:off x="10036247" y="1421001"/>
              <a:ext cx="2415540" cy="1930152"/>
              <a:chOff x="9415872" y="4574240"/>
              <a:chExt cx="3789406" cy="3027946"/>
            </a:xfrm>
          </p:grpSpPr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51A83B83-D907-4FA6-8094-6000160FFA91}"/>
                  </a:ext>
                </a:extLst>
              </p:cNvPr>
              <p:cNvSpPr/>
              <p:nvPr/>
            </p:nvSpPr>
            <p:spPr>
              <a:xfrm rot="1018244">
                <a:off x="9415872" y="4574240"/>
                <a:ext cx="1958939" cy="1440413"/>
              </a:xfrm>
              <a:custGeom>
                <a:avLst/>
                <a:gdLst>
                  <a:gd name="connsiteX0" fmla="*/ 3036847 w 3036846"/>
                  <a:gd name="connsiteY0" fmla="*/ 1161150 h 2233002"/>
                  <a:gd name="connsiteX1" fmla="*/ 2799007 w 3036846"/>
                  <a:gd name="connsiteY1" fmla="*/ 997606 h 2233002"/>
                  <a:gd name="connsiteX2" fmla="*/ 1575997 w 3036846"/>
                  <a:gd name="connsiteY2" fmla="*/ 257894 h 2233002"/>
                  <a:gd name="connsiteX3" fmla="*/ 856384 w 3036846"/>
                  <a:gd name="connsiteY3" fmla="*/ 17102 h 2233002"/>
                  <a:gd name="connsiteX4" fmla="*/ 665026 w 3036846"/>
                  <a:gd name="connsiteY4" fmla="*/ 719 h 2233002"/>
                  <a:gd name="connsiteX5" fmla="*/ 338224 w 3036846"/>
                  <a:gd name="connsiteY5" fmla="*/ 86158 h 2233002"/>
                  <a:gd name="connsiteX6" fmla="*/ 146962 w 3036846"/>
                  <a:gd name="connsiteY6" fmla="*/ 242559 h 2233002"/>
                  <a:gd name="connsiteX7" fmla="*/ 4468 w 3036846"/>
                  <a:gd name="connsiteY7" fmla="*/ 715189 h 2233002"/>
                  <a:gd name="connsiteX8" fmla="*/ 25899 w 3036846"/>
                  <a:gd name="connsiteY8" fmla="*/ 1127717 h 2233002"/>
                  <a:gd name="connsiteX9" fmla="*/ 96765 w 3036846"/>
                  <a:gd name="connsiteY9" fmla="*/ 1256971 h 2233002"/>
                  <a:gd name="connsiteX10" fmla="*/ 281359 w 3036846"/>
                  <a:gd name="connsiteY10" fmla="*/ 1275164 h 2233002"/>
                  <a:gd name="connsiteX11" fmla="*/ 433188 w 3036846"/>
                  <a:gd name="connsiteY11" fmla="*/ 1114668 h 2233002"/>
                  <a:gd name="connsiteX12" fmla="*/ 457000 w 3036846"/>
                  <a:gd name="connsiteY12" fmla="*/ 1015798 h 2233002"/>
                  <a:gd name="connsiteX13" fmla="*/ 602352 w 3036846"/>
                  <a:gd name="connsiteY13" fmla="*/ 1105524 h 2233002"/>
                  <a:gd name="connsiteX14" fmla="*/ 786280 w 3036846"/>
                  <a:gd name="connsiteY14" fmla="*/ 1733888 h 2233002"/>
                  <a:gd name="connsiteX15" fmla="*/ 895531 w 3036846"/>
                  <a:gd name="connsiteY15" fmla="*/ 1866381 h 2233002"/>
                  <a:gd name="connsiteX16" fmla="*/ 1007260 w 3036846"/>
                  <a:gd name="connsiteY16" fmla="*/ 1903528 h 2233002"/>
                  <a:gd name="connsiteX17" fmla="*/ 1085555 w 3036846"/>
                  <a:gd name="connsiteY17" fmla="*/ 1914292 h 2233002"/>
                  <a:gd name="connsiteX18" fmla="*/ 1355970 w 3036846"/>
                  <a:gd name="connsiteY18" fmla="*/ 2018400 h 2233002"/>
                  <a:gd name="connsiteX19" fmla="*/ 1465888 w 3036846"/>
                  <a:gd name="connsiteY19" fmla="*/ 2113650 h 2233002"/>
                  <a:gd name="connsiteX20" fmla="*/ 1466270 w 3036846"/>
                  <a:gd name="connsiteY20" fmla="*/ 2113364 h 2233002"/>
                  <a:gd name="connsiteX21" fmla="*/ 1523134 w 3036846"/>
                  <a:gd name="connsiteY21" fmla="*/ 2132986 h 2233002"/>
                  <a:gd name="connsiteX22" fmla="*/ 1898704 w 3036846"/>
                  <a:gd name="connsiteY22" fmla="*/ 2067358 h 2233002"/>
                  <a:gd name="connsiteX23" fmla="*/ 1980620 w 3036846"/>
                  <a:gd name="connsiteY23" fmla="*/ 2080884 h 2233002"/>
                  <a:gd name="connsiteX24" fmla="*/ 2301802 w 3036846"/>
                  <a:gd name="connsiteY24" fmla="*/ 2232998 h 2233002"/>
                  <a:gd name="connsiteX25" fmla="*/ 2476205 w 3036846"/>
                  <a:gd name="connsiteY25" fmla="*/ 2224045 h 2233002"/>
                  <a:gd name="connsiteX26" fmla="*/ 3036847 w 3036846"/>
                  <a:gd name="connsiteY26" fmla="*/ 1161150 h 223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36846" h="2233002">
                    <a:moveTo>
                      <a:pt x="3036847" y="1161150"/>
                    </a:moveTo>
                    <a:cubicBezTo>
                      <a:pt x="2957599" y="1106571"/>
                      <a:pt x="2878827" y="1051327"/>
                      <a:pt x="2799007" y="997606"/>
                    </a:cubicBezTo>
                    <a:cubicBezTo>
                      <a:pt x="2403053" y="731668"/>
                      <a:pt x="2002432" y="473350"/>
                      <a:pt x="1575997" y="257894"/>
                    </a:cubicBezTo>
                    <a:cubicBezTo>
                      <a:pt x="1347874" y="142642"/>
                      <a:pt x="1112130" y="49868"/>
                      <a:pt x="856384" y="17102"/>
                    </a:cubicBezTo>
                    <a:cubicBezTo>
                      <a:pt x="793900" y="-2710"/>
                      <a:pt x="727987" y="-424"/>
                      <a:pt x="665026" y="719"/>
                    </a:cubicBezTo>
                    <a:cubicBezTo>
                      <a:pt x="550917" y="2814"/>
                      <a:pt x="439189" y="28722"/>
                      <a:pt x="338224" y="86158"/>
                    </a:cubicBezTo>
                    <a:cubicBezTo>
                      <a:pt x="266024" y="127306"/>
                      <a:pt x="190205" y="165406"/>
                      <a:pt x="146962" y="242559"/>
                    </a:cubicBezTo>
                    <a:cubicBezTo>
                      <a:pt x="96003" y="330284"/>
                      <a:pt x="25708" y="447537"/>
                      <a:pt x="4468" y="715189"/>
                    </a:cubicBezTo>
                    <a:cubicBezTo>
                      <a:pt x="-6391" y="852826"/>
                      <a:pt x="3229" y="991128"/>
                      <a:pt x="25899" y="1127717"/>
                    </a:cubicBezTo>
                    <a:cubicBezTo>
                      <a:pt x="34281" y="1178485"/>
                      <a:pt x="50188" y="1226491"/>
                      <a:pt x="96765" y="1256971"/>
                    </a:cubicBezTo>
                    <a:cubicBezTo>
                      <a:pt x="154582" y="1300596"/>
                      <a:pt x="216780" y="1299739"/>
                      <a:pt x="281359" y="1275164"/>
                    </a:cubicBezTo>
                    <a:cubicBezTo>
                      <a:pt x="346034" y="1242684"/>
                      <a:pt x="415853" y="1173628"/>
                      <a:pt x="433188" y="1114668"/>
                    </a:cubicBezTo>
                    <a:cubicBezTo>
                      <a:pt x="441665" y="1085998"/>
                      <a:pt x="451381" y="1045326"/>
                      <a:pt x="457000" y="1015798"/>
                    </a:cubicBezTo>
                    <a:cubicBezTo>
                      <a:pt x="516246" y="1050374"/>
                      <a:pt x="572253" y="1081902"/>
                      <a:pt x="602352" y="1105524"/>
                    </a:cubicBezTo>
                    <a:cubicBezTo>
                      <a:pt x="594827" y="1124955"/>
                      <a:pt x="758086" y="1671785"/>
                      <a:pt x="786280" y="1733888"/>
                    </a:cubicBezTo>
                    <a:cubicBezTo>
                      <a:pt x="810568" y="1787514"/>
                      <a:pt x="837334" y="1840282"/>
                      <a:pt x="895531" y="1866381"/>
                    </a:cubicBezTo>
                    <a:cubicBezTo>
                      <a:pt x="931441" y="1882669"/>
                      <a:pt x="967731" y="1898004"/>
                      <a:pt x="1007260" y="1903528"/>
                    </a:cubicBezTo>
                    <a:cubicBezTo>
                      <a:pt x="1032691" y="1912196"/>
                      <a:pt x="1059076" y="1913244"/>
                      <a:pt x="1085555" y="1914292"/>
                    </a:cubicBezTo>
                    <a:cubicBezTo>
                      <a:pt x="1187378" y="1918387"/>
                      <a:pt x="1281389" y="1939247"/>
                      <a:pt x="1355970" y="2018400"/>
                    </a:cubicBezTo>
                    <a:cubicBezTo>
                      <a:pt x="1388926" y="2053357"/>
                      <a:pt x="1418835" y="2094124"/>
                      <a:pt x="1465888" y="2113650"/>
                    </a:cubicBezTo>
                    <a:lnTo>
                      <a:pt x="1466270" y="2113364"/>
                    </a:lnTo>
                    <a:cubicBezTo>
                      <a:pt x="1481224" y="2131652"/>
                      <a:pt x="1505322" y="2123270"/>
                      <a:pt x="1523134" y="2132986"/>
                    </a:cubicBezTo>
                    <a:cubicBezTo>
                      <a:pt x="1654102" y="2144416"/>
                      <a:pt x="1776689" y="2105649"/>
                      <a:pt x="1898704" y="2067358"/>
                    </a:cubicBezTo>
                    <a:cubicBezTo>
                      <a:pt x="1931756" y="2056976"/>
                      <a:pt x="1954426" y="2061548"/>
                      <a:pt x="1980620" y="2080884"/>
                    </a:cubicBezTo>
                    <a:cubicBezTo>
                      <a:pt x="2055867" y="2136605"/>
                      <a:pt x="2173596" y="2233760"/>
                      <a:pt x="2301802" y="2232998"/>
                    </a:cubicBezTo>
                    <a:cubicBezTo>
                      <a:pt x="2360477" y="2232617"/>
                      <a:pt x="2417722" y="2221187"/>
                      <a:pt x="2476205" y="2224045"/>
                    </a:cubicBezTo>
                    <a:cubicBezTo>
                      <a:pt x="2525544" y="2121746"/>
                      <a:pt x="2978077" y="1272307"/>
                      <a:pt x="3036847" y="1161150"/>
                    </a:cubicBezTo>
                    <a:close/>
                  </a:path>
                </a:pathLst>
              </a:custGeom>
              <a:solidFill>
                <a:srgbClr val="FBC39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B01F9B65-897B-4C27-B564-052D6C6CF84B}"/>
                  </a:ext>
                </a:extLst>
              </p:cNvPr>
              <p:cNvSpPr/>
              <p:nvPr/>
            </p:nvSpPr>
            <p:spPr>
              <a:xfrm rot="1018244">
                <a:off x="10821720" y="5899501"/>
                <a:ext cx="2383558" cy="1702685"/>
              </a:xfrm>
              <a:custGeom>
                <a:avLst/>
                <a:gdLst>
                  <a:gd name="connsiteX0" fmla="*/ 541812 w 1393787"/>
                  <a:gd name="connsiteY0" fmla="*/ 693 h 1220038"/>
                  <a:gd name="connsiteX1" fmla="*/ 561580 w 1393787"/>
                  <a:gd name="connsiteY1" fmla="*/ 5132 h 1220038"/>
                  <a:gd name="connsiteX2" fmla="*/ 1169098 w 1393787"/>
                  <a:gd name="connsiteY2" fmla="*/ 323834 h 1220038"/>
                  <a:gd name="connsiteX3" fmla="*/ 1226623 w 1393787"/>
                  <a:gd name="connsiteY3" fmla="*/ 353962 h 1220038"/>
                  <a:gd name="connsiteX4" fmla="*/ 1393787 w 1393787"/>
                  <a:gd name="connsiteY4" fmla="*/ 901731 h 1220038"/>
                  <a:gd name="connsiteX5" fmla="*/ 350749 w 1393787"/>
                  <a:gd name="connsiteY5" fmla="*/ 1220038 h 1220038"/>
                  <a:gd name="connsiteX6" fmla="*/ 271187 w 1393787"/>
                  <a:gd name="connsiteY6" fmla="*/ 1178263 h 1220038"/>
                  <a:gd name="connsiteX7" fmla="*/ 20279 w 1393787"/>
                  <a:gd name="connsiteY7" fmla="*/ 1046199 h 1220038"/>
                  <a:gd name="connsiteX8" fmla="*/ 6884 w 1393787"/>
                  <a:gd name="connsiteY8" fmla="*/ 998336 h 1220038"/>
                  <a:gd name="connsiteX9" fmla="*/ 529324 w 1393787"/>
                  <a:gd name="connsiteY9" fmla="*/ 15515 h 1220038"/>
                  <a:gd name="connsiteX10" fmla="*/ 541812 w 1393787"/>
                  <a:gd name="connsiteY10" fmla="*/ 693 h 1220038"/>
                  <a:gd name="connsiteX0" fmla="*/ 541812 w 2035312"/>
                  <a:gd name="connsiteY0" fmla="*/ 693 h 1237751"/>
                  <a:gd name="connsiteX1" fmla="*/ 561580 w 2035312"/>
                  <a:gd name="connsiteY1" fmla="*/ 5132 h 1237751"/>
                  <a:gd name="connsiteX2" fmla="*/ 1169098 w 2035312"/>
                  <a:gd name="connsiteY2" fmla="*/ 323834 h 1237751"/>
                  <a:gd name="connsiteX3" fmla="*/ 1226623 w 2035312"/>
                  <a:gd name="connsiteY3" fmla="*/ 353962 h 1237751"/>
                  <a:gd name="connsiteX4" fmla="*/ 2035312 w 2035312"/>
                  <a:gd name="connsiteY4" fmla="*/ 1237751 h 1237751"/>
                  <a:gd name="connsiteX5" fmla="*/ 350749 w 2035312"/>
                  <a:gd name="connsiteY5" fmla="*/ 1220038 h 1237751"/>
                  <a:gd name="connsiteX6" fmla="*/ 271187 w 2035312"/>
                  <a:gd name="connsiteY6" fmla="*/ 1178263 h 1237751"/>
                  <a:gd name="connsiteX7" fmla="*/ 20279 w 2035312"/>
                  <a:gd name="connsiteY7" fmla="*/ 1046199 h 1237751"/>
                  <a:gd name="connsiteX8" fmla="*/ 6884 w 2035312"/>
                  <a:gd name="connsiteY8" fmla="*/ 998336 h 1237751"/>
                  <a:gd name="connsiteX9" fmla="*/ 529324 w 2035312"/>
                  <a:gd name="connsiteY9" fmla="*/ 15515 h 1237751"/>
                  <a:gd name="connsiteX10" fmla="*/ 541812 w 2035312"/>
                  <a:gd name="connsiteY10" fmla="*/ 693 h 1237751"/>
                  <a:gd name="connsiteX0" fmla="*/ 541812 w 2035312"/>
                  <a:gd name="connsiteY0" fmla="*/ 693 h 1702685"/>
                  <a:gd name="connsiteX1" fmla="*/ 561580 w 2035312"/>
                  <a:gd name="connsiteY1" fmla="*/ 5132 h 1702685"/>
                  <a:gd name="connsiteX2" fmla="*/ 1169098 w 2035312"/>
                  <a:gd name="connsiteY2" fmla="*/ 323834 h 1702685"/>
                  <a:gd name="connsiteX3" fmla="*/ 1226623 w 2035312"/>
                  <a:gd name="connsiteY3" fmla="*/ 353962 h 1702685"/>
                  <a:gd name="connsiteX4" fmla="*/ 2035312 w 2035312"/>
                  <a:gd name="connsiteY4" fmla="*/ 1237751 h 1702685"/>
                  <a:gd name="connsiteX5" fmla="*/ 1157239 w 2035312"/>
                  <a:gd name="connsiteY5" fmla="*/ 1702685 h 1702685"/>
                  <a:gd name="connsiteX6" fmla="*/ 271187 w 2035312"/>
                  <a:gd name="connsiteY6" fmla="*/ 1178263 h 1702685"/>
                  <a:gd name="connsiteX7" fmla="*/ 20279 w 2035312"/>
                  <a:gd name="connsiteY7" fmla="*/ 1046199 h 1702685"/>
                  <a:gd name="connsiteX8" fmla="*/ 6884 w 2035312"/>
                  <a:gd name="connsiteY8" fmla="*/ 998336 h 1702685"/>
                  <a:gd name="connsiteX9" fmla="*/ 529324 w 2035312"/>
                  <a:gd name="connsiteY9" fmla="*/ 15515 h 1702685"/>
                  <a:gd name="connsiteX10" fmla="*/ 541812 w 2035312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1226623 w 2383560"/>
                  <a:gd name="connsiteY3" fmla="*/ 353962 h 1702685"/>
                  <a:gd name="connsiteX4" fmla="*/ 2383560 w 2383560"/>
                  <a:gd name="connsiteY4" fmla="*/ 1078892 h 1702685"/>
                  <a:gd name="connsiteX5" fmla="*/ 1157239 w 2383560"/>
                  <a:gd name="connsiteY5" fmla="*/ 1702685 h 1702685"/>
                  <a:gd name="connsiteX6" fmla="*/ 271187 w 2383560"/>
                  <a:gd name="connsiteY6" fmla="*/ 1178263 h 1702685"/>
                  <a:gd name="connsiteX7" fmla="*/ 20279 w 2383560"/>
                  <a:gd name="connsiteY7" fmla="*/ 1046199 h 1702685"/>
                  <a:gd name="connsiteX8" fmla="*/ 6884 w 2383560"/>
                  <a:gd name="connsiteY8" fmla="*/ 998336 h 1702685"/>
                  <a:gd name="connsiteX9" fmla="*/ 529324 w 2383560"/>
                  <a:gd name="connsiteY9" fmla="*/ 15515 h 1702685"/>
                  <a:gd name="connsiteX10" fmla="*/ 541812 w 2383560"/>
                  <a:gd name="connsiteY10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1169098 w 2383560"/>
                  <a:gd name="connsiteY2" fmla="*/ 323834 h 1702685"/>
                  <a:gd name="connsiteX3" fmla="*/ 2383560 w 2383560"/>
                  <a:gd name="connsiteY3" fmla="*/ 1078892 h 1702685"/>
                  <a:gd name="connsiteX4" fmla="*/ 1157239 w 2383560"/>
                  <a:gd name="connsiteY4" fmla="*/ 1702685 h 1702685"/>
                  <a:gd name="connsiteX5" fmla="*/ 271187 w 2383560"/>
                  <a:gd name="connsiteY5" fmla="*/ 1178263 h 1702685"/>
                  <a:gd name="connsiteX6" fmla="*/ 20279 w 2383560"/>
                  <a:gd name="connsiteY6" fmla="*/ 1046199 h 1702685"/>
                  <a:gd name="connsiteX7" fmla="*/ 6884 w 2383560"/>
                  <a:gd name="connsiteY7" fmla="*/ 998336 h 1702685"/>
                  <a:gd name="connsiteX8" fmla="*/ 529324 w 2383560"/>
                  <a:gd name="connsiteY8" fmla="*/ 15515 h 1702685"/>
                  <a:gd name="connsiteX9" fmla="*/ 541812 w 2383560"/>
                  <a:gd name="connsiteY9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71187 w 2383560"/>
                  <a:gd name="connsiteY4" fmla="*/ 1178263 h 1702685"/>
                  <a:gd name="connsiteX5" fmla="*/ 20279 w 2383560"/>
                  <a:gd name="connsiteY5" fmla="*/ 1046199 h 1702685"/>
                  <a:gd name="connsiteX6" fmla="*/ 6884 w 2383560"/>
                  <a:gd name="connsiteY6" fmla="*/ 998336 h 1702685"/>
                  <a:gd name="connsiteX7" fmla="*/ 529324 w 2383560"/>
                  <a:gd name="connsiteY7" fmla="*/ 15515 h 1702685"/>
                  <a:gd name="connsiteX8" fmla="*/ 541812 w 2383560"/>
                  <a:gd name="connsiteY8" fmla="*/ 693 h 1702685"/>
                  <a:gd name="connsiteX0" fmla="*/ 541812 w 2383560"/>
                  <a:gd name="connsiteY0" fmla="*/ 693 h 1702685"/>
                  <a:gd name="connsiteX1" fmla="*/ 561580 w 2383560"/>
                  <a:gd name="connsiteY1" fmla="*/ 5132 h 1702685"/>
                  <a:gd name="connsiteX2" fmla="*/ 2383560 w 2383560"/>
                  <a:gd name="connsiteY2" fmla="*/ 1078892 h 1702685"/>
                  <a:gd name="connsiteX3" fmla="*/ 1157239 w 2383560"/>
                  <a:gd name="connsiteY3" fmla="*/ 1702685 h 1702685"/>
                  <a:gd name="connsiteX4" fmla="*/ 20279 w 2383560"/>
                  <a:gd name="connsiteY4" fmla="*/ 1046199 h 1702685"/>
                  <a:gd name="connsiteX5" fmla="*/ 6884 w 2383560"/>
                  <a:gd name="connsiteY5" fmla="*/ 998336 h 1702685"/>
                  <a:gd name="connsiteX6" fmla="*/ 529324 w 2383560"/>
                  <a:gd name="connsiteY6" fmla="*/ 15515 h 1702685"/>
                  <a:gd name="connsiteX7" fmla="*/ 541812 w 2383560"/>
                  <a:gd name="connsiteY7" fmla="*/ 693 h 170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83560" h="1702685">
                    <a:moveTo>
                      <a:pt x="541812" y="693"/>
                    </a:moveTo>
                    <a:cubicBezTo>
                      <a:pt x="546712" y="-1028"/>
                      <a:pt x="552825" y="462"/>
                      <a:pt x="561580" y="5132"/>
                    </a:cubicBezTo>
                    <a:lnTo>
                      <a:pt x="2383560" y="1078892"/>
                    </a:lnTo>
                    <a:lnTo>
                      <a:pt x="1157239" y="1702685"/>
                    </a:lnTo>
                    <a:lnTo>
                      <a:pt x="20279" y="1046199"/>
                    </a:lnTo>
                    <a:cubicBezTo>
                      <a:pt x="-5711" y="1032190"/>
                      <a:pt x="-2577" y="1022851"/>
                      <a:pt x="6884" y="998336"/>
                    </a:cubicBezTo>
                    <a:cubicBezTo>
                      <a:pt x="20709" y="965834"/>
                      <a:pt x="516667" y="42058"/>
                      <a:pt x="529324" y="15515"/>
                    </a:cubicBezTo>
                    <a:cubicBezTo>
                      <a:pt x="533225" y="7343"/>
                      <a:pt x="536912" y="2413"/>
                      <a:pt x="541812" y="6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EE5AC920-9B09-48BD-BE0F-52C6FAB01E92}"/>
                  </a:ext>
                </a:extLst>
              </p:cNvPr>
              <p:cNvSpPr/>
              <p:nvPr/>
            </p:nvSpPr>
            <p:spPr>
              <a:xfrm rot="1018244">
                <a:off x="10759475" y="5554917"/>
                <a:ext cx="718499" cy="975145"/>
              </a:xfrm>
              <a:custGeom>
                <a:avLst/>
                <a:gdLst>
                  <a:gd name="connsiteX0" fmla="*/ 664274 w 1113853"/>
                  <a:gd name="connsiteY0" fmla="*/ 18677 h 1511720"/>
                  <a:gd name="connsiteX1" fmla="*/ 701897 w 1113853"/>
                  <a:gd name="connsiteY1" fmla="*/ 4294 h 1511720"/>
                  <a:gd name="connsiteX2" fmla="*/ 1113853 w 1113853"/>
                  <a:gd name="connsiteY2" fmla="*/ 226703 h 1511720"/>
                  <a:gd name="connsiteX3" fmla="*/ 427196 w 1113853"/>
                  <a:gd name="connsiteY3" fmla="*/ 1511721 h 1511720"/>
                  <a:gd name="connsiteX4" fmla="*/ 14192 w 1113853"/>
                  <a:gd name="connsiteY4" fmla="*/ 1299313 h 1511720"/>
                  <a:gd name="connsiteX5" fmla="*/ 1333 w 1113853"/>
                  <a:gd name="connsiteY5" fmla="*/ 1271119 h 1511720"/>
                  <a:gd name="connsiteX6" fmla="*/ 664274 w 1113853"/>
                  <a:gd name="connsiteY6" fmla="*/ 18677 h 1511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3853" h="1511720">
                    <a:moveTo>
                      <a:pt x="664274" y="18677"/>
                    </a:moveTo>
                    <a:cubicBezTo>
                      <a:pt x="674275" y="7342"/>
                      <a:pt x="680847" y="-7422"/>
                      <a:pt x="701897" y="4294"/>
                    </a:cubicBezTo>
                    <a:cubicBezTo>
                      <a:pt x="838105" y="80494"/>
                      <a:pt x="980408" y="145359"/>
                      <a:pt x="1113853" y="226703"/>
                    </a:cubicBezTo>
                    <a:cubicBezTo>
                      <a:pt x="894302" y="646279"/>
                      <a:pt x="561594" y="1265309"/>
                      <a:pt x="427196" y="1511721"/>
                    </a:cubicBezTo>
                    <a:cubicBezTo>
                      <a:pt x="315373" y="1449522"/>
                      <a:pt x="63055" y="1324173"/>
                      <a:pt x="14192" y="1299313"/>
                    </a:cubicBezTo>
                    <a:cubicBezTo>
                      <a:pt x="4286" y="1294265"/>
                      <a:pt x="-3143" y="1281787"/>
                      <a:pt x="1333" y="1271119"/>
                    </a:cubicBezTo>
                    <a:cubicBezTo>
                      <a:pt x="31051" y="1201301"/>
                      <a:pt x="647890" y="52776"/>
                      <a:pt x="664274" y="18677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114" name="자유형: 도형 113">
              <a:extLst>
                <a:ext uri="{FF2B5EF4-FFF2-40B4-BE49-F238E27FC236}">
                  <a16:creationId xmlns:a16="http://schemas.microsoft.com/office/drawing/2014/main" id="{E99352A9-FBF4-447A-AC54-34F6F54061AF}"/>
                </a:ext>
              </a:extLst>
            </p:cNvPr>
            <p:cNvSpPr/>
            <p:nvPr/>
          </p:nvSpPr>
          <p:spPr>
            <a:xfrm rot="6993981" flipH="1" flipV="1">
              <a:off x="8475328" y="2943465"/>
              <a:ext cx="1758613" cy="1618248"/>
            </a:xfrm>
            <a:custGeom>
              <a:avLst/>
              <a:gdLst>
                <a:gd name="connsiteX0" fmla="*/ 1447422 w 1758613"/>
                <a:gd name="connsiteY0" fmla="*/ 527561 h 1618248"/>
                <a:gd name="connsiteX1" fmla="*/ 803728 w 1758613"/>
                <a:gd name="connsiteY1" fmla="*/ 100892 h 1618248"/>
                <a:gd name="connsiteX2" fmla="*/ 105135 w 1758613"/>
                <a:gd name="connsiteY2" fmla="*/ 799485 h 1618248"/>
                <a:gd name="connsiteX3" fmla="*/ 803728 w 1758613"/>
                <a:gd name="connsiteY3" fmla="*/ 1498078 h 1618248"/>
                <a:gd name="connsiteX4" fmla="*/ 1502321 w 1758613"/>
                <a:gd name="connsiteY4" fmla="*/ 799485 h 1618248"/>
                <a:gd name="connsiteX5" fmla="*/ 1447422 w 1758613"/>
                <a:gd name="connsiteY5" fmla="*/ 527561 h 1618248"/>
                <a:gd name="connsiteX6" fmla="*/ 1520591 w 1758613"/>
                <a:gd name="connsiteY6" fmla="*/ 423461 h 1618248"/>
                <a:gd name="connsiteX7" fmla="*/ 1618248 w 1758613"/>
                <a:gd name="connsiteY7" fmla="*/ 809170 h 1618248"/>
                <a:gd name="connsiteX8" fmla="*/ 1553141 w 1758613"/>
                <a:gd name="connsiteY8" fmla="*/ 1127600 h 1618248"/>
                <a:gd name="connsiteX9" fmla="*/ 1758613 w 1758613"/>
                <a:gd name="connsiteY9" fmla="*/ 1246216 h 1618248"/>
                <a:gd name="connsiteX10" fmla="*/ 1657116 w 1758613"/>
                <a:gd name="connsiteY10" fmla="*/ 1421941 h 1618248"/>
                <a:gd name="connsiteX11" fmla="*/ 1450333 w 1758613"/>
                <a:gd name="connsiteY11" fmla="*/ 1302577 h 1618248"/>
                <a:gd name="connsiteX12" fmla="*/ 809124 w 1758613"/>
                <a:gd name="connsiteY12" fmla="*/ 1618248 h 1618248"/>
                <a:gd name="connsiteX13" fmla="*/ 0 w 1758613"/>
                <a:gd name="connsiteY13" fmla="*/ 809124 h 1618248"/>
                <a:gd name="connsiteX14" fmla="*/ 809124 w 1758613"/>
                <a:gd name="connsiteY14" fmla="*/ 0 h 1618248"/>
                <a:gd name="connsiteX15" fmla="*/ 1520591 w 1758613"/>
                <a:gd name="connsiteY15" fmla="*/ 423461 h 161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613" h="1618248">
                  <a:moveTo>
                    <a:pt x="1447422" y="527561"/>
                  </a:moveTo>
                  <a:cubicBezTo>
                    <a:pt x="1341370" y="276826"/>
                    <a:pt x="1093095" y="100892"/>
                    <a:pt x="803728" y="100892"/>
                  </a:cubicBezTo>
                  <a:cubicBezTo>
                    <a:pt x="417905" y="100892"/>
                    <a:pt x="105135" y="413663"/>
                    <a:pt x="105135" y="799485"/>
                  </a:cubicBezTo>
                  <a:cubicBezTo>
                    <a:pt x="105134" y="1185308"/>
                    <a:pt x="417905" y="1498078"/>
                    <a:pt x="803728" y="1498078"/>
                  </a:cubicBezTo>
                  <a:cubicBezTo>
                    <a:pt x="1189550" y="1498078"/>
                    <a:pt x="1502321" y="1185307"/>
                    <a:pt x="1502321" y="799485"/>
                  </a:cubicBezTo>
                  <a:cubicBezTo>
                    <a:pt x="1502321" y="703030"/>
                    <a:pt x="1482773" y="611140"/>
                    <a:pt x="1447422" y="527561"/>
                  </a:cubicBezTo>
                  <a:close/>
                  <a:moveTo>
                    <a:pt x="1520591" y="423461"/>
                  </a:moveTo>
                  <a:cubicBezTo>
                    <a:pt x="1582872" y="538116"/>
                    <a:pt x="1618248" y="669509"/>
                    <a:pt x="1618248" y="809170"/>
                  </a:cubicBezTo>
                  <a:cubicBezTo>
                    <a:pt x="1618248" y="922220"/>
                    <a:pt x="1595049" y="1029845"/>
                    <a:pt x="1553141" y="1127600"/>
                  </a:cubicBezTo>
                  <a:lnTo>
                    <a:pt x="1758613" y="1246216"/>
                  </a:lnTo>
                  <a:lnTo>
                    <a:pt x="1657116" y="1421941"/>
                  </a:lnTo>
                  <a:lnTo>
                    <a:pt x="1450333" y="1302577"/>
                  </a:lnTo>
                  <a:cubicBezTo>
                    <a:pt x="1302391" y="1494533"/>
                    <a:pt x="1070210" y="1618247"/>
                    <a:pt x="809124" y="1618248"/>
                  </a:cubicBezTo>
                  <a:cubicBezTo>
                    <a:pt x="362256" y="1618247"/>
                    <a:pt x="0" y="1255991"/>
                    <a:pt x="0" y="809124"/>
                  </a:cubicBezTo>
                  <a:cubicBezTo>
                    <a:pt x="0" y="362256"/>
                    <a:pt x="362256" y="0"/>
                    <a:pt x="809124" y="0"/>
                  </a:cubicBezTo>
                  <a:cubicBezTo>
                    <a:pt x="1116346" y="0"/>
                    <a:pt x="1383575" y="171222"/>
                    <a:pt x="1520591" y="423461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067F9EB5-BE32-4387-A99D-24C7E55B0068}"/>
                </a:ext>
              </a:extLst>
            </p:cNvPr>
            <p:cNvSpPr/>
            <p:nvPr/>
          </p:nvSpPr>
          <p:spPr>
            <a:xfrm rot="6993981" flipH="1" flipV="1">
              <a:off x="10054726" y="2824413"/>
              <a:ext cx="728422" cy="395568"/>
            </a:xfrm>
            <a:custGeom>
              <a:avLst/>
              <a:gdLst>
                <a:gd name="connsiteX0" fmla="*/ 29049 w 1771503"/>
                <a:gd name="connsiteY0" fmla="*/ 514285 h 962012"/>
                <a:gd name="connsiteX1" fmla="*/ 11904 w 1771503"/>
                <a:gd name="connsiteY1" fmla="*/ 444943 h 962012"/>
                <a:gd name="connsiteX2" fmla="*/ 242885 w 1771503"/>
                <a:gd name="connsiteY2" fmla="*/ 45940 h 962012"/>
                <a:gd name="connsiteX3" fmla="*/ 361091 w 1771503"/>
                <a:gd name="connsiteY3" fmla="*/ 27938 h 962012"/>
                <a:gd name="connsiteX4" fmla="*/ 1771457 w 1771503"/>
                <a:gd name="connsiteY4" fmla="*/ 875758 h 962012"/>
                <a:gd name="connsiteX5" fmla="*/ 1681732 w 1771503"/>
                <a:gd name="connsiteY5" fmla="*/ 961769 h 962012"/>
                <a:gd name="connsiteX6" fmla="*/ 1093658 w 1771503"/>
                <a:gd name="connsiteY6" fmla="*/ 820513 h 962012"/>
                <a:gd name="connsiteX7" fmla="*/ 845723 w 1771503"/>
                <a:gd name="connsiteY7" fmla="*/ 726121 h 962012"/>
                <a:gd name="connsiteX8" fmla="*/ 688084 w 1771503"/>
                <a:gd name="connsiteY8" fmla="*/ 819656 h 962012"/>
                <a:gd name="connsiteX9" fmla="*/ 607407 w 1771503"/>
                <a:gd name="connsiteY9" fmla="*/ 853184 h 962012"/>
                <a:gd name="connsiteX10" fmla="*/ 29049 w 1771503"/>
                <a:gd name="connsiteY10" fmla="*/ 514285 h 96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71503" h="962012">
                  <a:moveTo>
                    <a:pt x="29049" y="514285"/>
                  </a:moveTo>
                  <a:cubicBezTo>
                    <a:pt x="-6289" y="494472"/>
                    <a:pt x="-6003" y="480185"/>
                    <a:pt x="11904" y="444943"/>
                  </a:cubicBezTo>
                  <a:cubicBezTo>
                    <a:pt x="19524" y="429893"/>
                    <a:pt x="242028" y="47083"/>
                    <a:pt x="242885" y="45940"/>
                  </a:cubicBezTo>
                  <a:cubicBezTo>
                    <a:pt x="283367" y="-12829"/>
                    <a:pt x="288701" y="-11114"/>
                    <a:pt x="361091" y="27938"/>
                  </a:cubicBezTo>
                  <a:cubicBezTo>
                    <a:pt x="816386" y="296067"/>
                    <a:pt x="1779172" y="843278"/>
                    <a:pt x="1771457" y="875758"/>
                  </a:cubicBezTo>
                  <a:cubicBezTo>
                    <a:pt x="1758979" y="928241"/>
                    <a:pt x="1719070" y="965388"/>
                    <a:pt x="1681732" y="961769"/>
                  </a:cubicBezTo>
                  <a:cubicBezTo>
                    <a:pt x="1479230" y="941957"/>
                    <a:pt x="1282444" y="898332"/>
                    <a:pt x="1093658" y="820513"/>
                  </a:cubicBezTo>
                  <a:cubicBezTo>
                    <a:pt x="1011934" y="786795"/>
                    <a:pt x="932019" y="747838"/>
                    <a:pt x="845723" y="726121"/>
                  </a:cubicBezTo>
                  <a:cubicBezTo>
                    <a:pt x="755616" y="703546"/>
                    <a:pt x="711992" y="729740"/>
                    <a:pt x="688084" y="819656"/>
                  </a:cubicBezTo>
                  <a:cubicBezTo>
                    <a:pt x="669320" y="890331"/>
                    <a:pt x="669415" y="890236"/>
                    <a:pt x="607407" y="853184"/>
                  </a:cubicBezTo>
                  <a:cubicBezTo>
                    <a:pt x="585690" y="840230"/>
                    <a:pt x="136777" y="574578"/>
                    <a:pt x="29049" y="514285"/>
                  </a:cubicBezTo>
                  <a:close/>
                </a:path>
              </a:pathLst>
            </a:custGeom>
            <a:solidFill>
              <a:srgbClr val="FE000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4" name="자유형: 도형 443">
              <a:extLst>
                <a:ext uri="{FF2B5EF4-FFF2-40B4-BE49-F238E27FC236}">
                  <a16:creationId xmlns:a16="http://schemas.microsoft.com/office/drawing/2014/main" id="{819B941A-76B0-46F5-9877-9A09E7E3894C}"/>
                </a:ext>
              </a:extLst>
            </p:cNvPr>
            <p:cNvSpPr/>
            <p:nvPr/>
          </p:nvSpPr>
          <p:spPr>
            <a:xfrm rot="6993981" flipH="1" flipV="1">
              <a:off x="8669963" y="4022054"/>
              <a:ext cx="211833" cy="451694"/>
            </a:xfrm>
            <a:custGeom>
              <a:avLst/>
              <a:gdLst>
                <a:gd name="connsiteX0" fmla="*/ 209722 w 211833"/>
                <a:gd name="connsiteY0" fmla="*/ 0 h 451694"/>
                <a:gd name="connsiteX1" fmla="*/ 211833 w 211833"/>
                <a:gd name="connsiteY1" fmla="*/ 6377 h 451694"/>
                <a:gd name="connsiteX2" fmla="*/ 14245 w 211833"/>
                <a:gd name="connsiteY2" fmla="*/ 426680 h 451694"/>
                <a:gd name="connsiteX3" fmla="*/ 0 w 211833"/>
                <a:gd name="connsiteY3" fmla="*/ 451694 h 451694"/>
                <a:gd name="connsiteX4" fmla="*/ 2071 w 211833"/>
                <a:gd name="connsiteY4" fmla="*/ 431158 h 451694"/>
                <a:gd name="connsiteX5" fmla="*/ 4832 w 211833"/>
                <a:gd name="connsiteY5" fmla="*/ 423703 h 451694"/>
                <a:gd name="connsiteX6" fmla="*/ 34909 w 211833"/>
                <a:gd name="connsiteY6" fmla="*/ 335950 h 451694"/>
                <a:gd name="connsiteX7" fmla="*/ 64980 w 211833"/>
                <a:gd name="connsiteY7" fmla="*/ 202496 h 451694"/>
                <a:gd name="connsiteX8" fmla="*/ 114196 w 211833"/>
                <a:gd name="connsiteY8" fmla="*/ 111824 h 451694"/>
                <a:gd name="connsiteX9" fmla="*/ 199500 w 211833"/>
                <a:gd name="connsiteY9" fmla="*/ 8434 h 451694"/>
                <a:gd name="connsiteX10" fmla="*/ 209722 w 211833"/>
                <a:gd name="connsiteY10" fmla="*/ 0 h 451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1833" h="451694">
                  <a:moveTo>
                    <a:pt x="209722" y="0"/>
                  </a:moveTo>
                  <a:lnTo>
                    <a:pt x="211833" y="6377"/>
                  </a:lnTo>
                  <a:cubicBezTo>
                    <a:pt x="206181" y="24946"/>
                    <a:pt x="94782" y="277549"/>
                    <a:pt x="14245" y="426680"/>
                  </a:cubicBezTo>
                  <a:lnTo>
                    <a:pt x="0" y="451694"/>
                  </a:lnTo>
                  <a:lnTo>
                    <a:pt x="2071" y="431158"/>
                  </a:lnTo>
                  <a:lnTo>
                    <a:pt x="4832" y="423703"/>
                  </a:lnTo>
                  <a:cubicBezTo>
                    <a:pt x="16078" y="392758"/>
                    <a:pt x="28644" y="356938"/>
                    <a:pt x="34909" y="335950"/>
                  </a:cubicBezTo>
                  <a:lnTo>
                    <a:pt x="64980" y="202496"/>
                  </a:lnTo>
                  <a:lnTo>
                    <a:pt x="114196" y="111824"/>
                  </a:lnTo>
                  <a:cubicBezTo>
                    <a:pt x="139304" y="74658"/>
                    <a:pt x="167895" y="40039"/>
                    <a:pt x="199500" y="8434"/>
                  </a:cubicBezTo>
                  <a:lnTo>
                    <a:pt x="209722" y="0"/>
                  </a:lnTo>
                  <a:close/>
                </a:path>
              </a:pathLst>
            </a:custGeom>
            <a:solidFill>
              <a:srgbClr val="A4A2A3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1" name="자유형: 도형 370">
              <a:extLst>
                <a:ext uri="{FF2B5EF4-FFF2-40B4-BE49-F238E27FC236}">
                  <a16:creationId xmlns:a16="http://schemas.microsoft.com/office/drawing/2014/main" id="{3F811501-3328-4B06-9D14-870BAB672C08}"/>
                </a:ext>
              </a:extLst>
            </p:cNvPr>
            <p:cNvSpPr/>
            <p:nvPr/>
          </p:nvSpPr>
          <p:spPr>
            <a:xfrm rot="6993981" flipH="1" flipV="1">
              <a:off x="8785375" y="3473465"/>
              <a:ext cx="675522" cy="1389160"/>
            </a:xfrm>
            <a:custGeom>
              <a:avLst/>
              <a:gdLst>
                <a:gd name="connsiteX0" fmla="*/ 675522 w 675522"/>
                <a:gd name="connsiteY0" fmla="*/ 0 h 1389160"/>
                <a:gd name="connsiteX1" fmla="*/ 667820 w 675522"/>
                <a:gd name="connsiteY1" fmla="*/ 33157 h 1389160"/>
                <a:gd name="connsiteX2" fmla="*/ 535940 w 675522"/>
                <a:gd name="connsiteY2" fmla="*/ 319916 h 1389160"/>
                <a:gd name="connsiteX3" fmla="*/ 228066 w 675522"/>
                <a:gd name="connsiteY3" fmla="*/ 697355 h 1389160"/>
                <a:gd name="connsiteX4" fmla="*/ 230350 w 675522"/>
                <a:gd name="connsiteY4" fmla="*/ 716964 h 1389160"/>
                <a:gd name="connsiteX5" fmla="*/ 521281 w 675522"/>
                <a:gd name="connsiteY5" fmla="*/ 1020857 h 1389160"/>
                <a:gd name="connsiteX6" fmla="*/ 594341 w 675522"/>
                <a:gd name="connsiteY6" fmla="*/ 1199594 h 1389160"/>
                <a:gd name="connsiteX7" fmla="*/ 633345 w 675522"/>
                <a:gd name="connsiteY7" fmla="*/ 1350603 h 1389160"/>
                <a:gd name="connsiteX8" fmla="*/ 642046 w 675522"/>
                <a:gd name="connsiteY8" fmla="*/ 1389160 h 1389160"/>
                <a:gd name="connsiteX9" fmla="*/ 557803 w 675522"/>
                <a:gd name="connsiteY9" fmla="*/ 1380668 h 1389160"/>
                <a:gd name="connsiteX10" fmla="*/ 1 w 675522"/>
                <a:gd name="connsiteY10" fmla="*/ 696267 h 1389160"/>
                <a:gd name="connsiteX11" fmla="*/ 5114 w 675522"/>
                <a:gd name="connsiteY11" fmla="*/ 645548 h 1389160"/>
                <a:gd name="connsiteX12" fmla="*/ 19359 w 675522"/>
                <a:gd name="connsiteY12" fmla="*/ 620534 h 1389160"/>
                <a:gd name="connsiteX13" fmla="*/ 216947 w 675522"/>
                <a:gd name="connsiteY13" fmla="*/ 200231 h 1389160"/>
                <a:gd name="connsiteX14" fmla="*/ 214836 w 675522"/>
                <a:gd name="connsiteY14" fmla="*/ 193854 h 1389160"/>
                <a:gd name="connsiteX15" fmla="*/ 215357 w 675522"/>
                <a:gd name="connsiteY15" fmla="*/ 193425 h 1389160"/>
                <a:gd name="connsiteX16" fmla="*/ 215993 w 675522"/>
                <a:gd name="connsiteY16" fmla="*/ 195347 h 1389160"/>
                <a:gd name="connsiteX17" fmla="*/ 217337 w 675522"/>
                <a:gd name="connsiteY17" fmla="*/ 191790 h 1389160"/>
                <a:gd name="connsiteX18" fmla="*/ 308004 w 675522"/>
                <a:gd name="connsiteY18" fmla="*/ 116984 h 1389160"/>
                <a:gd name="connsiteX19" fmla="*/ 557803 w 675522"/>
                <a:gd name="connsiteY19" fmla="*/ 11868 h 1389160"/>
                <a:gd name="connsiteX20" fmla="*/ 675522 w 675522"/>
                <a:gd name="connsiteY20" fmla="*/ 0 h 1389160"/>
                <a:gd name="connsiteX21" fmla="*/ 130302 w 675522"/>
                <a:gd name="connsiteY21" fmla="*/ 400505 h 1389160"/>
                <a:gd name="connsiteX22" fmla="*/ 107747 w 675522"/>
                <a:gd name="connsiteY22" fmla="*/ 448157 h 1389160"/>
                <a:gd name="connsiteX23" fmla="*/ 120501 w 675522"/>
                <a:gd name="connsiteY23" fmla="*/ 422552 h 1389160"/>
                <a:gd name="connsiteX24" fmla="*/ 130302 w 675522"/>
                <a:gd name="connsiteY24" fmla="*/ 400505 h 1389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75522" h="1389160">
                  <a:moveTo>
                    <a:pt x="675522" y="0"/>
                  </a:moveTo>
                  <a:lnTo>
                    <a:pt x="667820" y="33157"/>
                  </a:lnTo>
                  <a:cubicBezTo>
                    <a:pt x="637317" y="132886"/>
                    <a:pt x="593194" y="228441"/>
                    <a:pt x="535940" y="319916"/>
                  </a:cubicBezTo>
                  <a:cubicBezTo>
                    <a:pt x="449176" y="458531"/>
                    <a:pt x="344286" y="582645"/>
                    <a:pt x="228066" y="697355"/>
                  </a:cubicBezTo>
                  <a:cubicBezTo>
                    <a:pt x="216130" y="709140"/>
                    <a:pt x="215989" y="709022"/>
                    <a:pt x="230350" y="716964"/>
                  </a:cubicBezTo>
                  <a:cubicBezTo>
                    <a:pt x="358867" y="788080"/>
                    <a:pt x="457085" y="888252"/>
                    <a:pt x="521281" y="1020857"/>
                  </a:cubicBezTo>
                  <a:cubicBezTo>
                    <a:pt x="549375" y="1078882"/>
                    <a:pt x="572978" y="1138799"/>
                    <a:pt x="594341" y="1199594"/>
                  </a:cubicBezTo>
                  <a:cubicBezTo>
                    <a:pt x="602899" y="1223945"/>
                    <a:pt x="616723" y="1278892"/>
                    <a:pt x="633345" y="1350603"/>
                  </a:cubicBezTo>
                  <a:lnTo>
                    <a:pt x="642046" y="1389160"/>
                  </a:lnTo>
                  <a:lnTo>
                    <a:pt x="557803" y="1380668"/>
                  </a:lnTo>
                  <a:cubicBezTo>
                    <a:pt x="239466" y="1315527"/>
                    <a:pt x="0" y="1033862"/>
                    <a:pt x="1" y="696267"/>
                  </a:cubicBezTo>
                  <a:lnTo>
                    <a:pt x="5114" y="645548"/>
                  </a:lnTo>
                  <a:lnTo>
                    <a:pt x="19359" y="620534"/>
                  </a:lnTo>
                  <a:cubicBezTo>
                    <a:pt x="99896" y="471403"/>
                    <a:pt x="211295" y="218800"/>
                    <a:pt x="216947" y="200231"/>
                  </a:cubicBezTo>
                  <a:lnTo>
                    <a:pt x="214836" y="193854"/>
                  </a:lnTo>
                  <a:lnTo>
                    <a:pt x="215357" y="193425"/>
                  </a:lnTo>
                  <a:lnTo>
                    <a:pt x="215993" y="195347"/>
                  </a:lnTo>
                  <a:lnTo>
                    <a:pt x="217337" y="191790"/>
                  </a:lnTo>
                  <a:lnTo>
                    <a:pt x="308004" y="116984"/>
                  </a:lnTo>
                  <a:cubicBezTo>
                    <a:pt x="382335" y="66766"/>
                    <a:pt x="466850" y="30479"/>
                    <a:pt x="557803" y="11868"/>
                  </a:cubicBezTo>
                  <a:lnTo>
                    <a:pt x="675522" y="0"/>
                  </a:lnTo>
                  <a:close/>
                  <a:moveTo>
                    <a:pt x="130302" y="400505"/>
                  </a:moveTo>
                  <a:lnTo>
                    <a:pt x="107747" y="448157"/>
                  </a:lnTo>
                  <a:lnTo>
                    <a:pt x="120501" y="422552"/>
                  </a:lnTo>
                  <a:lnTo>
                    <a:pt x="130302" y="400505"/>
                  </a:lnTo>
                  <a:close/>
                </a:path>
              </a:pathLst>
            </a:custGeom>
            <a:solidFill>
              <a:srgbClr val="ECECEC"/>
            </a:solidFill>
            <a:ln w="64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AA33E3C8-CB4D-4871-95B7-74CFF8749860}"/>
              </a:ext>
            </a:extLst>
          </p:cNvPr>
          <p:cNvGrpSpPr/>
          <p:nvPr/>
        </p:nvGrpSpPr>
        <p:grpSpPr>
          <a:xfrm>
            <a:off x="920064" y="1758462"/>
            <a:ext cx="3234391" cy="4598446"/>
            <a:chOff x="1105009" y="665240"/>
            <a:chExt cx="3688534" cy="5244116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25A912DF-6A5E-4C44-9081-6BCE532171F4}"/>
                </a:ext>
              </a:extLst>
            </p:cNvPr>
            <p:cNvSpPr>
              <a:spLocks/>
            </p:cNvSpPr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EAAEC7CF-CDCD-41BA-9D01-CD92532F2C8F}"/>
                </a:ext>
              </a:extLst>
            </p:cNvPr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68A516D-43D1-468B-B7C9-AC39D99236A1}"/>
              </a:ext>
            </a:extLst>
          </p:cNvPr>
          <p:cNvSpPr txBox="1"/>
          <p:nvPr/>
        </p:nvSpPr>
        <p:spPr>
          <a:xfrm>
            <a:off x="5828128" y="3190852"/>
            <a:ext cx="5490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13A01-380B-47FB-851B-BBF6AA66F6AE}"/>
              </a:ext>
            </a:extLst>
          </p:cNvPr>
          <p:cNvSpPr txBox="1"/>
          <p:nvPr/>
        </p:nvSpPr>
        <p:spPr>
          <a:xfrm>
            <a:off x="5828128" y="2158147"/>
            <a:ext cx="5644098" cy="86177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2800" dirty="0"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2800" dirty="0">
              <a:latin typeface="+mj-lt"/>
              <a:cs typeface="Arial" pitchFamily="34" charset="0"/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9BA3A420-52AE-4579-B2F7-FCE44C1FFDF8}"/>
              </a:ext>
            </a:extLst>
          </p:cNvPr>
          <p:cNvSpPr/>
          <p:nvPr/>
        </p:nvSpPr>
        <p:spPr>
          <a:xfrm>
            <a:off x="5924471" y="4143443"/>
            <a:ext cx="1604417" cy="153697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7">
            <a:extLst>
              <a:ext uri="{FF2B5EF4-FFF2-40B4-BE49-F238E27FC236}">
                <a16:creationId xmlns:a16="http://schemas.microsoft.com/office/drawing/2014/main" id="{843B1110-55B1-4A15-BB58-82C8235D365B}"/>
              </a:ext>
            </a:extLst>
          </p:cNvPr>
          <p:cNvSpPr/>
          <p:nvPr/>
        </p:nvSpPr>
        <p:spPr>
          <a:xfrm>
            <a:off x="7819526" y="4143443"/>
            <a:ext cx="1604417" cy="153697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8">
            <a:extLst>
              <a:ext uri="{FF2B5EF4-FFF2-40B4-BE49-F238E27FC236}">
                <a16:creationId xmlns:a16="http://schemas.microsoft.com/office/drawing/2014/main" id="{066D6470-6311-4A6B-B245-9EDC908EB0AE}"/>
              </a:ext>
            </a:extLst>
          </p:cNvPr>
          <p:cNvSpPr/>
          <p:nvPr/>
        </p:nvSpPr>
        <p:spPr>
          <a:xfrm>
            <a:off x="9714581" y="4143443"/>
            <a:ext cx="1604417" cy="153697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5DCAA24C-CFF0-4421-840F-415C902BFBF7}"/>
              </a:ext>
            </a:extLst>
          </p:cNvPr>
          <p:cNvSpPr txBox="1">
            <a:spLocks/>
          </p:cNvSpPr>
          <p:nvPr/>
        </p:nvSpPr>
        <p:spPr>
          <a:xfrm>
            <a:off x="6273786" y="4211536"/>
            <a:ext cx="905786" cy="485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2E76A34C-3FF1-4573-90D8-1187F5E0B0E8}"/>
              </a:ext>
            </a:extLst>
          </p:cNvPr>
          <p:cNvSpPr txBox="1">
            <a:spLocks/>
          </p:cNvSpPr>
          <p:nvPr/>
        </p:nvSpPr>
        <p:spPr>
          <a:xfrm>
            <a:off x="8168841" y="4211536"/>
            <a:ext cx="905786" cy="485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1880AC49-E7F0-495D-9F3F-DA49B8146772}"/>
              </a:ext>
            </a:extLst>
          </p:cNvPr>
          <p:cNvSpPr txBox="1">
            <a:spLocks/>
          </p:cNvSpPr>
          <p:nvPr/>
        </p:nvSpPr>
        <p:spPr>
          <a:xfrm>
            <a:off x="10063896" y="4211536"/>
            <a:ext cx="905786" cy="485535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1E0EA-28A6-462F-9779-22B58504C199}"/>
              </a:ext>
            </a:extLst>
          </p:cNvPr>
          <p:cNvSpPr txBox="1"/>
          <p:nvPr/>
        </p:nvSpPr>
        <p:spPr>
          <a:xfrm>
            <a:off x="5828128" y="1809617"/>
            <a:ext cx="56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NO.1 Presentation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5" name="Group 24">
            <a:extLst>
              <a:ext uri="{FF2B5EF4-FFF2-40B4-BE49-F238E27FC236}">
                <a16:creationId xmlns:a16="http://schemas.microsoft.com/office/drawing/2014/main" id="{70A47069-1EDF-490D-A37F-8C5186B523C1}"/>
              </a:ext>
            </a:extLst>
          </p:cNvPr>
          <p:cNvGrpSpPr/>
          <p:nvPr/>
        </p:nvGrpSpPr>
        <p:grpSpPr>
          <a:xfrm>
            <a:off x="6017537" y="4785361"/>
            <a:ext cx="1418285" cy="738664"/>
            <a:chOff x="2551705" y="4283314"/>
            <a:chExt cx="2357003" cy="73866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DD4ED08-C458-4DAD-B3D1-E2D270C556C2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E2CB5-7102-4CB0-8DD0-F4A4A3540A0D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4">
            <a:extLst>
              <a:ext uri="{FF2B5EF4-FFF2-40B4-BE49-F238E27FC236}">
                <a16:creationId xmlns:a16="http://schemas.microsoft.com/office/drawing/2014/main" id="{6CDFCF6E-BC05-49E5-B476-19D2B33FA3CF}"/>
              </a:ext>
            </a:extLst>
          </p:cNvPr>
          <p:cNvGrpSpPr/>
          <p:nvPr/>
        </p:nvGrpSpPr>
        <p:grpSpPr>
          <a:xfrm>
            <a:off x="7912592" y="4785361"/>
            <a:ext cx="1418285" cy="738664"/>
            <a:chOff x="2551705" y="4283314"/>
            <a:chExt cx="2357003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652288-9831-4770-8D56-219A144E9908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BE9DF2-ED50-4F0C-8AF1-682C073F732C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11099B50-6EBB-4CE4-9466-7759F6033C23}"/>
              </a:ext>
            </a:extLst>
          </p:cNvPr>
          <p:cNvGrpSpPr/>
          <p:nvPr/>
        </p:nvGrpSpPr>
        <p:grpSpPr>
          <a:xfrm>
            <a:off x="9807647" y="4785361"/>
            <a:ext cx="1418285" cy="738664"/>
            <a:chOff x="2551705" y="4283314"/>
            <a:chExt cx="2357003" cy="73866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03DEFF-648D-4D30-9FE0-836BBA436E99}"/>
                </a:ext>
              </a:extLst>
            </p:cNvPr>
            <p:cNvSpPr txBox="1"/>
            <p:nvPr/>
          </p:nvSpPr>
          <p:spPr>
            <a:xfrm>
              <a:off x="2551707" y="4560313"/>
              <a:ext cx="23570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0ED4485-8729-49F3-968F-A798C95B2015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F0B2261-71DD-44BD-8B2F-B900C8E2044D}"/>
              </a:ext>
            </a:extLst>
          </p:cNvPr>
          <p:cNvSpPr txBox="1"/>
          <p:nvPr/>
        </p:nvSpPr>
        <p:spPr>
          <a:xfrm>
            <a:off x="8200900" y="5852619"/>
            <a:ext cx="3118098" cy="36933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DEEAF7-A882-405C-B0C9-08C250182384}"/>
              </a:ext>
            </a:extLst>
          </p:cNvPr>
          <p:cNvSpPr txBox="1"/>
          <p:nvPr/>
        </p:nvSpPr>
        <p:spPr>
          <a:xfrm>
            <a:off x="572892" y="615606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44B696-FE06-437E-AC17-25C7853ECCA5}"/>
              </a:ext>
            </a:extLst>
          </p:cNvPr>
          <p:cNvSpPr txBox="1"/>
          <p:nvPr/>
        </p:nvSpPr>
        <p:spPr>
          <a:xfrm>
            <a:off x="8079681" y="1614601"/>
            <a:ext cx="356843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3BC8BD-46F1-427B-AA31-7B55D1E0F80E}"/>
              </a:ext>
            </a:extLst>
          </p:cNvPr>
          <p:cNvSpPr txBox="1"/>
          <p:nvPr/>
        </p:nvSpPr>
        <p:spPr>
          <a:xfrm>
            <a:off x="8069051" y="853779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04D02A-3108-49A5-A7C4-99BFF68FBC28}"/>
              </a:ext>
            </a:extLst>
          </p:cNvPr>
          <p:cNvSpPr txBox="1"/>
          <p:nvPr/>
        </p:nvSpPr>
        <p:spPr>
          <a:xfrm>
            <a:off x="8595048" y="2521059"/>
            <a:ext cx="3053072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 Bold" panose="0205070206050A020403" pitchFamily="18" charset="0"/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dobe Caslon Pro Bold" panose="0205070206050A020403" pitchFamily="18" charset="0"/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Adobe Caslon Pro Bold" panose="0205070206050A0204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127844-9E46-43BF-90F6-65E213424BAC}"/>
              </a:ext>
            </a:extLst>
          </p:cNvPr>
          <p:cNvGrpSpPr/>
          <p:nvPr/>
        </p:nvGrpSpPr>
        <p:grpSpPr>
          <a:xfrm>
            <a:off x="803304" y="1861373"/>
            <a:ext cx="7998864" cy="2477843"/>
            <a:chOff x="1051132" y="1709878"/>
            <a:chExt cx="8545186" cy="2647079"/>
          </a:xfrm>
        </p:grpSpPr>
        <p:sp>
          <p:nvSpPr>
            <p:cNvPr id="4" name="말풍선: 모서리가 둥근 사각형 3">
              <a:extLst>
                <a:ext uri="{FF2B5EF4-FFF2-40B4-BE49-F238E27FC236}">
                  <a16:creationId xmlns:a16="http://schemas.microsoft.com/office/drawing/2014/main" id="{5CE82CB3-49F8-4D7B-B4C5-F242F8BA52C7}"/>
                </a:ext>
              </a:extLst>
            </p:cNvPr>
            <p:cNvSpPr/>
            <p:nvPr/>
          </p:nvSpPr>
          <p:spPr>
            <a:xfrm>
              <a:off x="1051132" y="1709878"/>
              <a:ext cx="2298819" cy="2642787"/>
            </a:xfrm>
            <a:prstGeom prst="wedgeRoundRectCallout">
              <a:avLst>
                <a:gd name="adj1" fmla="val -7450"/>
                <a:gd name="adj2" fmla="val 73489"/>
                <a:gd name="adj3" fmla="val 16667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말풍선: 타원형 4">
              <a:extLst>
                <a:ext uri="{FF2B5EF4-FFF2-40B4-BE49-F238E27FC236}">
                  <a16:creationId xmlns:a16="http://schemas.microsoft.com/office/drawing/2014/main" id="{932CBA8C-F522-444F-9557-F0D31A515F32}"/>
                </a:ext>
              </a:extLst>
            </p:cNvPr>
            <p:cNvSpPr/>
            <p:nvPr/>
          </p:nvSpPr>
          <p:spPr>
            <a:xfrm>
              <a:off x="2878508" y="1709878"/>
              <a:ext cx="2590800" cy="2647079"/>
            </a:xfrm>
            <a:prstGeom prst="wedgeEllipseCallout">
              <a:avLst>
                <a:gd name="adj1" fmla="val -761"/>
                <a:gd name="adj2" fmla="val 71979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말풍선: 모서리가 둥근 사각형 5">
              <a:extLst>
                <a:ext uri="{FF2B5EF4-FFF2-40B4-BE49-F238E27FC236}">
                  <a16:creationId xmlns:a16="http://schemas.microsoft.com/office/drawing/2014/main" id="{EF457C3A-3EC9-44AA-8AEB-636EDE3D5439}"/>
                </a:ext>
              </a:extLst>
            </p:cNvPr>
            <p:cNvSpPr/>
            <p:nvPr/>
          </p:nvSpPr>
          <p:spPr>
            <a:xfrm flipH="1">
              <a:off x="5178142" y="1709878"/>
              <a:ext cx="2298819" cy="2642787"/>
            </a:xfrm>
            <a:prstGeom prst="wedgeRoundRectCallout">
              <a:avLst>
                <a:gd name="adj1" fmla="val -7450"/>
                <a:gd name="adj2" fmla="val 73489"/>
                <a:gd name="adj3" fmla="val 16667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말풍선: 타원형 6">
              <a:extLst>
                <a:ext uri="{FF2B5EF4-FFF2-40B4-BE49-F238E27FC236}">
                  <a16:creationId xmlns:a16="http://schemas.microsoft.com/office/drawing/2014/main" id="{EB8D2273-E2FB-495A-89FF-AD695A736750}"/>
                </a:ext>
              </a:extLst>
            </p:cNvPr>
            <p:cNvSpPr/>
            <p:nvPr/>
          </p:nvSpPr>
          <p:spPr>
            <a:xfrm>
              <a:off x="7005518" y="1709878"/>
              <a:ext cx="2590800" cy="2647079"/>
            </a:xfrm>
            <a:prstGeom prst="wedgeEllipseCallout">
              <a:avLst>
                <a:gd name="adj1" fmla="val -15561"/>
                <a:gd name="adj2" fmla="val 67840"/>
              </a:avLst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79ACCEC-847C-4EDD-BBA6-82297B545244}"/>
              </a:ext>
            </a:extLst>
          </p:cNvPr>
          <p:cNvSpPr/>
          <p:nvPr/>
        </p:nvSpPr>
        <p:spPr>
          <a:xfrm>
            <a:off x="1637469" y="2157591"/>
            <a:ext cx="461697" cy="46169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22DBD78-FBE3-4ED9-A24A-220C35786B04}"/>
              </a:ext>
            </a:extLst>
          </p:cNvPr>
          <p:cNvSpPr/>
          <p:nvPr/>
        </p:nvSpPr>
        <p:spPr>
          <a:xfrm>
            <a:off x="3507970" y="2167363"/>
            <a:ext cx="472340" cy="44215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" name="Rounded Rectangle 32">
            <a:extLst>
              <a:ext uri="{FF2B5EF4-FFF2-40B4-BE49-F238E27FC236}">
                <a16:creationId xmlns:a16="http://schemas.microsoft.com/office/drawing/2014/main" id="{1B27A357-982A-4131-B761-A56500BB5222}"/>
              </a:ext>
            </a:extLst>
          </p:cNvPr>
          <p:cNvSpPr/>
          <p:nvPr/>
        </p:nvSpPr>
        <p:spPr>
          <a:xfrm>
            <a:off x="5511108" y="2157163"/>
            <a:ext cx="462553" cy="4625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" name="Round Same Side Corner Rectangle 11">
            <a:extLst>
              <a:ext uri="{FF2B5EF4-FFF2-40B4-BE49-F238E27FC236}">
                <a16:creationId xmlns:a16="http://schemas.microsoft.com/office/drawing/2014/main" id="{DAA33D9D-429F-47AD-B295-78AA8F70E5BF}"/>
              </a:ext>
            </a:extLst>
          </p:cNvPr>
          <p:cNvSpPr>
            <a:spLocks noChangeAspect="1"/>
          </p:cNvSpPr>
          <p:nvPr/>
        </p:nvSpPr>
        <p:spPr>
          <a:xfrm rot="9900000">
            <a:off x="7314772" y="2155036"/>
            <a:ext cx="549631" cy="46680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2" name="Group 271">
            <a:extLst>
              <a:ext uri="{FF2B5EF4-FFF2-40B4-BE49-F238E27FC236}">
                <a16:creationId xmlns:a16="http://schemas.microsoft.com/office/drawing/2014/main" id="{AA61CC72-319C-4483-886D-5841121A2E4E}"/>
              </a:ext>
            </a:extLst>
          </p:cNvPr>
          <p:cNvGrpSpPr/>
          <p:nvPr/>
        </p:nvGrpSpPr>
        <p:grpSpPr>
          <a:xfrm>
            <a:off x="1047214" y="2892297"/>
            <a:ext cx="1664028" cy="1107996"/>
            <a:chOff x="1979822" y="2100456"/>
            <a:chExt cx="1714550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67446E-31C0-4E68-8AAE-28873A34225D}"/>
                </a:ext>
              </a:extLst>
            </p:cNvPr>
            <p:cNvSpPr txBox="1"/>
            <p:nvPr/>
          </p:nvSpPr>
          <p:spPr>
            <a:xfrm>
              <a:off x="1979822" y="237745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919539-71CE-4C8A-803C-32455F1B6A31}"/>
                </a:ext>
              </a:extLst>
            </p:cNvPr>
            <p:cNvSpPr txBox="1"/>
            <p:nvPr/>
          </p:nvSpPr>
          <p:spPr>
            <a:xfrm>
              <a:off x="1979822" y="2100456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271">
            <a:extLst>
              <a:ext uri="{FF2B5EF4-FFF2-40B4-BE49-F238E27FC236}">
                <a16:creationId xmlns:a16="http://schemas.microsoft.com/office/drawing/2014/main" id="{F6B979F7-D9A3-43CF-829B-9693CA1D5898}"/>
              </a:ext>
            </a:extLst>
          </p:cNvPr>
          <p:cNvGrpSpPr/>
          <p:nvPr/>
        </p:nvGrpSpPr>
        <p:grpSpPr>
          <a:xfrm>
            <a:off x="2950667" y="2892297"/>
            <a:ext cx="1664028" cy="1107996"/>
            <a:chOff x="1979822" y="2100456"/>
            <a:chExt cx="1714550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CD11EC-7372-4D2A-B304-49FF143737D4}"/>
                </a:ext>
              </a:extLst>
            </p:cNvPr>
            <p:cNvSpPr txBox="1"/>
            <p:nvPr/>
          </p:nvSpPr>
          <p:spPr>
            <a:xfrm>
              <a:off x="1979822" y="237745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2D5533B-5353-4D9C-ADEA-6967D93E4AFF}"/>
                </a:ext>
              </a:extLst>
            </p:cNvPr>
            <p:cNvSpPr txBox="1"/>
            <p:nvPr/>
          </p:nvSpPr>
          <p:spPr>
            <a:xfrm>
              <a:off x="1979822" y="2100456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271">
            <a:extLst>
              <a:ext uri="{FF2B5EF4-FFF2-40B4-BE49-F238E27FC236}">
                <a16:creationId xmlns:a16="http://schemas.microsoft.com/office/drawing/2014/main" id="{68C4C86E-F1BB-4603-BE1E-12A79A9BF349}"/>
              </a:ext>
            </a:extLst>
          </p:cNvPr>
          <p:cNvGrpSpPr/>
          <p:nvPr/>
        </p:nvGrpSpPr>
        <p:grpSpPr>
          <a:xfrm>
            <a:off x="4854120" y="2892297"/>
            <a:ext cx="1664028" cy="1107996"/>
            <a:chOff x="1979822" y="2100456"/>
            <a:chExt cx="1714550" cy="110799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063A7-2E7A-4B06-9749-943E68D4E1C4}"/>
                </a:ext>
              </a:extLst>
            </p:cNvPr>
            <p:cNvSpPr txBox="1"/>
            <p:nvPr/>
          </p:nvSpPr>
          <p:spPr>
            <a:xfrm>
              <a:off x="1979822" y="237745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28808E-6061-443D-80D7-82E98A28A36A}"/>
                </a:ext>
              </a:extLst>
            </p:cNvPr>
            <p:cNvSpPr txBox="1"/>
            <p:nvPr/>
          </p:nvSpPr>
          <p:spPr>
            <a:xfrm>
              <a:off x="1979822" y="2100456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71">
            <a:extLst>
              <a:ext uri="{FF2B5EF4-FFF2-40B4-BE49-F238E27FC236}">
                <a16:creationId xmlns:a16="http://schemas.microsoft.com/office/drawing/2014/main" id="{5D61EC03-D631-4F2C-BBAB-C48139AECBBF}"/>
              </a:ext>
            </a:extLst>
          </p:cNvPr>
          <p:cNvGrpSpPr/>
          <p:nvPr/>
        </p:nvGrpSpPr>
        <p:grpSpPr>
          <a:xfrm>
            <a:off x="6757573" y="2892297"/>
            <a:ext cx="1664028" cy="1107996"/>
            <a:chOff x="1979822" y="2100456"/>
            <a:chExt cx="1714550" cy="11079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20DA7B-E320-4A3D-A437-E2D4EAC183BF}"/>
                </a:ext>
              </a:extLst>
            </p:cNvPr>
            <p:cNvSpPr txBox="1"/>
            <p:nvPr/>
          </p:nvSpPr>
          <p:spPr>
            <a:xfrm>
              <a:off x="1979822" y="2377455"/>
              <a:ext cx="17094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DC8D5F1-8AC8-4F8E-86CC-837A8717FDF1}"/>
                </a:ext>
              </a:extLst>
            </p:cNvPr>
            <p:cNvSpPr txBox="1"/>
            <p:nvPr/>
          </p:nvSpPr>
          <p:spPr>
            <a:xfrm>
              <a:off x="1979822" y="2100456"/>
              <a:ext cx="17145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2A6D4CE-486B-4401-8BF6-3F4781FC7E80}"/>
              </a:ext>
            </a:extLst>
          </p:cNvPr>
          <p:cNvSpPr txBox="1"/>
          <p:nvPr/>
        </p:nvSpPr>
        <p:spPr>
          <a:xfrm>
            <a:off x="8607327" y="1733186"/>
            <a:ext cx="3054329" cy="246221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We Create</a:t>
            </a:r>
          </a:p>
          <a:p>
            <a:pPr algn="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Quality Professional </a:t>
            </a:r>
          </a:p>
          <a:p>
            <a:pPr algn="r"/>
            <a:r>
              <a:rPr lang="en-US" altLang="ko-KR" sz="3200" dirty="0">
                <a:solidFill>
                  <a:schemeClr val="accent1"/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EA0A0C-6974-4BFD-9C34-F8014D29E929}"/>
              </a:ext>
            </a:extLst>
          </p:cNvPr>
          <p:cNvSpPr txBox="1"/>
          <p:nvPr/>
        </p:nvSpPr>
        <p:spPr>
          <a:xfrm>
            <a:off x="9656747" y="4414894"/>
            <a:ext cx="2004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</a:t>
            </a:r>
          </a:p>
        </p:txBody>
      </p:sp>
      <p:grpSp>
        <p:nvGrpSpPr>
          <p:cNvPr id="26" name="Group 38">
            <a:extLst>
              <a:ext uri="{FF2B5EF4-FFF2-40B4-BE49-F238E27FC236}">
                <a16:creationId xmlns:a16="http://schemas.microsoft.com/office/drawing/2014/main" id="{98AC43DE-BAFC-420C-8254-F713074BF4E3}"/>
              </a:ext>
            </a:extLst>
          </p:cNvPr>
          <p:cNvGrpSpPr/>
          <p:nvPr/>
        </p:nvGrpSpPr>
        <p:grpSpPr>
          <a:xfrm>
            <a:off x="3231194" y="5073056"/>
            <a:ext cx="1059354" cy="1208856"/>
            <a:chOff x="10255665" y="4623530"/>
            <a:chExt cx="1780099" cy="2031315"/>
          </a:xfrm>
        </p:grpSpPr>
        <p:sp>
          <p:nvSpPr>
            <p:cNvPr id="27" name="Freeform: Shape 39">
              <a:extLst>
                <a:ext uri="{FF2B5EF4-FFF2-40B4-BE49-F238E27FC236}">
                  <a16:creationId xmlns:a16="http://schemas.microsoft.com/office/drawing/2014/main" id="{0C366056-B4FB-4ADA-A34E-6BF191267C98}"/>
                </a:ext>
              </a:extLst>
            </p:cNvPr>
            <p:cNvSpPr/>
            <p:nvPr/>
          </p:nvSpPr>
          <p:spPr>
            <a:xfrm>
              <a:off x="10527907" y="5069090"/>
              <a:ext cx="1235529" cy="1469753"/>
            </a:xfrm>
            <a:custGeom>
              <a:avLst/>
              <a:gdLst>
                <a:gd name="connsiteX0" fmla="*/ 1210323 w 1235529"/>
                <a:gd name="connsiteY0" fmla="*/ 283472 h 1469752"/>
                <a:gd name="connsiteX1" fmla="*/ 1094383 w 1235529"/>
                <a:gd name="connsiteY1" fmla="*/ 460897 h 1469752"/>
                <a:gd name="connsiteX2" fmla="*/ 1096725 w 1235529"/>
                <a:gd name="connsiteY2" fmla="*/ 316849 h 1469752"/>
                <a:gd name="connsiteX3" fmla="*/ 914030 w 1235529"/>
                <a:gd name="connsiteY3" fmla="*/ 106048 h 1469752"/>
                <a:gd name="connsiteX4" fmla="*/ 446754 w 1235529"/>
                <a:gd name="connsiteY4" fmla="*/ 34610 h 1469752"/>
                <a:gd name="connsiteX5" fmla="*/ 353651 w 1235529"/>
                <a:gd name="connsiteY5" fmla="*/ 8260 h 1469752"/>
                <a:gd name="connsiteX6" fmla="*/ 326129 w 1235529"/>
                <a:gd name="connsiteY6" fmla="*/ 5917 h 1469752"/>
                <a:gd name="connsiteX7" fmla="*/ 196135 w 1235529"/>
                <a:gd name="connsiteY7" fmla="*/ 108390 h 1469752"/>
                <a:gd name="connsiteX8" fmla="*/ 120013 w 1235529"/>
                <a:gd name="connsiteY8" fmla="*/ 192711 h 1469752"/>
                <a:gd name="connsiteX9" fmla="*/ 94833 w 1235529"/>
                <a:gd name="connsiteY9" fmla="*/ 310408 h 1469752"/>
                <a:gd name="connsiteX10" fmla="*/ 111815 w 1235529"/>
                <a:gd name="connsiteY10" fmla="*/ 404097 h 1469752"/>
                <a:gd name="connsiteX11" fmla="*/ 19296 w 1235529"/>
                <a:gd name="connsiteY11" fmla="*/ 294012 h 1469752"/>
                <a:gd name="connsiteX12" fmla="*/ 3486 w 1235529"/>
                <a:gd name="connsiteY12" fmla="*/ 328560 h 1469752"/>
                <a:gd name="connsiteX13" fmla="*/ 118841 w 1235529"/>
                <a:gd name="connsiteY13" fmla="*/ 537605 h 1469752"/>
                <a:gd name="connsiteX14" fmla="*/ 157488 w 1235529"/>
                <a:gd name="connsiteY14" fmla="*/ 582693 h 1469752"/>
                <a:gd name="connsiteX15" fmla="*/ 169200 w 1235529"/>
                <a:gd name="connsiteY15" fmla="*/ 619583 h 1469752"/>
                <a:gd name="connsiteX16" fmla="*/ 277528 w 1235529"/>
                <a:gd name="connsiteY16" fmla="*/ 769486 h 1469752"/>
                <a:gd name="connsiteX17" fmla="*/ 438557 w 1235529"/>
                <a:gd name="connsiteY17" fmla="*/ 856149 h 1469752"/>
                <a:gd name="connsiteX18" fmla="*/ 433872 w 1235529"/>
                <a:gd name="connsiteY18" fmla="*/ 1021862 h 1469752"/>
                <a:gd name="connsiteX19" fmla="*/ 356579 w 1235529"/>
                <a:gd name="connsiteY19" fmla="*/ 1120822 h 1469752"/>
                <a:gd name="connsiteX20" fmla="*/ 110058 w 1235529"/>
                <a:gd name="connsiteY20" fmla="*/ 1192260 h 1469752"/>
                <a:gd name="connsiteX21" fmla="*/ 247664 w 1235529"/>
                <a:gd name="connsiteY21" fmla="*/ 1336307 h 1469752"/>
                <a:gd name="connsiteX22" fmla="*/ 757100 w 1235529"/>
                <a:gd name="connsiteY22" fmla="*/ 1454590 h 1469752"/>
                <a:gd name="connsiteX23" fmla="*/ 1135372 w 1235529"/>
                <a:gd name="connsiteY23" fmla="*/ 1193431 h 1469752"/>
                <a:gd name="connsiteX24" fmla="*/ 862501 w 1235529"/>
                <a:gd name="connsiteY24" fmla="*/ 1114966 h 1469752"/>
                <a:gd name="connsiteX25" fmla="*/ 807459 w 1235529"/>
                <a:gd name="connsiteY25" fmla="*/ 1052897 h 1469752"/>
                <a:gd name="connsiteX26" fmla="*/ 798089 w 1235529"/>
                <a:gd name="connsiteY26" fmla="*/ 856149 h 1469752"/>
                <a:gd name="connsiteX27" fmla="*/ 798089 w 1235529"/>
                <a:gd name="connsiteY27" fmla="*/ 856149 h 1469752"/>
                <a:gd name="connsiteX28" fmla="*/ 850790 w 1235529"/>
                <a:gd name="connsiteY28" fmla="*/ 833312 h 1469752"/>
                <a:gd name="connsiteX29" fmla="*/ 1077987 w 1235529"/>
                <a:gd name="connsiteY29" fmla="*/ 586792 h 1469752"/>
                <a:gd name="connsiteX30" fmla="*/ 1121318 w 1235529"/>
                <a:gd name="connsiteY30" fmla="*/ 534677 h 1469752"/>
                <a:gd name="connsiteX31" fmla="*/ 1232575 w 1235529"/>
                <a:gd name="connsiteY31" fmla="*/ 387116 h 1469752"/>
                <a:gd name="connsiteX32" fmla="*/ 1210323 w 1235529"/>
                <a:gd name="connsiteY32" fmla="*/ 283472 h 1469752"/>
                <a:gd name="connsiteX33" fmla="*/ 788721 w 1235529"/>
                <a:gd name="connsiteY33" fmla="*/ 886012 h 1469752"/>
                <a:gd name="connsiteX34" fmla="*/ 789306 w 1235529"/>
                <a:gd name="connsiteY34" fmla="*/ 887183 h 1469752"/>
                <a:gd name="connsiteX35" fmla="*/ 788135 w 1235529"/>
                <a:gd name="connsiteY35" fmla="*/ 888940 h 1469752"/>
                <a:gd name="connsiteX36" fmla="*/ 788721 w 1235529"/>
                <a:gd name="connsiteY36" fmla="*/ 886012 h 146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35529" h="1469752">
                  <a:moveTo>
                    <a:pt x="1210323" y="283472"/>
                  </a:moveTo>
                  <a:cubicBezTo>
                    <a:pt x="1179874" y="348469"/>
                    <a:pt x="1142398" y="405854"/>
                    <a:pt x="1094383" y="460897"/>
                  </a:cubicBezTo>
                  <a:cubicBezTo>
                    <a:pt x="1100238" y="409953"/>
                    <a:pt x="1101409" y="363108"/>
                    <a:pt x="1096725" y="316849"/>
                  </a:cubicBezTo>
                  <a:cubicBezTo>
                    <a:pt x="1082672" y="176315"/>
                    <a:pt x="991324" y="152892"/>
                    <a:pt x="914030" y="106048"/>
                  </a:cubicBezTo>
                  <a:cubicBezTo>
                    <a:pt x="774082" y="8260"/>
                    <a:pt x="618323" y="3575"/>
                    <a:pt x="446754" y="34610"/>
                  </a:cubicBezTo>
                  <a:cubicBezTo>
                    <a:pt x="410450" y="41051"/>
                    <a:pt x="379415" y="33439"/>
                    <a:pt x="353651" y="8260"/>
                  </a:cubicBezTo>
                  <a:cubicBezTo>
                    <a:pt x="343696" y="-1695"/>
                    <a:pt x="337255" y="-2866"/>
                    <a:pt x="326129" y="5917"/>
                  </a:cubicBezTo>
                  <a:cubicBezTo>
                    <a:pt x="283384" y="40465"/>
                    <a:pt x="238881" y="73256"/>
                    <a:pt x="196135" y="108390"/>
                  </a:cubicBezTo>
                  <a:cubicBezTo>
                    <a:pt x="166857" y="132398"/>
                    <a:pt x="136994" y="157577"/>
                    <a:pt x="120013" y="192711"/>
                  </a:cubicBezTo>
                  <a:cubicBezTo>
                    <a:pt x="101860" y="215547"/>
                    <a:pt x="91320" y="278788"/>
                    <a:pt x="94833" y="310408"/>
                  </a:cubicBezTo>
                  <a:cubicBezTo>
                    <a:pt x="99518" y="343199"/>
                    <a:pt x="105374" y="370720"/>
                    <a:pt x="111815" y="404097"/>
                  </a:cubicBezTo>
                  <a:cubicBezTo>
                    <a:pt x="64384" y="377747"/>
                    <a:pt x="38620" y="339686"/>
                    <a:pt x="19296" y="294012"/>
                  </a:cubicBezTo>
                  <a:cubicBezTo>
                    <a:pt x="9342" y="305138"/>
                    <a:pt x="6414" y="316849"/>
                    <a:pt x="3486" y="328560"/>
                  </a:cubicBezTo>
                  <a:cubicBezTo>
                    <a:pt x="-17594" y="407611"/>
                    <a:pt x="61457" y="517696"/>
                    <a:pt x="118841" y="537605"/>
                  </a:cubicBezTo>
                  <a:cubicBezTo>
                    <a:pt x="144020" y="546388"/>
                    <a:pt x="152804" y="559856"/>
                    <a:pt x="157488" y="582693"/>
                  </a:cubicBezTo>
                  <a:cubicBezTo>
                    <a:pt x="159830" y="595575"/>
                    <a:pt x="165686" y="607286"/>
                    <a:pt x="169200" y="619583"/>
                  </a:cubicBezTo>
                  <a:cubicBezTo>
                    <a:pt x="187352" y="682238"/>
                    <a:pt x="224828" y="730839"/>
                    <a:pt x="277528" y="769486"/>
                  </a:cubicBezTo>
                  <a:cubicBezTo>
                    <a:pt x="327301" y="805791"/>
                    <a:pt x="382343" y="832727"/>
                    <a:pt x="438557" y="856149"/>
                  </a:cubicBezTo>
                  <a:cubicBezTo>
                    <a:pt x="442655" y="877229"/>
                    <a:pt x="435629" y="1004881"/>
                    <a:pt x="433872" y="1021862"/>
                  </a:cubicBezTo>
                  <a:cubicBezTo>
                    <a:pt x="427431" y="1072220"/>
                    <a:pt x="426846" y="1103255"/>
                    <a:pt x="356579" y="1120822"/>
                  </a:cubicBezTo>
                  <a:cubicBezTo>
                    <a:pt x="274014" y="1141902"/>
                    <a:pt x="192036" y="1168252"/>
                    <a:pt x="110058" y="1192260"/>
                  </a:cubicBezTo>
                  <a:cubicBezTo>
                    <a:pt x="151633" y="1244374"/>
                    <a:pt x="194378" y="1295318"/>
                    <a:pt x="247664" y="1336307"/>
                  </a:cubicBezTo>
                  <a:cubicBezTo>
                    <a:pt x="399324" y="1454590"/>
                    <a:pt x="568551" y="1499678"/>
                    <a:pt x="757100" y="1454590"/>
                  </a:cubicBezTo>
                  <a:cubicBezTo>
                    <a:pt x="915787" y="1416529"/>
                    <a:pt x="1038169" y="1322254"/>
                    <a:pt x="1135372" y="1193431"/>
                  </a:cubicBezTo>
                  <a:cubicBezTo>
                    <a:pt x="1044610" y="1167081"/>
                    <a:pt x="953849" y="1140145"/>
                    <a:pt x="862501" y="1114966"/>
                  </a:cubicBezTo>
                  <a:cubicBezTo>
                    <a:pt x="829710" y="1105597"/>
                    <a:pt x="812728" y="1085688"/>
                    <a:pt x="807459" y="1052897"/>
                  </a:cubicBezTo>
                  <a:cubicBezTo>
                    <a:pt x="801017" y="1015421"/>
                    <a:pt x="798089" y="883670"/>
                    <a:pt x="798089" y="856149"/>
                  </a:cubicBezTo>
                  <a:lnTo>
                    <a:pt x="798089" y="856149"/>
                  </a:lnTo>
                  <a:cubicBezTo>
                    <a:pt x="815656" y="848537"/>
                    <a:pt x="833223" y="841510"/>
                    <a:pt x="850790" y="833312"/>
                  </a:cubicBezTo>
                  <a:cubicBezTo>
                    <a:pt x="960290" y="782368"/>
                    <a:pt x="1051637" y="714444"/>
                    <a:pt x="1077987" y="586792"/>
                  </a:cubicBezTo>
                  <a:cubicBezTo>
                    <a:pt x="1083257" y="561027"/>
                    <a:pt x="1095554" y="547559"/>
                    <a:pt x="1121318" y="534677"/>
                  </a:cubicBezTo>
                  <a:cubicBezTo>
                    <a:pt x="1181631" y="505399"/>
                    <a:pt x="1215593" y="450942"/>
                    <a:pt x="1232575" y="387116"/>
                  </a:cubicBezTo>
                  <a:cubicBezTo>
                    <a:pt x="1240773" y="351397"/>
                    <a:pt x="1235502" y="316263"/>
                    <a:pt x="1210323" y="283472"/>
                  </a:cubicBezTo>
                  <a:close/>
                  <a:moveTo>
                    <a:pt x="788721" y="886012"/>
                  </a:moveTo>
                  <a:cubicBezTo>
                    <a:pt x="788721" y="886598"/>
                    <a:pt x="789306" y="886598"/>
                    <a:pt x="789306" y="887183"/>
                  </a:cubicBezTo>
                  <a:cubicBezTo>
                    <a:pt x="789306" y="887769"/>
                    <a:pt x="788721" y="888355"/>
                    <a:pt x="788135" y="888940"/>
                  </a:cubicBezTo>
                  <a:cubicBezTo>
                    <a:pt x="788135" y="887183"/>
                    <a:pt x="788135" y="886598"/>
                    <a:pt x="788721" y="886012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40">
              <a:extLst>
                <a:ext uri="{FF2B5EF4-FFF2-40B4-BE49-F238E27FC236}">
                  <a16:creationId xmlns:a16="http://schemas.microsoft.com/office/drawing/2014/main" id="{88BC382C-8736-4999-BE41-9101A892FBE1}"/>
                </a:ext>
              </a:extLst>
            </p:cNvPr>
            <p:cNvSpPr/>
            <p:nvPr/>
          </p:nvSpPr>
          <p:spPr>
            <a:xfrm>
              <a:off x="10447882" y="4623530"/>
              <a:ext cx="1370208" cy="1674699"/>
            </a:xfrm>
            <a:custGeom>
              <a:avLst/>
              <a:gdLst>
                <a:gd name="connsiteX0" fmla="*/ 37838 w 1370207"/>
                <a:gd name="connsiteY0" fmla="*/ 1675881 h 1674698"/>
                <a:gd name="connsiteX1" fmla="*/ 13245 w 1370207"/>
                <a:gd name="connsiteY1" fmla="*/ 1452783 h 1674698"/>
                <a:gd name="connsiteX2" fmla="*/ 60675 w 1370207"/>
                <a:gd name="connsiteY2" fmla="*/ 1167616 h 1674698"/>
                <a:gd name="connsiteX3" fmla="*/ 36082 w 1370207"/>
                <a:gd name="connsiteY3" fmla="*/ 907042 h 1674698"/>
                <a:gd name="connsiteX4" fmla="*/ 20857 w 1370207"/>
                <a:gd name="connsiteY4" fmla="*/ 678674 h 1674698"/>
                <a:gd name="connsiteX5" fmla="*/ 75314 w 1370207"/>
                <a:gd name="connsiteY5" fmla="*/ 383553 h 1674698"/>
                <a:gd name="connsiteX6" fmla="*/ 378048 w 1370207"/>
                <a:gd name="connsiteY6" fmla="*/ 66765 h 1674698"/>
                <a:gd name="connsiteX7" fmla="*/ 1088331 w 1370207"/>
                <a:gd name="connsiteY7" fmla="*/ 116538 h 1674698"/>
                <a:gd name="connsiteX8" fmla="*/ 1327239 w 1370207"/>
                <a:gd name="connsiteY8" fmla="*/ 439181 h 1674698"/>
                <a:gd name="connsiteX9" fmla="*/ 1342463 w 1370207"/>
                <a:gd name="connsiteY9" fmla="*/ 516475 h 1674698"/>
                <a:gd name="connsiteX10" fmla="*/ 1358273 w 1370207"/>
                <a:gd name="connsiteY10" fmla="*/ 664621 h 1674698"/>
                <a:gd name="connsiteX11" fmla="*/ 1346562 w 1370207"/>
                <a:gd name="connsiteY11" fmla="*/ 891232 h 1674698"/>
                <a:gd name="connsiteX12" fmla="*/ 1324311 w 1370207"/>
                <a:gd name="connsiteY12" fmla="*/ 1147122 h 1674698"/>
                <a:gd name="connsiteX13" fmla="*/ 1357688 w 1370207"/>
                <a:gd name="connsiteY13" fmla="*/ 1415893 h 1674698"/>
                <a:gd name="connsiteX14" fmla="*/ 1364129 w 1370207"/>
                <a:gd name="connsiteY14" fmla="*/ 1602101 h 1674698"/>
                <a:gd name="connsiteX15" fmla="*/ 1333680 w 1370207"/>
                <a:gd name="connsiteY15" fmla="*/ 1653630 h 1674698"/>
                <a:gd name="connsiteX16" fmla="*/ 1271611 w 1370207"/>
                <a:gd name="connsiteY16" fmla="*/ 1650702 h 1674698"/>
                <a:gd name="connsiteX17" fmla="*/ 1215397 w 1370207"/>
                <a:gd name="connsiteY17" fmla="*/ 1646603 h 1674698"/>
                <a:gd name="connsiteX18" fmla="*/ 934329 w 1370207"/>
                <a:gd name="connsiteY18" fmla="*/ 1566967 h 1674698"/>
                <a:gd name="connsiteX19" fmla="*/ 881043 w 1370207"/>
                <a:gd name="connsiteY19" fmla="*/ 1503727 h 1674698"/>
                <a:gd name="connsiteX20" fmla="*/ 870503 w 1370207"/>
                <a:gd name="connsiteY20" fmla="*/ 1384859 h 1674698"/>
                <a:gd name="connsiteX21" fmla="*/ 872259 w 1370207"/>
                <a:gd name="connsiteY21" fmla="*/ 1309322 h 1674698"/>
                <a:gd name="connsiteX22" fmla="*/ 898024 w 1370207"/>
                <a:gd name="connsiteY22" fmla="*/ 1288242 h 1674698"/>
                <a:gd name="connsiteX23" fmla="*/ 1043828 w 1370207"/>
                <a:gd name="connsiteY23" fmla="*/ 1205092 h 1674698"/>
                <a:gd name="connsiteX24" fmla="*/ 1136347 w 1370207"/>
                <a:gd name="connsiteY24" fmla="*/ 1076269 h 1674698"/>
                <a:gd name="connsiteX25" fmla="*/ 1157427 w 1370207"/>
                <a:gd name="connsiteY25" fmla="*/ 1010686 h 1674698"/>
                <a:gd name="connsiteX26" fmla="*/ 1182606 w 1370207"/>
                <a:gd name="connsiteY26" fmla="*/ 983165 h 1674698"/>
                <a:gd name="connsiteX27" fmla="*/ 1307915 w 1370207"/>
                <a:gd name="connsiteY27" fmla="*/ 815695 h 1674698"/>
                <a:gd name="connsiteX28" fmla="*/ 1292106 w 1370207"/>
                <a:gd name="connsiteY28" fmla="*/ 746014 h 1674698"/>
                <a:gd name="connsiteX29" fmla="*/ 1264584 w 1370207"/>
                <a:gd name="connsiteY29" fmla="*/ 791687 h 1674698"/>
                <a:gd name="connsiteX30" fmla="*/ 1191975 w 1370207"/>
                <a:gd name="connsiteY30" fmla="*/ 895331 h 1674698"/>
                <a:gd name="connsiteX31" fmla="*/ 1173822 w 1370207"/>
                <a:gd name="connsiteY31" fmla="*/ 906457 h 1674698"/>
                <a:gd name="connsiteX32" fmla="*/ 1170894 w 1370207"/>
                <a:gd name="connsiteY32" fmla="*/ 887719 h 1674698"/>
                <a:gd name="connsiteX33" fmla="*/ 1166210 w 1370207"/>
                <a:gd name="connsiteY33" fmla="*/ 729618 h 1674698"/>
                <a:gd name="connsiteX34" fmla="*/ 947797 w 1370207"/>
                <a:gd name="connsiteY34" fmla="*/ 553950 h 1674698"/>
                <a:gd name="connsiteX35" fmla="*/ 635694 w 1370207"/>
                <a:gd name="connsiteY35" fmla="*/ 489539 h 1674698"/>
                <a:gd name="connsiteX36" fmla="*/ 524438 w 1370207"/>
                <a:gd name="connsiteY36" fmla="*/ 495395 h 1674698"/>
                <a:gd name="connsiteX37" fmla="*/ 434262 w 1370207"/>
                <a:gd name="connsiteY37" fmla="*/ 463774 h 1674698"/>
                <a:gd name="connsiteX38" fmla="*/ 403812 w 1370207"/>
                <a:gd name="connsiteY38" fmla="*/ 462018 h 1674698"/>
                <a:gd name="connsiteX39" fmla="*/ 238685 w 1370207"/>
                <a:gd name="connsiteY39" fmla="*/ 616020 h 1674698"/>
                <a:gd name="connsiteX40" fmla="*/ 201794 w 1370207"/>
                <a:gd name="connsiteY40" fmla="*/ 682188 h 1674698"/>
                <a:gd name="connsiteX41" fmla="*/ 180129 w 1370207"/>
                <a:gd name="connsiteY41" fmla="*/ 794615 h 1674698"/>
                <a:gd name="connsiteX42" fmla="*/ 194768 w 1370207"/>
                <a:gd name="connsiteY42" fmla="*/ 863126 h 1674698"/>
                <a:gd name="connsiteX43" fmla="*/ 96394 w 1370207"/>
                <a:gd name="connsiteY43" fmla="*/ 758311 h 1674698"/>
                <a:gd name="connsiteX44" fmla="*/ 92295 w 1370207"/>
                <a:gd name="connsiteY44" fmla="*/ 847315 h 1674698"/>
                <a:gd name="connsiteX45" fmla="*/ 181300 w 1370207"/>
                <a:gd name="connsiteY45" fmla="*/ 970283 h 1674698"/>
                <a:gd name="connsiteX46" fmla="*/ 195353 w 1370207"/>
                <a:gd name="connsiteY46" fmla="*/ 977895 h 1674698"/>
                <a:gd name="connsiteX47" fmla="*/ 243370 w 1370207"/>
                <a:gd name="connsiteY47" fmla="*/ 1033523 h 1674698"/>
                <a:gd name="connsiteX48" fmla="*/ 292556 w 1370207"/>
                <a:gd name="connsiteY48" fmla="*/ 1147122 h 1674698"/>
                <a:gd name="connsiteX49" fmla="*/ 436018 w 1370207"/>
                <a:gd name="connsiteY49" fmla="*/ 1260134 h 1674698"/>
                <a:gd name="connsiteX50" fmla="*/ 493988 w 1370207"/>
                <a:gd name="connsiteY50" fmla="*/ 1287656 h 1674698"/>
                <a:gd name="connsiteX51" fmla="*/ 521510 w 1370207"/>
                <a:gd name="connsiteY51" fmla="*/ 1310493 h 1674698"/>
                <a:gd name="connsiteX52" fmla="*/ 523266 w 1370207"/>
                <a:gd name="connsiteY52" fmla="*/ 1416479 h 1674698"/>
                <a:gd name="connsiteX53" fmla="*/ 515068 w 1370207"/>
                <a:gd name="connsiteY53" fmla="*/ 1499043 h 1674698"/>
                <a:gd name="connsiteX54" fmla="*/ 452999 w 1370207"/>
                <a:gd name="connsiteY54" fmla="*/ 1570481 h 1674698"/>
                <a:gd name="connsiteX55" fmla="*/ 189498 w 1370207"/>
                <a:gd name="connsiteY55" fmla="*/ 1646018 h 1674698"/>
                <a:gd name="connsiteX56" fmla="*/ 56576 w 1370207"/>
                <a:gd name="connsiteY56" fmla="*/ 1676467 h 1674698"/>
                <a:gd name="connsiteX57" fmla="*/ 37838 w 1370207"/>
                <a:gd name="connsiteY57" fmla="*/ 1675881 h 16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70207" h="1674698">
                  <a:moveTo>
                    <a:pt x="37838" y="1675881"/>
                  </a:moveTo>
                  <a:cubicBezTo>
                    <a:pt x="-10763" y="1605614"/>
                    <a:pt x="-4908" y="1529492"/>
                    <a:pt x="13245" y="1452783"/>
                  </a:cubicBezTo>
                  <a:cubicBezTo>
                    <a:pt x="35496" y="1359094"/>
                    <a:pt x="57747" y="1264819"/>
                    <a:pt x="60675" y="1167616"/>
                  </a:cubicBezTo>
                  <a:cubicBezTo>
                    <a:pt x="63017" y="1079782"/>
                    <a:pt x="49549" y="993120"/>
                    <a:pt x="36082" y="907042"/>
                  </a:cubicBezTo>
                  <a:cubicBezTo>
                    <a:pt x="24370" y="831506"/>
                    <a:pt x="6218" y="754797"/>
                    <a:pt x="20857" y="678674"/>
                  </a:cubicBezTo>
                  <a:cubicBezTo>
                    <a:pt x="40180" y="580301"/>
                    <a:pt x="39009" y="478413"/>
                    <a:pt x="75314" y="383553"/>
                  </a:cubicBezTo>
                  <a:cubicBezTo>
                    <a:pt x="131527" y="234821"/>
                    <a:pt x="231658" y="128249"/>
                    <a:pt x="378048" y="66765"/>
                  </a:cubicBezTo>
                  <a:cubicBezTo>
                    <a:pt x="622811" y="-35708"/>
                    <a:pt x="862305" y="-21069"/>
                    <a:pt x="1088331" y="116538"/>
                  </a:cubicBezTo>
                  <a:cubicBezTo>
                    <a:pt x="1208956" y="189733"/>
                    <a:pt x="1290349" y="299818"/>
                    <a:pt x="1327239" y="439181"/>
                  </a:cubicBezTo>
                  <a:cubicBezTo>
                    <a:pt x="1334265" y="464360"/>
                    <a:pt x="1341878" y="490710"/>
                    <a:pt x="1342463" y="516475"/>
                  </a:cubicBezTo>
                  <a:cubicBezTo>
                    <a:pt x="1343049" y="566247"/>
                    <a:pt x="1349490" y="615434"/>
                    <a:pt x="1358273" y="664621"/>
                  </a:cubicBezTo>
                  <a:cubicBezTo>
                    <a:pt x="1371741" y="740744"/>
                    <a:pt x="1358859" y="815695"/>
                    <a:pt x="1346562" y="891232"/>
                  </a:cubicBezTo>
                  <a:cubicBezTo>
                    <a:pt x="1332509" y="976138"/>
                    <a:pt x="1324897" y="1061044"/>
                    <a:pt x="1324311" y="1147122"/>
                  </a:cubicBezTo>
                  <a:cubicBezTo>
                    <a:pt x="1323726" y="1237883"/>
                    <a:pt x="1338950" y="1326888"/>
                    <a:pt x="1357688" y="1415893"/>
                  </a:cubicBezTo>
                  <a:cubicBezTo>
                    <a:pt x="1370571" y="1477377"/>
                    <a:pt x="1382282" y="1539446"/>
                    <a:pt x="1364129" y="1602101"/>
                  </a:cubicBezTo>
                  <a:cubicBezTo>
                    <a:pt x="1358859" y="1619668"/>
                    <a:pt x="1340121" y="1636649"/>
                    <a:pt x="1333680" y="1653630"/>
                  </a:cubicBezTo>
                  <a:cubicBezTo>
                    <a:pt x="1312600" y="1662414"/>
                    <a:pt x="1292106" y="1651874"/>
                    <a:pt x="1271611" y="1650702"/>
                  </a:cubicBezTo>
                  <a:cubicBezTo>
                    <a:pt x="1252873" y="1649531"/>
                    <a:pt x="1234135" y="1647189"/>
                    <a:pt x="1215397" y="1646603"/>
                  </a:cubicBezTo>
                  <a:cubicBezTo>
                    <a:pt x="1121122" y="1621424"/>
                    <a:pt x="1028019" y="1593903"/>
                    <a:pt x="934329" y="1566967"/>
                  </a:cubicBezTo>
                  <a:cubicBezTo>
                    <a:pt x="903294" y="1557599"/>
                    <a:pt x="886313" y="1534762"/>
                    <a:pt x="881043" y="1503727"/>
                  </a:cubicBezTo>
                  <a:cubicBezTo>
                    <a:pt x="874602" y="1464495"/>
                    <a:pt x="870503" y="1424677"/>
                    <a:pt x="870503" y="1384859"/>
                  </a:cubicBezTo>
                  <a:cubicBezTo>
                    <a:pt x="870503" y="1359679"/>
                    <a:pt x="868746" y="1334500"/>
                    <a:pt x="872259" y="1309322"/>
                  </a:cubicBezTo>
                  <a:cubicBezTo>
                    <a:pt x="876359" y="1297025"/>
                    <a:pt x="887484" y="1293511"/>
                    <a:pt x="898024" y="1288242"/>
                  </a:cubicBezTo>
                  <a:cubicBezTo>
                    <a:pt x="948968" y="1264819"/>
                    <a:pt x="999326" y="1240226"/>
                    <a:pt x="1043828" y="1205092"/>
                  </a:cubicBezTo>
                  <a:cubicBezTo>
                    <a:pt x="1087160" y="1171130"/>
                    <a:pt x="1119366" y="1129555"/>
                    <a:pt x="1136347" y="1076269"/>
                  </a:cubicBezTo>
                  <a:cubicBezTo>
                    <a:pt x="1143373" y="1054603"/>
                    <a:pt x="1151571" y="1032938"/>
                    <a:pt x="1157427" y="1010686"/>
                  </a:cubicBezTo>
                  <a:cubicBezTo>
                    <a:pt x="1160940" y="997219"/>
                    <a:pt x="1169138" y="989021"/>
                    <a:pt x="1182606" y="983165"/>
                  </a:cubicBezTo>
                  <a:cubicBezTo>
                    <a:pt x="1256387" y="951545"/>
                    <a:pt x="1292106" y="890647"/>
                    <a:pt x="1307915" y="815695"/>
                  </a:cubicBezTo>
                  <a:cubicBezTo>
                    <a:pt x="1312600" y="792273"/>
                    <a:pt x="1306744" y="768851"/>
                    <a:pt x="1292106" y="746014"/>
                  </a:cubicBezTo>
                  <a:cubicBezTo>
                    <a:pt x="1279223" y="760653"/>
                    <a:pt x="1273367" y="777634"/>
                    <a:pt x="1264584" y="791687"/>
                  </a:cubicBezTo>
                  <a:cubicBezTo>
                    <a:pt x="1241748" y="827407"/>
                    <a:pt x="1218911" y="863126"/>
                    <a:pt x="1191975" y="895331"/>
                  </a:cubicBezTo>
                  <a:cubicBezTo>
                    <a:pt x="1187290" y="901187"/>
                    <a:pt x="1182020" y="909970"/>
                    <a:pt x="1173822" y="906457"/>
                  </a:cubicBezTo>
                  <a:cubicBezTo>
                    <a:pt x="1166796" y="903529"/>
                    <a:pt x="1170309" y="894160"/>
                    <a:pt x="1170894" y="887719"/>
                  </a:cubicBezTo>
                  <a:cubicBezTo>
                    <a:pt x="1173237" y="835019"/>
                    <a:pt x="1175579" y="782318"/>
                    <a:pt x="1166210" y="729618"/>
                  </a:cubicBezTo>
                  <a:cubicBezTo>
                    <a:pt x="1152157" y="666963"/>
                    <a:pt x="987029" y="575616"/>
                    <a:pt x="947797" y="553950"/>
                  </a:cubicBezTo>
                  <a:cubicBezTo>
                    <a:pt x="827757" y="487782"/>
                    <a:pt x="772129" y="469630"/>
                    <a:pt x="635694" y="489539"/>
                  </a:cubicBezTo>
                  <a:cubicBezTo>
                    <a:pt x="621055" y="491881"/>
                    <a:pt x="552544" y="500079"/>
                    <a:pt x="524438" y="495395"/>
                  </a:cubicBezTo>
                  <a:cubicBezTo>
                    <a:pt x="492232" y="490124"/>
                    <a:pt x="460026" y="482512"/>
                    <a:pt x="434262" y="463774"/>
                  </a:cubicBezTo>
                  <a:cubicBezTo>
                    <a:pt x="424307" y="456162"/>
                    <a:pt x="415523" y="452649"/>
                    <a:pt x="403812" y="462018"/>
                  </a:cubicBezTo>
                  <a:cubicBezTo>
                    <a:pt x="348184" y="507691"/>
                    <a:pt x="289628" y="564490"/>
                    <a:pt x="238685" y="616020"/>
                  </a:cubicBezTo>
                  <a:cubicBezTo>
                    <a:pt x="225217" y="629488"/>
                    <a:pt x="204722" y="681017"/>
                    <a:pt x="201794" y="682188"/>
                  </a:cubicBezTo>
                  <a:cubicBezTo>
                    <a:pt x="172516" y="733717"/>
                    <a:pt x="176030" y="775292"/>
                    <a:pt x="180129" y="794615"/>
                  </a:cubicBezTo>
                  <a:cubicBezTo>
                    <a:pt x="183057" y="817452"/>
                    <a:pt x="194768" y="846145"/>
                    <a:pt x="194768" y="863126"/>
                  </a:cubicBezTo>
                  <a:cubicBezTo>
                    <a:pt x="194768" y="872495"/>
                    <a:pt x="122744" y="807497"/>
                    <a:pt x="96394" y="758311"/>
                  </a:cubicBezTo>
                  <a:cubicBezTo>
                    <a:pt x="79998" y="787589"/>
                    <a:pt x="82341" y="818037"/>
                    <a:pt x="92295" y="847315"/>
                  </a:cubicBezTo>
                  <a:cubicBezTo>
                    <a:pt x="108691" y="897088"/>
                    <a:pt x="139140" y="938077"/>
                    <a:pt x="181300" y="970283"/>
                  </a:cubicBezTo>
                  <a:cubicBezTo>
                    <a:pt x="185399" y="973796"/>
                    <a:pt x="190083" y="977310"/>
                    <a:pt x="195353" y="977895"/>
                  </a:cubicBezTo>
                  <a:cubicBezTo>
                    <a:pt x="228144" y="982580"/>
                    <a:pt x="236342" y="1006002"/>
                    <a:pt x="243370" y="1033523"/>
                  </a:cubicBezTo>
                  <a:cubicBezTo>
                    <a:pt x="253324" y="1073927"/>
                    <a:pt x="268548" y="1112574"/>
                    <a:pt x="292556" y="1147122"/>
                  </a:cubicBezTo>
                  <a:cubicBezTo>
                    <a:pt x="328861" y="1199237"/>
                    <a:pt x="382732" y="1229686"/>
                    <a:pt x="436018" y="1260134"/>
                  </a:cubicBezTo>
                  <a:cubicBezTo>
                    <a:pt x="454756" y="1270675"/>
                    <a:pt x="474079" y="1280044"/>
                    <a:pt x="493988" y="1287656"/>
                  </a:cubicBezTo>
                  <a:cubicBezTo>
                    <a:pt x="505114" y="1292340"/>
                    <a:pt x="517411" y="1297025"/>
                    <a:pt x="521510" y="1310493"/>
                  </a:cubicBezTo>
                  <a:cubicBezTo>
                    <a:pt x="524438" y="1345626"/>
                    <a:pt x="522095" y="1381345"/>
                    <a:pt x="523266" y="1416479"/>
                  </a:cubicBezTo>
                  <a:cubicBezTo>
                    <a:pt x="519753" y="1444000"/>
                    <a:pt x="519168" y="1471521"/>
                    <a:pt x="515068" y="1499043"/>
                  </a:cubicBezTo>
                  <a:cubicBezTo>
                    <a:pt x="509799" y="1536518"/>
                    <a:pt x="489304" y="1560526"/>
                    <a:pt x="452999" y="1570481"/>
                  </a:cubicBezTo>
                  <a:cubicBezTo>
                    <a:pt x="365165" y="1595074"/>
                    <a:pt x="277917" y="1622010"/>
                    <a:pt x="189498" y="1646018"/>
                  </a:cubicBezTo>
                  <a:cubicBezTo>
                    <a:pt x="143825" y="1650702"/>
                    <a:pt x="98736" y="1658315"/>
                    <a:pt x="56576" y="1676467"/>
                  </a:cubicBezTo>
                  <a:cubicBezTo>
                    <a:pt x="51306" y="1677052"/>
                    <a:pt x="44279" y="1679980"/>
                    <a:pt x="37838" y="1675881"/>
                  </a:cubicBezTo>
                  <a:close/>
                </a:path>
              </a:pathLst>
            </a:custGeom>
            <a:solidFill>
              <a:srgbClr val="996633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41">
              <a:extLst>
                <a:ext uri="{FF2B5EF4-FFF2-40B4-BE49-F238E27FC236}">
                  <a16:creationId xmlns:a16="http://schemas.microsoft.com/office/drawing/2014/main" id="{B2EB1064-9F0B-446F-ADAC-D5D547987070}"/>
                </a:ext>
              </a:extLst>
            </p:cNvPr>
            <p:cNvSpPr/>
            <p:nvPr/>
          </p:nvSpPr>
          <p:spPr>
            <a:xfrm>
              <a:off x="10255665" y="6262521"/>
              <a:ext cx="1780099" cy="392324"/>
            </a:xfrm>
            <a:custGeom>
              <a:avLst/>
              <a:gdLst>
                <a:gd name="connsiteX0" fmla="*/ 1407028 w 1780099"/>
                <a:gd name="connsiteY0" fmla="*/ 1171 h 392324"/>
                <a:gd name="connsiteX1" fmla="*/ 1525897 w 1780099"/>
                <a:gd name="connsiteY1" fmla="*/ 13468 h 392324"/>
                <a:gd name="connsiteX2" fmla="*/ 1717375 w 1780099"/>
                <a:gd name="connsiteY2" fmla="*/ 140534 h 392324"/>
                <a:gd name="connsiteX3" fmla="*/ 1781201 w 1780099"/>
                <a:gd name="connsiteY3" fmla="*/ 381785 h 392324"/>
                <a:gd name="connsiteX4" fmla="*/ 1764219 w 1780099"/>
                <a:gd name="connsiteY4" fmla="*/ 397009 h 392324"/>
                <a:gd name="connsiteX5" fmla="*/ 1747824 w 1780099"/>
                <a:gd name="connsiteY5" fmla="*/ 397009 h 392324"/>
                <a:gd name="connsiteX6" fmla="*/ 26281 w 1780099"/>
                <a:gd name="connsiteY6" fmla="*/ 397009 h 392324"/>
                <a:gd name="connsiteX7" fmla="*/ 1687 w 1780099"/>
                <a:gd name="connsiteY7" fmla="*/ 367731 h 392324"/>
                <a:gd name="connsiteX8" fmla="*/ 229469 w 1780099"/>
                <a:gd name="connsiteY8" fmla="*/ 36890 h 392324"/>
                <a:gd name="connsiteX9" fmla="*/ 381715 w 1780099"/>
                <a:gd name="connsiteY9" fmla="*/ 0 h 392324"/>
                <a:gd name="connsiteX10" fmla="*/ 408065 w 1780099"/>
                <a:gd name="connsiteY10" fmla="*/ 22837 h 392324"/>
                <a:gd name="connsiteX11" fmla="*/ 723681 w 1780099"/>
                <a:gd name="connsiteY11" fmla="*/ 247106 h 392324"/>
                <a:gd name="connsiteX12" fmla="*/ 1176904 w 1780099"/>
                <a:gd name="connsiteY12" fmla="*/ 197333 h 392324"/>
                <a:gd name="connsiteX13" fmla="*/ 1384192 w 1780099"/>
                <a:gd name="connsiteY13" fmla="*/ 21080 h 392324"/>
                <a:gd name="connsiteX14" fmla="*/ 1407028 w 1780099"/>
                <a:gd name="connsiteY14" fmla="*/ 1171 h 39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0099" h="392324">
                  <a:moveTo>
                    <a:pt x="1407028" y="1171"/>
                  </a:moveTo>
                  <a:cubicBezTo>
                    <a:pt x="1447432" y="-585"/>
                    <a:pt x="1486665" y="5856"/>
                    <a:pt x="1525897" y="13468"/>
                  </a:cubicBezTo>
                  <a:cubicBezTo>
                    <a:pt x="1603191" y="35134"/>
                    <a:pt x="1669944" y="74366"/>
                    <a:pt x="1717375" y="140534"/>
                  </a:cubicBezTo>
                  <a:cubicBezTo>
                    <a:pt x="1769489" y="212558"/>
                    <a:pt x="1787642" y="293951"/>
                    <a:pt x="1781201" y="381785"/>
                  </a:cubicBezTo>
                  <a:cubicBezTo>
                    <a:pt x="1780615" y="394081"/>
                    <a:pt x="1775930" y="398180"/>
                    <a:pt x="1764219" y="397009"/>
                  </a:cubicBezTo>
                  <a:cubicBezTo>
                    <a:pt x="1758950" y="396423"/>
                    <a:pt x="1753680" y="397009"/>
                    <a:pt x="1747824" y="397009"/>
                  </a:cubicBezTo>
                  <a:cubicBezTo>
                    <a:pt x="1173976" y="397009"/>
                    <a:pt x="600128" y="397009"/>
                    <a:pt x="26281" y="397009"/>
                  </a:cubicBezTo>
                  <a:cubicBezTo>
                    <a:pt x="-2412" y="397009"/>
                    <a:pt x="-1826" y="397009"/>
                    <a:pt x="1687" y="367731"/>
                  </a:cubicBezTo>
                  <a:cubicBezTo>
                    <a:pt x="18083" y="216071"/>
                    <a:pt x="92448" y="105401"/>
                    <a:pt x="229469" y="36890"/>
                  </a:cubicBezTo>
                  <a:cubicBezTo>
                    <a:pt x="278071" y="15810"/>
                    <a:pt x="328429" y="1757"/>
                    <a:pt x="381715" y="0"/>
                  </a:cubicBezTo>
                  <a:cubicBezTo>
                    <a:pt x="396939" y="0"/>
                    <a:pt x="401038" y="13468"/>
                    <a:pt x="408065" y="22837"/>
                  </a:cubicBezTo>
                  <a:cubicBezTo>
                    <a:pt x="490628" y="129409"/>
                    <a:pt x="594858" y="207873"/>
                    <a:pt x="723681" y="247106"/>
                  </a:cubicBezTo>
                  <a:cubicBezTo>
                    <a:pt x="881197" y="295122"/>
                    <a:pt x="1032857" y="278141"/>
                    <a:pt x="1176904" y="197333"/>
                  </a:cubicBezTo>
                  <a:cubicBezTo>
                    <a:pt x="1257711" y="152245"/>
                    <a:pt x="1325050" y="91933"/>
                    <a:pt x="1384192" y="21080"/>
                  </a:cubicBezTo>
                  <a:cubicBezTo>
                    <a:pt x="1391219" y="12882"/>
                    <a:pt x="1396489" y="4099"/>
                    <a:pt x="1407028" y="1171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42">
              <a:extLst>
                <a:ext uri="{FF2B5EF4-FFF2-40B4-BE49-F238E27FC236}">
                  <a16:creationId xmlns:a16="http://schemas.microsoft.com/office/drawing/2014/main" id="{2C5A2259-9EF2-4262-891A-5C9F4A4FCBD6}"/>
                </a:ext>
              </a:extLst>
            </p:cNvPr>
            <p:cNvSpPr/>
            <p:nvPr/>
          </p:nvSpPr>
          <p:spPr>
            <a:xfrm>
              <a:off x="10603708" y="5246212"/>
              <a:ext cx="1036439" cy="339624"/>
            </a:xfrm>
            <a:custGeom>
              <a:avLst/>
              <a:gdLst>
                <a:gd name="connsiteX0" fmla="*/ 1019752 w 1036439"/>
                <a:gd name="connsiteY0" fmla="*/ 20859 h 339624"/>
                <a:gd name="connsiteX1" fmla="*/ 899713 w 1036439"/>
                <a:gd name="connsiteY1" fmla="*/ 3292 h 339624"/>
                <a:gd name="connsiteX2" fmla="*/ 776160 w 1036439"/>
                <a:gd name="connsiteY2" fmla="*/ 364 h 339624"/>
                <a:gd name="connsiteX3" fmla="*/ 625671 w 1036439"/>
                <a:gd name="connsiteY3" fmla="*/ 26129 h 339624"/>
                <a:gd name="connsiteX4" fmla="*/ 571800 w 1036439"/>
                <a:gd name="connsiteY4" fmla="*/ 80586 h 339624"/>
                <a:gd name="connsiteX5" fmla="*/ 466985 w 1036439"/>
                <a:gd name="connsiteY5" fmla="*/ 80586 h 339624"/>
                <a:gd name="connsiteX6" fmla="*/ 413114 w 1036439"/>
                <a:gd name="connsiteY6" fmla="*/ 26129 h 339624"/>
                <a:gd name="connsiteX7" fmla="*/ 262624 w 1036439"/>
                <a:gd name="connsiteY7" fmla="*/ 364 h 339624"/>
                <a:gd name="connsiteX8" fmla="*/ 45382 w 1036439"/>
                <a:gd name="connsiteY8" fmla="*/ 16760 h 339624"/>
                <a:gd name="connsiteX9" fmla="*/ 18447 w 1036439"/>
                <a:gd name="connsiteY9" fmla="*/ 21444 h 339624"/>
                <a:gd name="connsiteX10" fmla="*/ 2051 w 1036439"/>
                <a:gd name="connsiteY10" fmla="*/ 47209 h 339624"/>
                <a:gd name="connsiteX11" fmla="*/ 23717 w 1036439"/>
                <a:gd name="connsiteY11" fmla="*/ 99909 h 339624"/>
                <a:gd name="connsiteX12" fmla="*/ 45968 w 1036439"/>
                <a:gd name="connsiteY12" fmla="*/ 172518 h 339624"/>
                <a:gd name="connsiteX13" fmla="*/ 150783 w 1036439"/>
                <a:gd name="connsiteY13" fmla="*/ 318322 h 339624"/>
                <a:gd name="connsiteX14" fmla="*/ 322352 w 1036439"/>
                <a:gd name="connsiteY14" fmla="*/ 336475 h 339624"/>
                <a:gd name="connsiteX15" fmla="*/ 477525 w 1036439"/>
                <a:gd name="connsiteY15" fmla="*/ 161393 h 339624"/>
                <a:gd name="connsiteX16" fmla="*/ 563602 w 1036439"/>
                <a:gd name="connsiteY16" fmla="*/ 156708 h 339624"/>
                <a:gd name="connsiteX17" fmla="*/ 708821 w 1036439"/>
                <a:gd name="connsiteY17" fmla="*/ 335304 h 339624"/>
                <a:gd name="connsiteX18" fmla="*/ 844085 w 1036439"/>
                <a:gd name="connsiteY18" fmla="*/ 333547 h 339624"/>
                <a:gd name="connsiteX19" fmla="*/ 996330 w 1036439"/>
                <a:gd name="connsiteY19" fmla="*/ 161978 h 339624"/>
                <a:gd name="connsiteX20" fmla="*/ 1013311 w 1036439"/>
                <a:gd name="connsiteY20" fmla="*/ 108692 h 339624"/>
                <a:gd name="connsiteX21" fmla="*/ 1038490 w 1036439"/>
                <a:gd name="connsiteY21" fmla="*/ 47209 h 339624"/>
                <a:gd name="connsiteX22" fmla="*/ 1019752 w 1036439"/>
                <a:gd name="connsiteY22" fmla="*/ 20859 h 339624"/>
                <a:gd name="connsiteX23" fmla="*/ 440049 w 1036439"/>
                <a:gd name="connsiteY23" fmla="*/ 166077 h 339624"/>
                <a:gd name="connsiteX24" fmla="*/ 294830 w 1036439"/>
                <a:gd name="connsiteY24" fmla="*/ 315395 h 339624"/>
                <a:gd name="connsiteX25" fmla="*/ 201141 w 1036439"/>
                <a:gd name="connsiteY25" fmla="*/ 311881 h 339624"/>
                <a:gd name="connsiteX26" fmla="*/ 91642 w 1036439"/>
                <a:gd name="connsiteY26" fmla="*/ 222291 h 339624"/>
                <a:gd name="connsiteX27" fmla="*/ 72318 w 1036439"/>
                <a:gd name="connsiteY27" fmla="*/ 112206 h 339624"/>
                <a:gd name="connsiteX28" fmla="*/ 154296 w 1036439"/>
                <a:gd name="connsiteY28" fmla="*/ 39596 h 339624"/>
                <a:gd name="connsiteX29" fmla="*/ 230419 w 1036439"/>
                <a:gd name="connsiteY29" fmla="*/ 39596 h 339624"/>
                <a:gd name="connsiteX30" fmla="*/ 351630 w 1036439"/>
                <a:gd name="connsiteY30" fmla="*/ 47794 h 339624"/>
                <a:gd name="connsiteX31" fmla="*/ 440049 w 1036439"/>
                <a:gd name="connsiteY31" fmla="*/ 166077 h 339624"/>
                <a:gd name="connsiteX32" fmla="*/ 949485 w 1036439"/>
                <a:gd name="connsiteY32" fmla="*/ 215264 h 339624"/>
                <a:gd name="connsiteX33" fmla="*/ 767377 w 1036439"/>
                <a:gd name="connsiteY33" fmla="*/ 317152 h 339624"/>
                <a:gd name="connsiteX34" fmla="*/ 656121 w 1036439"/>
                <a:gd name="connsiteY34" fmla="*/ 284360 h 339624"/>
                <a:gd name="connsiteX35" fmla="*/ 615717 w 1036439"/>
                <a:gd name="connsiteY35" fmla="*/ 87027 h 339624"/>
                <a:gd name="connsiteX36" fmla="*/ 650850 w 1036439"/>
                <a:gd name="connsiteY36" fmla="*/ 58920 h 339624"/>
                <a:gd name="connsiteX37" fmla="*/ 735756 w 1036439"/>
                <a:gd name="connsiteY37" fmla="*/ 40182 h 339624"/>
                <a:gd name="connsiteX38" fmla="*/ 883317 w 1036439"/>
                <a:gd name="connsiteY38" fmla="*/ 40182 h 339624"/>
                <a:gd name="connsiteX39" fmla="*/ 966467 w 1036439"/>
                <a:gd name="connsiteY39" fmla="*/ 128016 h 339624"/>
                <a:gd name="connsiteX40" fmla="*/ 949485 w 1036439"/>
                <a:gd name="connsiteY40" fmla="*/ 215264 h 3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6439" h="339624">
                  <a:moveTo>
                    <a:pt x="1019752" y="20859"/>
                  </a:moveTo>
                  <a:cubicBezTo>
                    <a:pt x="979349" y="15589"/>
                    <a:pt x="939531" y="9147"/>
                    <a:pt x="899713" y="3292"/>
                  </a:cubicBezTo>
                  <a:cubicBezTo>
                    <a:pt x="858724" y="2121"/>
                    <a:pt x="817149" y="-807"/>
                    <a:pt x="776160" y="364"/>
                  </a:cubicBezTo>
                  <a:cubicBezTo>
                    <a:pt x="724631" y="950"/>
                    <a:pt x="673687" y="5048"/>
                    <a:pt x="625671" y="26129"/>
                  </a:cubicBezTo>
                  <a:cubicBezTo>
                    <a:pt x="600492" y="37254"/>
                    <a:pt x="577070" y="50722"/>
                    <a:pt x="571800" y="80586"/>
                  </a:cubicBezTo>
                  <a:cubicBezTo>
                    <a:pt x="570043" y="89369"/>
                    <a:pt x="468742" y="88784"/>
                    <a:pt x="466985" y="80586"/>
                  </a:cubicBezTo>
                  <a:cubicBezTo>
                    <a:pt x="461129" y="50722"/>
                    <a:pt x="438292" y="37254"/>
                    <a:pt x="413114" y="26129"/>
                  </a:cubicBezTo>
                  <a:cubicBezTo>
                    <a:pt x="365097" y="5048"/>
                    <a:pt x="313569" y="1535"/>
                    <a:pt x="262624" y="364"/>
                  </a:cubicBezTo>
                  <a:cubicBezTo>
                    <a:pt x="189430" y="-1978"/>
                    <a:pt x="117406" y="7391"/>
                    <a:pt x="45382" y="16760"/>
                  </a:cubicBezTo>
                  <a:cubicBezTo>
                    <a:pt x="36599" y="18517"/>
                    <a:pt x="27230" y="20859"/>
                    <a:pt x="18447" y="21444"/>
                  </a:cubicBezTo>
                  <a:cubicBezTo>
                    <a:pt x="1465" y="23201"/>
                    <a:pt x="-3219" y="29642"/>
                    <a:pt x="2051" y="47209"/>
                  </a:cubicBezTo>
                  <a:cubicBezTo>
                    <a:pt x="9663" y="75901"/>
                    <a:pt x="15519" y="89954"/>
                    <a:pt x="23717" y="99909"/>
                  </a:cubicBezTo>
                  <a:cubicBezTo>
                    <a:pt x="43040" y="123917"/>
                    <a:pt x="43040" y="149096"/>
                    <a:pt x="45968" y="172518"/>
                  </a:cubicBezTo>
                  <a:cubicBezTo>
                    <a:pt x="54751" y="240443"/>
                    <a:pt x="87543" y="290216"/>
                    <a:pt x="150783" y="318322"/>
                  </a:cubicBezTo>
                  <a:cubicBezTo>
                    <a:pt x="205826" y="342331"/>
                    <a:pt x="263796" y="346430"/>
                    <a:pt x="322352" y="336475"/>
                  </a:cubicBezTo>
                  <a:cubicBezTo>
                    <a:pt x="417798" y="320079"/>
                    <a:pt x="471669" y="258596"/>
                    <a:pt x="477525" y="161393"/>
                  </a:cubicBezTo>
                  <a:cubicBezTo>
                    <a:pt x="479867" y="127430"/>
                    <a:pt x="563602" y="134457"/>
                    <a:pt x="563602" y="156708"/>
                  </a:cubicBezTo>
                  <a:cubicBezTo>
                    <a:pt x="564187" y="249812"/>
                    <a:pt x="620402" y="317152"/>
                    <a:pt x="708821" y="335304"/>
                  </a:cubicBezTo>
                  <a:cubicBezTo>
                    <a:pt x="753909" y="344673"/>
                    <a:pt x="798997" y="343502"/>
                    <a:pt x="844085" y="333547"/>
                  </a:cubicBezTo>
                  <a:cubicBezTo>
                    <a:pt x="937189" y="313053"/>
                    <a:pt x="984619" y="258010"/>
                    <a:pt x="996330" y="161978"/>
                  </a:cubicBezTo>
                  <a:cubicBezTo>
                    <a:pt x="998673" y="143826"/>
                    <a:pt x="997501" y="123331"/>
                    <a:pt x="1013311" y="108692"/>
                  </a:cubicBezTo>
                  <a:cubicBezTo>
                    <a:pt x="1033806" y="92882"/>
                    <a:pt x="1030293" y="67703"/>
                    <a:pt x="1038490" y="47209"/>
                  </a:cubicBezTo>
                  <a:cubicBezTo>
                    <a:pt x="1044346" y="27300"/>
                    <a:pt x="1035562" y="23201"/>
                    <a:pt x="1019752" y="20859"/>
                  </a:cubicBezTo>
                  <a:close/>
                  <a:moveTo>
                    <a:pt x="440049" y="166077"/>
                  </a:moveTo>
                  <a:cubicBezTo>
                    <a:pt x="435950" y="251569"/>
                    <a:pt x="379736" y="308954"/>
                    <a:pt x="294830" y="315395"/>
                  </a:cubicBezTo>
                  <a:cubicBezTo>
                    <a:pt x="263211" y="317737"/>
                    <a:pt x="232176" y="318322"/>
                    <a:pt x="201141" y="311881"/>
                  </a:cubicBezTo>
                  <a:cubicBezTo>
                    <a:pt x="149027" y="300756"/>
                    <a:pt x="112722" y="270892"/>
                    <a:pt x="91642" y="222291"/>
                  </a:cubicBezTo>
                  <a:cubicBezTo>
                    <a:pt x="76417" y="187157"/>
                    <a:pt x="69976" y="150267"/>
                    <a:pt x="72318" y="112206"/>
                  </a:cubicBezTo>
                  <a:cubicBezTo>
                    <a:pt x="74075" y="74145"/>
                    <a:pt x="110379" y="41939"/>
                    <a:pt x="154296" y="39596"/>
                  </a:cubicBezTo>
                  <a:cubicBezTo>
                    <a:pt x="179475" y="38425"/>
                    <a:pt x="204655" y="39596"/>
                    <a:pt x="230419" y="39596"/>
                  </a:cubicBezTo>
                  <a:cubicBezTo>
                    <a:pt x="270822" y="37840"/>
                    <a:pt x="311812" y="37840"/>
                    <a:pt x="351630" y="47794"/>
                  </a:cubicBezTo>
                  <a:cubicBezTo>
                    <a:pt x="416627" y="63604"/>
                    <a:pt x="443562" y="98738"/>
                    <a:pt x="440049" y="166077"/>
                  </a:cubicBezTo>
                  <a:close/>
                  <a:moveTo>
                    <a:pt x="949485" y="215264"/>
                  </a:moveTo>
                  <a:cubicBezTo>
                    <a:pt x="922550" y="284946"/>
                    <a:pt x="868678" y="317152"/>
                    <a:pt x="767377" y="317152"/>
                  </a:cubicBezTo>
                  <a:cubicBezTo>
                    <a:pt x="734586" y="317737"/>
                    <a:pt x="693010" y="310710"/>
                    <a:pt x="656121" y="284360"/>
                  </a:cubicBezTo>
                  <a:cubicBezTo>
                    <a:pt x="598735" y="243371"/>
                    <a:pt x="579412" y="148510"/>
                    <a:pt x="615717" y="87027"/>
                  </a:cubicBezTo>
                  <a:cubicBezTo>
                    <a:pt x="623915" y="72973"/>
                    <a:pt x="636211" y="64775"/>
                    <a:pt x="650850" y="58920"/>
                  </a:cubicBezTo>
                  <a:cubicBezTo>
                    <a:pt x="677786" y="47794"/>
                    <a:pt x="706478" y="41939"/>
                    <a:pt x="735756" y="40182"/>
                  </a:cubicBezTo>
                  <a:cubicBezTo>
                    <a:pt x="784943" y="36669"/>
                    <a:pt x="834131" y="37254"/>
                    <a:pt x="883317" y="40182"/>
                  </a:cubicBezTo>
                  <a:cubicBezTo>
                    <a:pt x="934261" y="43110"/>
                    <a:pt x="967052" y="77658"/>
                    <a:pt x="966467" y="128016"/>
                  </a:cubicBezTo>
                  <a:cubicBezTo>
                    <a:pt x="965881" y="158465"/>
                    <a:pt x="960026" y="187157"/>
                    <a:pt x="949485" y="2152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43">
            <a:extLst>
              <a:ext uri="{FF2B5EF4-FFF2-40B4-BE49-F238E27FC236}">
                <a16:creationId xmlns:a16="http://schemas.microsoft.com/office/drawing/2014/main" id="{CCC75547-408A-4EB9-9CF5-F30F2AB4BA23}"/>
              </a:ext>
            </a:extLst>
          </p:cNvPr>
          <p:cNvGrpSpPr/>
          <p:nvPr/>
        </p:nvGrpSpPr>
        <p:grpSpPr>
          <a:xfrm>
            <a:off x="1521903" y="5037102"/>
            <a:ext cx="1055126" cy="1244810"/>
            <a:chOff x="5466309" y="4387710"/>
            <a:chExt cx="1891355" cy="2231371"/>
          </a:xfrm>
        </p:grpSpPr>
        <p:sp>
          <p:nvSpPr>
            <p:cNvPr id="32" name="Freeform: Shape 44">
              <a:extLst>
                <a:ext uri="{FF2B5EF4-FFF2-40B4-BE49-F238E27FC236}">
                  <a16:creationId xmlns:a16="http://schemas.microsoft.com/office/drawing/2014/main" id="{D99D0E18-C16E-4205-96A8-64941353E360}"/>
                </a:ext>
              </a:extLst>
            </p:cNvPr>
            <p:cNvSpPr/>
            <p:nvPr/>
          </p:nvSpPr>
          <p:spPr>
            <a:xfrm>
              <a:off x="5466309" y="4853337"/>
              <a:ext cx="1891355" cy="1762532"/>
            </a:xfrm>
            <a:custGeom>
              <a:avLst/>
              <a:gdLst>
                <a:gd name="connsiteX0" fmla="*/ 1606188 w 1891355"/>
                <a:gd name="connsiteY0" fmla="*/ 1318422 h 1762532"/>
                <a:gd name="connsiteX1" fmla="*/ 1514841 w 1891355"/>
                <a:gd name="connsiteY1" fmla="*/ 1295585 h 1762532"/>
                <a:gd name="connsiteX2" fmla="*/ 1140669 w 1891355"/>
                <a:gd name="connsiteY2" fmla="*/ 1112891 h 1762532"/>
                <a:gd name="connsiteX3" fmla="*/ 1135984 w 1891355"/>
                <a:gd name="connsiteY3" fmla="*/ 942493 h 1762532"/>
                <a:gd name="connsiteX4" fmla="*/ 1302283 w 1891355"/>
                <a:gd name="connsiteY4" fmla="*/ 845876 h 1762532"/>
                <a:gd name="connsiteX5" fmla="*/ 1391874 w 1891355"/>
                <a:gd name="connsiteY5" fmla="*/ 748673 h 1762532"/>
                <a:gd name="connsiteX6" fmla="*/ 1408269 w 1891355"/>
                <a:gd name="connsiteY6" fmla="*/ 715882 h 1762532"/>
                <a:gd name="connsiteX7" fmla="*/ 1444574 w 1891355"/>
                <a:gd name="connsiteY7" fmla="*/ 596428 h 1762532"/>
                <a:gd name="connsiteX8" fmla="*/ 1474437 w 1891355"/>
                <a:gd name="connsiteY8" fmla="*/ 563051 h 1762532"/>
                <a:gd name="connsiteX9" fmla="*/ 1534165 w 1891355"/>
                <a:gd name="connsiteY9" fmla="*/ 515621 h 1762532"/>
                <a:gd name="connsiteX10" fmla="*/ 1567541 w 1891355"/>
                <a:gd name="connsiteY10" fmla="*/ 467019 h 1762532"/>
                <a:gd name="connsiteX11" fmla="*/ 1588621 w 1891355"/>
                <a:gd name="connsiteY11" fmla="*/ 424859 h 1762532"/>
                <a:gd name="connsiteX12" fmla="*/ 1605017 w 1891355"/>
                <a:gd name="connsiteY12" fmla="*/ 355177 h 1762532"/>
                <a:gd name="connsiteX13" fmla="*/ 1605017 w 1891355"/>
                <a:gd name="connsiteY13" fmla="*/ 332926 h 1762532"/>
                <a:gd name="connsiteX14" fmla="*/ 1572811 w 1891355"/>
                <a:gd name="connsiteY14" fmla="*/ 326485 h 1762532"/>
                <a:gd name="connsiteX15" fmla="*/ 1497860 w 1891355"/>
                <a:gd name="connsiteY15" fmla="*/ 385626 h 1762532"/>
                <a:gd name="connsiteX16" fmla="*/ 1439890 w 1891355"/>
                <a:gd name="connsiteY16" fmla="*/ 409049 h 1762532"/>
                <a:gd name="connsiteX17" fmla="*/ 1412368 w 1891355"/>
                <a:gd name="connsiteY17" fmla="*/ 387383 h 1762532"/>
                <a:gd name="connsiteX18" fmla="*/ 1387189 w 1891355"/>
                <a:gd name="connsiteY18" fmla="*/ 270271 h 1762532"/>
                <a:gd name="connsiteX19" fmla="*/ 1241970 w 1891355"/>
                <a:gd name="connsiteY19" fmla="*/ 125638 h 1762532"/>
                <a:gd name="connsiteX20" fmla="*/ 1078600 w 1891355"/>
                <a:gd name="connsiteY20" fmla="*/ 104558 h 1762532"/>
                <a:gd name="connsiteX21" fmla="*/ 929868 w 1891355"/>
                <a:gd name="connsiteY21" fmla="*/ 94604 h 1762532"/>
                <a:gd name="connsiteX22" fmla="*/ 692716 w 1891355"/>
                <a:gd name="connsiteY22" fmla="*/ 6770 h 1762532"/>
                <a:gd name="connsiteX23" fmla="*/ 640016 w 1891355"/>
                <a:gd name="connsiteY23" fmla="*/ 11454 h 1762532"/>
                <a:gd name="connsiteX24" fmla="*/ 512950 w 1891355"/>
                <a:gd name="connsiteY24" fmla="*/ 155502 h 1762532"/>
                <a:gd name="connsiteX25" fmla="*/ 391153 w 1891355"/>
                <a:gd name="connsiteY25" fmla="*/ 270271 h 1762532"/>
                <a:gd name="connsiteX26" fmla="*/ 327328 w 1891355"/>
                <a:gd name="connsiteY26" fmla="*/ 270271 h 1762532"/>
                <a:gd name="connsiteX27" fmla="*/ 302734 w 1891355"/>
                <a:gd name="connsiteY27" fmla="*/ 277298 h 1762532"/>
                <a:gd name="connsiteX28" fmla="*/ 291023 w 1891355"/>
                <a:gd name="connsiteY28" fmla="*/ 307161 h 1762532"/>
                <a:gd name="connsiteX29" fmla="*/ 303319 w 1891355"/>
                <a:gd name="connsiteY29" fmla="*/ 424273 h 1762532"/>
                <a:gd name="connsiteX30" fmla="*/ 426873 w 1891355"/>
                <a:gd name="connsiteY30" fmla="*/ 566564 h 1762532"/>
                <a:gd name="connsiteX31" fmla="*/ 443268 w 1891355"/>
                <a:gd name="connsiteY31" fmla="*/ 589987 h 1762532"/>
                <a:gd name="connsiteX32" fmla="*/ 465519 w 1891355"/>
                <a:gd name="connsiteY32" fmla="*/ 669622 h 1762532"/>
                <a:gd name="connsiteX33" fmla="*/ 520562 w 1891355"/>
                <a:gd name="connsiteY33" fmla="*/ 780293 h 1762532"/>
                <a:gd name="connsiteX34" fmla="*/ 720238 w 1891355"/>
                <a:gd name="connsiteY34" fmla="*/ 925512 h 1762532"/>
                <a:gd name="connsiteX35" fmla="*/ 751272 w 1891355"/>
                <a:gd name="connsiteY35" fmla="*/ 972357 h 1762532"/>
                <a:gd name="connsiteX36" fmla="*/ 743074 w 1891355"/>
                <a:gd name="connsiteY36" fmla="*/ 1156222 h 1762532"/>
                <a:gd name="connsiteX37" fmla="*/ 679248 w 1891355"/>
                <a:gd name="connsiteY37" fmla="*/ 1222390 h 1762532"/>
                <a:gd name="connsiteX38" fmla="*/ 415161 w 1891355"/>
                <a:gd name="connsiteY38" fmla="*/ 1305539 h 1762532"/>
                <a:gd name="connsiteX39" fmla="*/ 348408 w 1891355"/>
                <a:gd name="connsiteY39" fmla="*/ 1324863 h 1762532"/>
                <a:gd name="connsiteX40" fmla="*/ 330841 w 1891355"/>
                <a:gd name="connsiteY40" fmla="*/ 1328376 h 1762532"/>
                <a:gd name="connsiteX41" fmla="*/ 0 w 1891355"/>
                <a:gd name="connsiteY41" fmla="*/ 1692008 h 1762532"/>
                <a:gd name="connsiteX42" fmla="*/ 0 w 1891355"/>
                <a:gd name="connsiteY42" fmla="*/ 1767546 h 1762532"/>
                <a:gd name="connsiteX43" fmla="*/ 1891355 w 1891355"/>
                <a:gd name="connsiteY43" fmla="*/ 1767546 h 1762532"/>
                <a:gd name="connsiteX44" fmla="*/ 1891355 w 1891355"/>
                <a:gd name="connsiteY44" fmla="*/ 1634038 h 1762532"/>
                <a:gd name="connsiteX45" fmla="*/ 1606188 w 1891355"/>
                <a:gd name="connsiteY45" fmla="*/ 1318422 h 176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91355" h="1762532">
                  <a:moveTo>
                    <a:pt x="1606188" y="1318422"/>
                  </a:moveTo>
                  <a:cubicBezTo>
                    <a:pt x="1606188" y="1318422"/>
                    <a:pt x="1540606" y="1303783"/>
                    <a:pt x="1514841" y="1295585"/>
                  </a:cubicBezTo>
                  <a:cubicBezTo>
                    <a:pt x="1489662" y="1287973"/>
                    <a:pt x="1144182" y="1258109"/>
                    <a:pt x="1140669" y="1112891"/>
                  </a:cubicBezTo>
                  <a:cubicBezTo>
                    <a:pt x="1140669" y="1095909"/>
                    <a:pt x="1135984" y="962987"/>
                    <a:pt x="1135984" y="942493"/>
                  </a:cubicBezTo>
                  <a:cubicBezTo>
                    <a:pt x="1196297" y="918485"/>
                    <a:pt x="1247826" y="879253"/>
                    <a:pt x="1302283" y="845876"/>
                  </a:cubicBezTo>
                  <a:cubicBezTo>
                    <a:pt x="1316922" y="834164"/>
                    <a:pt x="1378991" y="771510"/>
                    <a:pt x="1391874" y="748673"/>
                  </a:cubicBezTo>
                  <a:cubicBezTo>
                    <a:pt x="1397144" y="737547"/>
                    <a:pt x="1402414" y="727007"/>
                    <a:pt x="1408269" y="715882"/>
                  </a:cubicBezTo>
                  <a:cubicBezTo>
                    <a:pt x="1424665" y="677235"/>
                    <a:pt x="1435791" y="636831"/>
                    <a:pt x="1444574" y="596428"/>
                  </a:cubicBezTo>
                  <a:cubicBezTo>
                    <a:pt x="1448673" y="579446"/>
                    <a:pt x="1456871" y="567150"/>
                    <a:pt x="1474437" y="563051"/>
                  </a:cubicBezTo>
                  <a:cubicBezTo>
                    <a:pt x="1496689" y="550168"/>
                    <a:pt x="1516598" y="534359"/>
                    <a:pt x="1534165" y="515621"/>
                  </a:cubicBezTo>
                  <a:cubicBezTo>
                    <a:pt x="1547047" y="500396"/>
                    <a:pt x="1558758" y="485171"/>
                    <a:pt x="1567541" y="467019"/>
                  </a:cubicBezTo>
                  <a:cubicBezTo>
                    <a:pt x="1574568" y="452966"/>
                    <a:pt x="1581595" y="438912"/>
                    <a:pt x="1588621" y="424859"/>
                  </a:cubicBezTo>
                  <a:cubicBezTo>
                    <a:pt x="1600918" y="403193"/>
                    <a:pt x="1599747" y="378600"/>
                    <a:pt x="1605017" y="355177"/>
                  </a:cubicBezTo>
                  <a:cubicBezTo>
                    <a:pt x="1606774" y="347565"/>
                    <a:pt x="1606774" y="340538"/>
                    <a:pt x="1605017" y="332926"/>
                  </a:cubicBezTo>
                  <a:cubicBezTo>
                    <a:pt x="1595648" y="307747"/>
                    <a:pt x="1592135" y="307161"/>
                    <a:pt x="1572811" y="326485"/>
                  </a:cubicBezTo>
                  <a:cubicBezTo>
                    <a:pt x="1549975" y="348736"/>
                    <a:pt x="1524796" y="368645"/>
                    <a:pt x="1497860" y="385626"/>
                  </a:cubicBezTo>
                  <a:cubicBezTo>
                    <a:pt x="1479708" y="396752"/>
                    <a:pt x="1461555" y="406121"/>
                    <a:pt x="1439890" y="409049"/>
                  </a:cubicBezTo>
                  <a:cubicBezTo>
                    <a:pt x="1423494" y="410805"/>
                    <a:pt x="1414125" y="406121"/>
                    <a:pt x="1412368" y="387383"/>
                  </a:cubicBezTo>
                  <a:cubicBezTo>
                    <a:pt x="1408855" y="347565"/>
                    <a:pt x="1400657" y="308333"/>
                    <a:pt x="1387189" y="270271"/>
                  </a:cubicBezTo>
                  <a:cubicBezTo>
                    <a:pt x="1362010" y="198833"/>
                    <a:pt x="1312238" y="151988"/>
                    <a:pt x="1241970" y="125638"/>
                  </a:cubicBezTo>
                  <a:cubicBezTo>
                    <a:pt x="1189270" y="105729"/>
                    <a:pt x="1134228" y="103973"/>
                    <a:pt x="1078600" y="104558"/>
                  </a:cubicBezTo>
                  <a:cubicBezTo>
                    <a:pt x="1028827" y="105143"/>
                    <a:pt x="979055" y="106900"/>
                    <a:pt x="929868" y="94604"/>
                  </a:cubicBezTo>
                  <a:cubicBezTo>
                    <a:pt x="847304" y="74109"/>
                    <a:pt x="767668" y="46588"/>
                    <a:pt x="692716" y="6770"/>
                  </a:cubicBezTo>
                  <a:cubicBezTo>
                    <a:pt x="673393" y="-3185"/>
                    <a:pt x="657583" y="-2599"/>
                    <a:pt x="640016" y="11454"/>
                  </a:cubicBezTo>
                  <a:cubicBezTo>
                    <a:pt x="588487" y="51858"/>
                    <a:pt x="544570" y="98117"/>
                    <a:pt x="512950" y="155502"/>
                  </a:cubicBezTo>
                  <a:cubicBezTo>
                    <a:pt x="484843" y="207031"/>
                    <a:pt x="444439" y="245678"/>
                    <a:pt x="391153" y="270271"/>
                  </a:cubicBezTo>
                  <a:cubicBezTo>
                    <a:pt x="370073" y="280226"/>
                    <a:pt x="348993" y="284910"/>
                    <a:pt x="327328" y="270271"/>
                  </a:cubicBezTo>
                  <a:cubicBezTo>
                    <a:pt x="316202" y="262659"/>
                    <a:pt x="308590" y="267343"/>
                    <a:pt x="302734" y="277298"/>
                  </a:cubicBezTo>
                  <a:cubicBezTo>
                    <a:pt x="297464" y="286667"/>
                    <a:pt x="293951" y="296621"/>
                    <a:pt x="291023" y="307161"/>
                  </a:cubicBezTo>
                  <a:cubicBezTo>
                    <a:pt x="279312" y="347565"/>
                    <a:pt x="286924" y="386798"/>
                    <a:pt x="303319" y="424273"/>
                  </a:cubicBezTo>
                  <a:cubicBezTo>
                    <a:pt x="329670" y="484000"/>
                    <a:pt x="362461" y="539043"/>
                    <a:pt x="426873" y="566564"/>
                  </a:cubicBezTo>
                  <a:cubicBezTo>
                    <a:pt x="437413" y="571249"/>
                    <a:pt x="440926" y="580032"/>
                    <a:pt x="443268" y="589987"/>
                  </a:cubicBezTo>
                  <a:cubicBezTo>
                    <a:pt x="450295" y="616922"/>
                    <a:pt x="457907" y="643272"/>
                    <a:pt x="465519" y="669622"/>
                  </a:cubicBezTo>
                  <a:cubicBezTo>
                    <a:pt x="477231" y="710026"/>
                    <a:pt x="494797" y="747502"/>
                    <a:pt x="520562" y="780293"/>
                  </a:cubicBezTo>
                  <a:cubicBezTo>
                    <a:pt x="573262" y="847047"/>
                    <a:pt x="644700" y="889793"/>
                    <a:pt x="720238" y="925512"/>
                  </a:cubicBezTo>
                  <a:cubicBezTo>
                    <a:pt x="742489" y="936052"/>
                    <a:pt x="750101" y="947763"/>
                    <a:pt x="751272" y="972357"/>
                  </a:cubicBezTo>
                  <a:cubicBezTo>
                    <a:pt x="752443" y="1008661"/>
                    <a:pt x="747173" y="1131043"/>
                    <a:pt x="743074" y="1156222"/>
                  </a:cubicBezTo>
                  <a:cubicBezTo>
                    <a:pt x="737804" y="1193112"/>
                    <a:pt x="713797" y="1211850"/>
                    <a:pt x="679248" y="1222390"/>
                  </a:cubicBezTo>
                  <a:cubicBezTo>
                    <a:pt x="590829" y="1248740"/>
                    <a:pt x="502995" y="1277433"/>
                    <a:pt x="415161" y="1305539"/>
                  </a:cubicBezTo>
                  <a:cubicBezTo>
                    <a:pt x="410477" y="1311395"/>
                    <a:pt x="363047" y="1318422"/>
                    <a:pt x="348408" y="1324863"/>
                  </a:cubicBezTo>
                  <a:cubicBezTo>
                    <a:pt x="342552" y="1327205"/>
                    <a:pt x="336696" y="1327205"/>
                    <a:pt x="330841" y="1328376"/>
                  </a:cubicBezTo>
                  <a:cubicBezTo>
                    <a:pt x="133507" y="1364681"/>
                    <a:pt x="0" y="1497017"/>
                    <a:pt x="0" y="1692008"/>
                  </a:cubicBezTo>
                  <a:lnTo>
                    <a:pt x="0" y="1767546"/>
                  </a:lnTo>
                  <a:lnTo>
                    <a:pt x="1891355" y="1767546"/>
                  </a:lnTo>
                  <a:lnTo>
                    <a:pt x="1891355" y="1634038"/>
                  </a:lnTo>
                  <a:cubicBezTo>
                    <a:pt x="1891355" y="1468325"/>
                    <a:pt x="1777757" y="1370537"/>
                    <a:pt x="1606188" y="1318422"/>
                  </a:cubicBezTo>
                  <a:close/>
                </a:path>
              </a:pathLst>
            </a:custGeom>
            <a:solidFill>
              <a:srgbClr val="F1BB9D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45">
              <a:extLst>
                <a:ext uri="{FF2B5EF4-FFF2-40B4-BE49-F238E27FC236}">
                  <a16:creationId xmlns:a16="http://schemas.microsoft.com/office/drawing/2014/main" id="{1E50B1DA-EE68-4770-A7FA-1CCA3BC6082C}"/>
                </a:ext>
              </a:extLst>
            </p:cNvPr>
            <p:cNvSpPr/>
            <p:nvPr/>
          </p:nvSpPr>
          <p:spPr>
            <a:xfrm>
              <a:off x="5560012" y="6133067"/>
              <a:ext cx="1709832" cy="486014"/>
            </a:xfrm>
            <a:custGeom>
              <a:avLst/>
              <a:gdLst>
                <a:gd name="connsiteX0" fmla="*/ 320872 w 1709832"/>
                <a:gd name="connsiteY0" fmla="*/ 26395 h 486013"/>
                <a:gd name="connsiteX1" fmla="*/ 443840 w 1709832"/>
                <a:gd name="connsiteY1" fmla="*/ 196207 h 486013"/>
                <a:gd name="connsiteX2" fmla="*/ 685675 w 1709832"/>
                <a:gd name="connsiteY2" fmla="*/ 291068 h 486013"/>
                <a:gd name="connsiteX3" fmla="*/ 1091468 w 1709832"/>
                <a:gd name="connsiteY3" fmla="*/ 296338 h 486013"/>
                <a:gd name="connsiteX4" fmla="*/ 1346186 w 1709832"/>
                <a:gd name="connsiteY4" fmla="*/ 157560 h 486013"/>
                <a:gd name="connsiteX5" fmla="*/ 1430506 w 1709832"/>
                <a:gd name="connsiteY5" fmla="*/ 45 h 486013"/>
                <a:gd name="connsiteX6" fmla="*/ 1710404 w 1709832"/>
                <a:gd name="connsiteY6" fmla="*/ 127111 h 486013"/>
                <a:gd name="connsiteX7" fmla="*/ 1685810 w 1709832"/>
                <a:gd name="connsiteY7" fmla="*/ 250079 h 486013"/>
                <a:gd name="connsiteX8" fmla="*/ 1582166 w 1709832"/>
                <a:gd name="connsiteY8" fmla="*/ 487816 h 486013"/>
                <a:gd name="connsiteX9" fmla="*/ 357762 w 1709832"/>
                <a:gd name="connsiteY9" fmla="*/ 486645 h 486013"/>
                <a:gd name="connsiteX10" fmla="*/ 96018 w 1709832"/>
                <a:gd name="connsiteY10" fmla="*/ 487816 h 486013"/>
                <a:gd name="connsiteX11" fmla="*/ 37462 w 1709832"/>
                <a:gd name="connsiteY11" fmla="*/ 299266 h 486013"/>
                <a:gd name="connsiteX12" fmla="*/ 571 w 1709832"/>
                <a:gd name="connsiteY12" fmla="*/ 134724 h 486013"/>
                <a:gd name="connsiteX13" fmla="*/ 276370 w 1709832"/>
                <a:gd name="connsiteY13" fmla="*/ 8243 h 486013"/>
                <a:gd name="connsiteX14" fmla="*/ 320872 w 1709832"/>
                <a:gd name="connsiteY14" fmla="*/ 26395 h 48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09832" h="486013">
                  <a:moveTo>
                    <a:pt x="320872" y="26395"/>
                  </a:moveTo>
                  <a:cubicBezTo>
                    <a:pt x="341367" y="97833"/>
                    <a:pt x="385284" y="152876"/>
                    <a:pt x="443840" y="196207"/>
                  </a:cubicBezTo>
                  <a:cubicBezTo>
                    <a:pt x="515863" y="248908"/>
                    <a:pt x="599598" y="273501"/>
                    <a:pt x="685675" y="291068"/>
                  </a:cubicBezTo>
                  <a:cubicBezTo>
                    <a:pt x="817426" y="318589"/>
                    <a:pt x="960303" y="327958"/>
                    <a:pt x="1091468" y="296338"/>
                  </a:cubicBezTo>
                  <a:cubicBezTo>
                    <a:pt x="1196869" y="260033"/>
                    <a:pt x="1285873" y="231926"/>
                    <a:pt x="1346186" y="157560"/>
                  </a:cubicBezTo>
                  <a:cubicBezTo>
                    <a:pt x="1352042" y="150534"/>
                    <a:pt x="1418210" y="2387"/>
                    <a:pt x="1430506" y="45"/>
                  </a:cubicBezTo>
                  <a:cubicBezTo>
                    <a:pt x="1443389" y="-2297"/>
                    <a:pt x="1694008" y="87293"/>
                    <a:pt x="1710404" y="127111"/>
                  </a:cubicBezTo>
                  <a:cubicBezTo>
                    <a:pt x="1726799" y="149948"/>
                    <a:pt x="1693423" y="224314"/>
                    <a:pt x="1685810" y="250079"/>
                  </a:cubicBezTo>
                  <a:cubicBezTo>
                    <a:pt x="1661217" y="335570"/>
                    <a:pt x="1592706" y="484302"/>
                    <a:pt x="1582166" y="487816"/>
                  </a:cubicBezTo>
                  <a:cubicBezTo>
                    <a:pt x="1572797" y="487816"/>
                    <a:pt x="752429" y="486645"/>
                    <a:pt x="357762" y="486645"/>
                  </a:cubicBezTo>
                  <a:cubicBezTo>
                    <a:pt x="279298" y="486645"/>
                    <a:pt x="174482" y="487816"/>
                    <a:pt x="96018" y="487816"/>
                  </a:cubicBezTo>
                  <a:cubicBezTo>
                    <a:pt x="87234" y="484302"/>
                    <a:pt x="67325" y="371289"/>
                    <a:pt x="37462" y="299266"/>
                  </a:cubicBezTo>
                  <a:cubicBezTo>
                    <a:pt x="21066" y="250664"/>
                    <a:pt x="-4113" y="188009"/>
                    <a:pt x="571" y="134724"/>
                  </a:cubicBezTo>
                  <a:cubicBezTo>
                    <a:pt x="1743" y="123012"/>
                    <a:pt x="268758" y="11170"/>
                    <a:pt x="276370" y="8243"/>
                  </a:cubicBezTo>
                  <a:cubicBezTo>
                    <a:pt x="309161" y="-2883"/>
                    <a:pt x="309161" y="-2883"/>
                    <a:pt x="320872" y="26395"/>
                  </a:cubicBezTo>
                  <a:close/>
                </a:path>
              </a:pathLst>
            </a:custGeom>
            <a:solidFill>
              <a:srgbClr val="983398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46">
              <a:extLst>
                <a:ext uri="{FF2B5EF4-FFF2-40B4-BE49-F238E27FC236}">
                  <a16:creationId xmlns:a16="http://schemas.microsoft.com/office/drawing/2014/main" id="{9E73E254-1429-4A61-8EEA-842282AD9693}"/>
                </a:ext>
              </a:extLst>
            </p:cNvPr>
            <p:cNvSpPr/>
            <p:nvPr/>
          </p:nvSpPr>
          <p:spPr>
            <a:xfrm>
              <a:off x="5729457" y="4387710"/>
              <a:ext cx="1399486" cy="2020178"/>
            </a:xfrm>
            <a:custGeom>
              <a:avLst/>
              <a:gdLst>
                <a:gd name="connsiteX0" fmla="*/ 1269844 w 1399485"/>
                <a:gd name="connsiteY0" fmla="*/ 256325 h 2020178"/>
                <a:gd name="connsiteX1" fmla="*/ 998145 w 1399485"/>
                <a:gd name="connsiteY1" fmla="*/ 65433 h 2020178"/>
                <a:gd name="connsiteX2" fmla="*/ 550778 w 1399485"/>
                <a:gd name="connsiteY2" fmla="*/ 9804 h 2020178"/>
                <a:gd name="connsiteX3" fmla="*/ 44855 w 1399485"/>
                <a:gd name="connsiteY3" fmla="*/ 463027 h 2020178"/>
                <a:gd name="connsiteX4" fmla="*/ 22604 w 1399485"/>
                <a:gd name="connsiteY4" fmla="*/ 989445 h 2020178"/>
                <a:gd name="connsiteX5" fmla="*/ 488123 w 1399485"/>
                <a:gd name="connsiteY5" fmla="*/ 1539285 h 2020178"/>
                <a:gd name="connsiteX6" fmla="*/ 492807 w 1399485"/>
                <a:gd name="connsiteY6" fmla="*/ 1417488 h 2020178"/>
                <a:gd name="connsiteX7" fmla="*/ 478168 w 1399485"/>
                <a:gd name="connsiteY7" fmla="*/ 1395237 h 2020178"/>
                <a:gd name="connsiteX8" fmla="*/ 368669 w 1399485"/>
                <a:gd name="connsiteY8" fmla="*/ 1337267 h 2020178"/>
                <a:gd name="connsiteX9" fmla="*/ 214082 w 1399485"/>
                <a:gd name="connsiteY9" fmla="*/ 1155158 h 2020178"/>
                <a:gd name="connsiteX10" fmla="*/ 189488 w 1399485"/>
                <a:gd name="connsiteY10" fmla="*/ 1071423 h 2020178"/>
                <a:gd name="connsiteX11" fmla="*/ 147913 w 1399485"/>
                <a:gd name="connsiteY11" fmla="*/ 1019308 h 2020178"/>
                <a:gd name="connsiteX12" fmla="*/ 116293 w 1399485"/>
                <a:gd name="connsiteY12" fmla="*/ 997057 h 2020178"/>
                <a:gd name="connsiteX13" fmla="*/ 32558 w 1399485"/>
                <a:gd name="connsiteY13" fmla="*/ 854181 h 2020178"/>
                <a:gd name="connsiteX14" fmla="*/ 50125 w 1399485"/>
                <a:gd name="connsiteY14" fmla="*/ 734141 h 2020178"/>
                <a:gd name="connsiteX15" fmla="*/ 144400 w 1399485"/>
                <a:gd name="connsiteY15" fmla="*/ 759320 h 2020178"/>
                <a:gd name="connsiteX16" fmla="*/ 252143 w 1399485"/>
                <a:gd name="connsiteY16" fmla="*/ 626984 h 2020178"/>
                <a:gd name="connsiteX17" fmla="*/ 388578 w 1399485"/>
                <a:gd name="connsiteY17" fmla="*/ 475910 h 2020178"/>
                <a:gd name="connsiteX18" fmla="*/ 413172 w 1399485"/>
                <a:gd name="connsiteY18" fmla="*/ 473567 h 2020178"/>
                <a:gd name="connsiteX19" fmla="*/ 481682 w 1399485"/>
                <a:gd name="connsiteY19" fmla="*/ 505773 h 2020178"/>
                <a:gd name="connsiteX20" fmla="*/ 792614 w 1399485"/>
                <a:gd name="connsiteY20" fmla="*/ 578968 h 2020178"/>
                <a:gd name="connsiteX21" fmla="*/ 893915 w 1399485"/>
                <a:gd name="connsiteY21" fmla="*/ 587166 h 2020178"/>
                <a:gd name="connsiteX22" fmla="*/ 1094177 w 1399485"/>
                <a:gd name="connsiteY22" fmla="*/ 729457 h 2020178"/>
                <a:gd name="connsiteX23" fmla="*/ 1141021 w 1399485"/>
                <a:gd name="connsiteY23" fmla="*/ 850667 h 2020178"/>
                <a:gd name="connsiteX24" fmla="*/ 1176155 w 1399485"/>
                <a:gd name="connsiteY24" fmla="*/ 894584 h 2020178"/>
                <a:gd name="connsiteX25" fmla="*/ 1240566 w 1399485"/>
                <a:gd name="connsiteY25" fmla="*/ 862379 h 2020178"/>
                <a:gd name="connsiteX26" fmla="*/ 1318446 w 1399485"/>
                <a:gd name="connsiteY26" fmla="*/ 782157 h 2020178"/>
                <a:gd name="connsiteX27" fmla="*/ 1210703 w 1399485"/>
                <a:gd name="connsiteY27" fmla="*/ 1022236 h 2020178"/>
                <a:gd name="connsiteX28" fmla="*/ 1174398 w 1399485"/>
                <a:gd name="connsiteY28" fmla="*/ 1059712 h 2020178"/>
                <a:gd name="connsiteX29" fmla="*/ 1138094 w 1399485"/>
                <a:gd name="connsiteY29" fmla="*/ 1180337 h 2020178"/>
                <a:gd name="connsiteX30" fmla="*/ 869322 w 1399485"/>
                <a:gd name="connsiteY30" fmla="*/ 1402264 h 2020178"/>
                <a:gd name="connsiteX31" fmla="*/ 865223 w 1399485"/>
                <a:gd name="connsiteY31" fmla="*/ 1606624 h 2020178"/>
                <a:gd name="connsiteX32" fmla="*/ 944274 w 1399485"/>
                <a:gd name="connsiteY32" fmla="*/ 1689773 h 2020178"/>
                <a:gd name="connsiteX33" fmla="*/ 958913 w 1399485"/>
                <a:gd name="connsiteY33" fmla="*/ 1764139 h 2020178"/>
                <a:gd name="connsiteX34" fmla="*/ 917923 w 1399485"/>
                <a:gd name="connsiteY34" fmla="*/ 1826208 h 2020178"/>
                <a:gd name="connsiteX35" fmla="*/ 934319 w 1399485"/>
                <a:gd name="connsiteY35" fmla="*/ 1898232 h 2020178"/>
                <a:gd name="connsiteX36" fmla="*/ 905627 w 1399485"/>
                <a:gd name="connsiteY36" fmla="*/ 1993093 h 2020178"/>
                <a:gd name="connsiteX37" fmla="*/ 878106 w 1399485"/>
                <a:gd name="connsiteY37" fmla="*/ 2015930 h 2020178"/>
                <a:gd name="connsiteX38" fmla="*/ 917338 w 1399485"/>
                <a:gd name="connsiteY38" fmla="*/ 2021785 h 2020178"/>
                <a:gd name="connsiteX39" fmla="*/ 1035621 w 1399485"/>
                <a:gd name="connsiteY39" fmla="*/ 2015344 h 2020178"/>
                <a:gd name="connsiteX40" fmla="*/ 1172642 w 1399485"/>
                <a:gd name="connsiteY40" fmla="*/ 1892377 h 2020178"/>
                <a:gd name="connsiteX41" fmla="*/ 1183182 w 1399485"/>
                <a:gd name="connsiteY41" fmla="*/ 1806299 h 2020178"/>
                <a:gd name="connsiteX42" fmla="*/ 1167957 w 1399485"/>
                <a:gd name="connsiteY42" fmla="*/ 1757113 h 2020178"/>
                <a:gd name="connsiteX43" fmla="*/ 1169714 w 1399485"/>
                <a:gd name="connsiteY43" fmla="*/ 1560950 h 2020178"/>
                <a:gd name="connsiteX44" fmla="*/ 1162687 w 1399485"/>
                <a:gd name="connsiteY44" fmla="*/ 1529330 h 2020178"/>
                <a:gd name="connsiteX45" fmla="*/ 1218315 w 1399485"/>
                <a:gd name="connsiteY45" fmla="*/ 1480143 h 2020178"/>
                <a:gd name="connsiteX46" fmla="*/ 1232954 w 1399485"/>
                <a:gd name="connsiteY46" fmla="*/ 1343708 h 2020178"/>
                <a:gd name="connsiteX47" fmla="*/ 1222414 w 1399485"/>
                <a:gd name="connsiteY47" fmla="*/ 1261729 h 2020178"/>
                <a:gd name="connsiteX48" fmla="*/ 1338940 w 1399485"/>
                <a:gd name="connsiteY48" fmla="*/ 1036875 h 2020178"/>
                <a:gd name="connsiteX49" fmla="*/ 1386371 w 1399485"/>
                <a:gd name="connsiteY49" fmla="*/ 767518 h 2020178"/>
                <a:gd name="connsiteX50" fmla="*/ 1384028 w 1399485"/>
                <a:gd name="connsiteY50" fmla="*/ 683197 h 2020178"/>
                <a:gd name="connsiteX51" fmla="*/ 1399838 w 1399485"/>
                <a:gd name="connsiteY51" fmla="*/ 607075 h 2020178"/>
                <a:gd name="connsiteX52" fmla="*/ 1269844 w 1399485"/>
                <a:gd name="connsiteY52" fmla="*/ 256325 h 202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99485" h="2020178">
                  <a:moveTo>
                    <a:pt x="1269844" y="256325"/>
                  </a:moveTo>
                  <a:cubicBezTo>
                    <a:pt x="1194307" y="170248"/>
                    <a:pt x="1095933" y="118719"/>
                    <a:pt x="998145" y="65433"/>
                  </a:cubicBezTo>
                  <a:cubicBezTo>
                    <a:pt x="856440" y="-11861"/>
                    <a:pt x="703023" y="-6006"/>
                    <a:pt x="550778" y="9804"/>
                  </a:cubicBezTo>
                  <a:cubicBezTo>
                    <a:pt x="358129" y="29714"/>
                    <a:pt x="103997" y="215921"/>
                    <a:pt x="44855" y="463027"/>
                  </a:cubicBezTo>
                  <a:cubicBezTo>
                    <a:pt x="2695" y="639280"/>
                    <a:pt x="-19557" y="812606"/>
                    <a:pt x="22604" y="989445"/>
                  </a:cubicBezTo>
                  <a:cubicBezTo>
                    <a:pt x="84673" y="1250018"/>
                    <a:pt x="487538" y="1542798"/>
                    <a:pt x="488123" y="1539285"/>
                  </a:cubicBezTo>
                  <a:cubicBezTo>
                    <a:pt x="492222" y="1498881"/>
                    <a:pt x="492807" y="1458478"/>
                    <a:pt x="492807" y="1417488"/>
                  </a:cubicBezTo>
                  <a:cubicBezTo>
                    <a:pt x="492807" y="1405777"/>
                    <a:pt x="489880" y="1399922"/>
                    <a:pt x="478168" y="1395237"/>
                  </a:cubicBezTo>
                  <a:cubicBezTo>
                    <a:pt x="440107" y="1379427"/>
                    <a:pt x="403217" y="1359518"/>
                    <a:pt x="368669" y="1337267"/>
                  </a:cubicBezTo>
                  <a:cubicBezTo>
                    <a:pt x="298988" y="1292179"/>
                    <a:pt x="241017" y="1236551"/>
                    <a:pt x="214082" y="1155158"/>
                  </a:cubicBezTo>
                  <a:cubicBezTo>
                    <a:pt x="205298" y="1127637"/>
                    <a:pt x="195344" y="1100115"/>
                    <a:pt x="189488" y="1071423"/>
                  </a:cubicBezTo>
                  <a:cubicBezTo>
                    <a:pt x="184218" y="1046244"/>
                    <a:pt x="177191" y="1025749"/>
                    <a:pt x="147913" y="1019308"/>
                  </a:cubicBezTo>
                  <a:cubicBezTo>
                    <a:pt x="135031" y="1016380"/>
                    <a:pt x="125662" y="1005840"/>
                    <a:pt x="116293" y="997057"/>
                  </a:cubicBezTo>
                  <a:cubicBezTo>
                    <a:pt x="75304" y="957239"/>
                    <a:pt x="46026" y="909809"/>
                    <a:pt x="32558" y="854181"/>
                  </a:cubicBezTo>
                  <a:cubicBezTo>
                    <a:pt x="22604" y="813191"/>
                    <a:pt x="24946" y="772202"/>
                    <a:pt x="50125" y="734141"/>
                  </a:cubicBezTo>
                  <a:cubicBezTo>
                    <a:pt x="72376" y="758735"/>
                    <a:pt x="118050" y="771031"/>
                    <a:pt x="144400" y="759320"/>
                  </a:cubicBezTo>
                  <a:cubicBezTo>
                    <a:pt x="200028" y="734141"/>
                    <a:pt x="222865" y="680855"/>
                    <a:pt x="252143" y="626984"/>
                  </a:cubicBezTo>
                  <a:cubicBezTo>
                    <a:pt x="285520" y="566085"/>
                    <a:pt x="332950" y="517484"/>
                    <a:pt x="388578" y="475910"/>
                  </a:cubicBezTo>
                  <a:cubicBezTo>
                    <a:pt x="396776" y="469468"/>
                    <a:pt x="403217" y="468297"/>
                    <a:pt x="413172" y="473567"/>
                  </a:cubicBezTo>
                  <a:cubicBezTo>
                    <a:pt x="435423" y="485278"/>
                    <a:pt x="458845" y="495818"/>
                    <a:pt x="481682" y="505773"/>
                  </a:cubicBezTo>
                  <a:cubicBezTo>
                    <a:pt x="581227" y="547933"/>
                    <a:pt x="682529" y="583067"/>
                    <a:pt x="792614" y="578968"/>
                  </a:cubicBezTo>
                  <a:cubicBezTo>
                    <a:pt x="834189" y="577797"/>
                    <a:pt x="852926" y="579553"/>
                    <a:pt x="893915" y="587166"/>
                  </a:cubicBezTo>
                  <a:cubicBezTo>
                    <a:pt x="994046" y="605318"/>
                    <a:pt x="1060214" y="660946"/>
                    <a:pt x="1094177" y="729457"/>
                  </a:cubicBezTo>
                  <a:cubicBezTo>
                    <a:pt x="1109987" y="761077"/>
                    <a:pt x="1140436" y="814948"/>
                    <a:pt x="1141021" y="850667"/>
                  </a:cubicBezTo>
                  <a:cubicBezTo>
                    <a:pt x="1141021" y="872333"/>
                    <a:pt x="1156831" y="899854"/>
                    <a:pt x="1176155" y="894584"/>
                  </a:cubicBezTo>
                  <a:cubicBezTo>
                    <a:pt x="1212460" y="884630"/>
                    <a:pt x="1220072" y="874675"/>
                    <a:pt x="1240566" y="862379"/>
                  </a:cubicBezTo>
                  <a:cubicBezTo>
                    <a:pt x="1275114" y="841884"/>
                    <a:pt x="1290339" y="812020"/>
                    <a:pt x="1318446" y="782157"/>
                  </a:cubicBezTo>
                  <a:cubicBezTo>
                    <a:pt x="1340697" y="923862"/>
                    <a:pt x="1248179" y="1019308"/>
                    <a:pt x="1210703" y="1022236"/>
                  </a:cubicBezTo>
                  <a:cubicBezTo>
                    <a:pt x="1187866" y="1023993"/>
                    <a:pt x="1178497" y="1038046"/>
                    <a:pt x="1174398" y="1059712"/>
                  </a:cubicBezTo>
                  <a:cubicBezTo>
                    <a:pt x="1166786" y="1101287"/>
                    <a:pt x="1153318" y="1141104"/>
                    <a:pt x="1138094" y="1180337"/>
                  </a:cubicBezTo>
                  <a:cubicBezTo>
                    <a:pt x="1097690" y="1240650"/>
                    <a:pt x="981749" y="1363031"/>
                    <a:pt x="869322" y="1402264"/>
                  </a:cubicBezTo>
                  <a:cubicBezTo>
                    <a:pt x="869322" y="1403435"/>
                    <a:pt x="868736" y="1587886"/>
                    <a:pt x="865223" y="1606624"/>
                  </a:cubicBezTo>
                  <a:cubicBezTo>
                    <a:pt x="871664" y="1656982"/>
                    <a:pt x="944274" y="1689773"/>
                    <a:pt x="944274" y="1689773"/>
                  </a:cubicBezTo>
                  <a:cubicBezTo>
                    <a:pt x="962426" y="1707340"/>
                    <a:pt x="961840" y="1758284"/>
                    <a:pt x="958913" y="1764139"/>
                  </a:cubicBezTo>
                  <a:cubicBezTo>
                    <a:pt x="947787" y="1789318"/>
                    <a:pt x="923779" y="1793417"/>
                    <a:pt x="917923" y="1826208"/>
                  </a:cubicBezTo>
                  <a:cubicBezTo>
                    <a:pt x="912653" y="1854315"/>
                    <a:pt x="926707" y="1870711"/>
                    <a:pt x="934319" y="1898232"/>
                  </a:cubicBezTo>
                  <a:cubicBezTo>
                    <a:pt x="945445" y="1936879"/>
                    <a:pt x="933148" y="1967328"/>
                    <a:pt x="905627" y="1993093"/>
                  </a:cubicBezTo>
                  <a:cubicBezTo>
                    <a:pt x="898014" y="2000705"/>
                    <a:pt x="888646" y="2007146"/>
                    <a:pt x="878106" y="2015930"/>
                  </a:cubicBezTo>
                  <a:cubicBezTo>
                    <a:pt x="893330" y="2018272"/>
                    <a:pt x="905041" y="2020028"/>
                    <a:pt x="917338" y="2021785"/>
                  </a:cubicBezTo>
                  <a:cubicBezTo>
                    <a:pt x="957156" y="2028226"/>
                    <a:pt x="996974" y="2025884"/>
                    <a:pt x="1035621" y="2015344"/>
                  </a:cubicBezTo>
                  <a:cubicBezTo>
                    <a:pt x="1107644" y="1995435"/>
                    <a:pt x="1135752" y="1980796"/>
                    <a:pt x="1172642" y="1892377"/>
                  </a:cubicBezTo>
                  <a:cubicBezTo>
                    <a:pt x="1183182" y="1866026"/>
                    <a:pt x="1188452" y="1822109"/>
                    <a:pt x="1183182" y="1806299"/>
                  </a:cubicBezTo>
                  <a:cubicBezTo>
                    <a:pt x="1176741" y="1786976"/>
                    <a:pt x="1165029" y="1772923"/>
                    <a:pt x="1167957" y="1757113"/>
                  </a:cubicBezTo>
                  <a:cubicBezTo>
                    <a:pt x="1209532" y="1686260"/>
                    <a:pt x="1211288" y="1628875"/>
                    <a:pt x="1169714" y="1560950"/>
                  </a:cubicBezTo>
                  <a:cubicBezTo>
                    <a:pt x="1163858" y="1550996"/>
                    <a:pt x="1157417" y="1534014"/>
                    <a:pt x="1162687" y="1529330"/>
                  </a:cubicBezTo>
                  <a:cubicBezTo>
                    <a:pt x="1182596" y="1510592"/>
                    <a:pt x="1206604" y="1505908"/>
                    <a:pt x="1218315" y="1480143"/>
                  </a:cubicBezTo>
                  <a:cubicBezTo>
                    <a:pt x="1235882" y="1451451"/>
                    <a:pt x="1261061" y="1399922"/>
                    <a:pt x="1232954" y="1343708"/>
                  </a:cubicBezTo>
                  <a:cubicBezTo>
                    <a:pt x="1208361" y="1306818"/>
                    <a:pt x="1213045" y="1269342"/>
                    <a:pt x="1222414" y="1261729"/>
                  </a:cubicBezTo>
                  <a:cubicBezTo>
                    <a:pt x="1239981" y="1247091"/>
                    <a:pt x="1332499" y="1052685"/>
                    <a:pt x="1338940" y="1036875"/>
                  </a:cubicBezTo>
                  <a:cubicBezTo>
                    <a:pt x="1377587" y="942600"/>
                    <a:pt x="1391055" y="869405"/>
                    <a:pt x="1386371" y="767518"/>
                  </a:cubicBezTo>
                  <a:cubicBezTo>
                    <a:pt x="1385785" y="748780"/>
                    <a:pt x="1377002" y="700764"/>
                    <a:pt x="1384028" y="683197"/>
                  </a:cubicBezTo>
                  <a:cubicBezTo>
                    <a:pt x="1393397" y="659190"/>
                    <a:pt x="1398082" y="633425"/>
                    <a:pt x="1399838" y="607075"/>
                  </a:cubicBezTo>
                  <a:cubicBezTo>
                    <a:pt x="1410378" y="471225"/>
                    <a:pt x="1358849" y="357041"/>
                    <a:pt x="1269844" y="256325"/>
                  </a:cubicBezTo>
                  <a:close/>
                </a:path>
              </a:pathLst>
            </a:custGeom>
            <a:solidFill>
              <a:srgbClr val="262020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89">
            <a:extLst>
              <a:ext uri="{FF2B5EF4-FFF2-40B4-BE49-F238E27FC236}">
                <a16:creationId xmlns:a16="http://schemas.microsoft.com/office/drawing/2014/main" id="{E68AA078-5543-4550-B5D3-791FEA9DB53F}"/>
              </a:ext>
            </a:extLst>
          </p:cNvPr>
          <p:cNvGrpSpPr/>
          <p:nvPr/>
        </p:nvGrpSpPr>
        <p:grpSpPr>
          <a:xfrm>
            <a:off x="6616787" y="5030192"/>
            <a:ext cx="1191624" cy="1251720"/>
            <a:chOff x="8529977" y="2354573"/>
            <a:chExt cx="1686834" cy="1771904"/>
          </a:xfrm>
        </p:grpSpPr>
        <p:sp>
          <p:nvSpPr>
            <p:cNvPr id="36" name="Graphic 57">
              <a:extLst>
                <a:ext uri="{FF2B5EF4-FFF2-40B4-BE49-F238E27FC236}">
                  <a16:creationId xmlns:a16="http://schemas.microsoft.com/office/drawing/2014/main" id="{85369241-CD64-478F-A5FE-51F0E9465316}"/>
                </a:ext>
              </a:extLst>
            </p:cNvPr>
            <p:cNvSpPr/>
            <p:nvPr/>
          </p:nvSpPr>
          <p:spPr>
            <a:xfrm>
              <a:off x="8529977" y="3693238"/>
              <a:ext cx="1686834" cy="433096"/>
            </a:xfrm>
            <a:custGeom>
              <a:avLst/>
              <a:gdLst>
                <a:gd name="connsiteX0" fmla="*/ 2918363 w 2919613"/>
                <a:gd name="connsiteY0" fmla="*/ 714582 h 749613"/>
                <a:gd name="connsiteX1" fmla="*/ 2906392 w 2919613"/>
                <a:gd name="connsiteY1" fmla="*/ 642691 h 749613"/>
                <a:gd name="connsiteX2" fmla="*/ 2487525 w 2919613"/>
                <a:gd name="connsiteY2" fmla="*/ 179697 h 749613"/>
                <a:gd name="connsiteX3" fmla="*/ 1925895 w 2919613"/>
                <a:gd name="connsiteY3" fmla="*/ 128 h 749613"/>
                <a:gd name="connsiteX4" fmla="*/ 1448127 w 2919613"/>
                <a:gd name="connsiteY4" fmla="*/ 205550 h 749613"/>
                <a:gd name="connsiteX5" fmla="*/ 989972 w 2919613"/>
                <a:gd name="connsiteY5" fmla="*/ 0 h 749613"/>
                <a:gd name="connsiteX6" fmla="*/ 444262 w 2919613"/>
                <a:gd name="connsiteY6" fmla="*/ 175558 h 749613"/>
                <a:gd name="connsiteX7" fmla="*/ 189809 w 2919613"/>
                <a:gd name="connsiteY7" fmla="*/ 311763 h 749613"/>
                <a:gd name="connsiteX8" fmla="*/ 2662 w 2919613"/>
                <a:gd name="connsiteY8" fmla="*/ 700765 h 749613"/>
                <a:gd name="connsiteX9" fmla="*/ 45007 w 2919613"/>
                <a:gd name="connsiteY9" fmla="*/ 749223 h 749613"/>
                <a:gd name="connsiteX10" fmla="*/ 2889135 w 2919613"/>
                <a:gd name="connsiteY10" fmla="*/ 749604 h 749613"/>
                <a:gd name="connsiteX11" fmla="*/ 2918363 w 2919613"/>
                <a:gd name="connsiteY11" fmla="*/ 714582 h 7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9613" h="749613">
                  <a:moveTo>
                    <a:pt x="2918363" y="714582"/>
                  </a:moveTo>
                  <a:cubicBezTo>
                    <a:pt x="2913906" y="690703"/>
                    <a:pt x="2911295" y="666507"/>
                    <a:pt x="2906392" y="642691"/>
                  </a:cubicBezTo>
                  <a:cubicBezTo>
                    <a:pt x="2858189" y="405877"/>
                    <a:pt x="2721474" y="248022"/>
                    <a:pt x="2487525" y="179697"/>
                  </a:cubicBezTo>
                  <a:cubicBezTo>
                    <a:pt x="2298724" y="124616"/>
                    <a:pt x="2113105" y="59984"/>
                    <a:pt x="1925895" y="128"/>
                  </a:cubicBezTo>
                  <a:cubicBezTo>
                    <a:pt x="1916725" y="2293"/>
                    <a:pt x="1452776" y="198927"/>
                    <a:pt x="1448127" y="205550"/>
                  </a:cubicBezTo>
                  <a:cubicBezTo>
                    <a:pt x="1448127" y="205550"/>
                    <a:pt x="1001753" y="-318"/>
                    <a:pt x="989972" y="0"/>
                  </a:cubicBezTo>
                  <a:cubicBezTo>
                    <a:pt x="969023" y="7260"/>
                    <a:pt x="606192" y="127482"/>
                    <a:pt x="444262" y="175558"/>
                  </a:cubicBezTo>
                  <a:cubicBezTo>
                    <a:pt x="349128" y="203766"/>
                    <a:pt x="262846" y="243819"/>
                    <a:pt x="189809" y="311763"/>
                  </a:cubicBezTo>
                  <a:cubicBezTo>
                    <a:pt x="76528" y="417211"/>
                    <a:pt x="21447" y="550233"/>
                    <a:pt x="2662" y="700765"/>
                  </a:cubicBezTo>
                  <a:cubicBezTo>
                    <a:pt x="-3387" y="749159"/>
                    <a:pt x="-2814" y="749223"/>
                    <a:pt x="45007" y="749223"/>
                  </a:cubicBezTo>
                  <a:cubicBezTo>
                    <a:pt x="439358" y="749287"/>
                    <a:pt x="2814888" y="748522"/>
                    <a:pt x="2889135" y="749604"/>
                  </a:cubicBezTo>
                  <a:cubicBezTo>
                    <a:pt x="2915879" y="749987"/>
                    <a:pt x="2922820" y="738588"/>
                    <a:pt x="2918363" y="714582"/>
                  </a:cubicBezTo>
                  <a:close/>
                </a:path>
              </a:pathLst>
            </a:custGeom>
            <a:solidFill>
              <a:srgbClr val="9D9AC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Graphic 57">
              <a:extLst>
                <a:ext uri="{FF2B5EF4-FFF2-40B4-BE49-F238E27FC236}">
                  <a16:creationId xmlns:a16="http://schemas.microsoft.com/office/drawing/2014/main" id="{0A86F732-EE8D-40A1-8835-F7E26B872C75}"/>
                </a:ext>
              </a:extLst>
            </p:cNvPr>
            <p:cNvSpPr/>
            <p:nvPr/>
          </p:nvSpPr>
          <p:spPr>
            <a:xfrm>
              <a:off x="8877235" y="2678682"/>
              <a:ext cx="983852" cy="1055510"/>
            </a:xfrm>
            <a:custGeom>
              <a:avLst/>
              <a:gdLst>
                <a:gd name="connsiteX0" fmla="*/ 510616 w 1702876"/>
                <a:gd name="connsiteY0" fmla="*/ 1679990 h 1826902"/>
                <a:gd name="connsiteX1" fmla="*/ 533476 w 1702876"/>
                <a:gd name="connsiteY1" fmla="*/ 1547415 h 1826902"/>
                <a:gd name="connsiteX2" fmla="*/ 526917 w 1702876"/>
                <a:gd name="connsiteY2" fmla="*/ 1420825 h 1826902"/>
                <a:gd name="connsiteX3" fmla="*/ 426308 w 1702876"/>
                <a:gd name="connsiteY3" fmla="*/ 1340083 h 1826902"/>
                <a:gd name="connsiteX4" fmla="*/ 198600 w 1702876"/>
                <a:gd name="connsiteY4" fmla="*/ 973177 h 1826902"/>
                <a:gd name="connsiteX5" fmla="*/ 181152 w 1702876"/>
                <a:gd name="connsiteY5" fmla="*/ 945796 h 1826902"/>
                <a:gd name="connsiteX6" fmla="*/ 63796 w 1702876"/>
                <a:gd name="connsiteY6" fmla="*/ 829713 h 1826902"/>
                <a:gd name="connsiteX7" fmla="*/ 6678 w 1702876"/>
                <a:gd name="connsiteY7" fmla="*/ 567109 h 1826902"/>
                <a:gd name="connsiteX8" fmla="*/ 109770 w 1702876"/>
                <a:gd name="connsiteY8" fmla="*/ 464080 h 1826902"/>
                <a:gd name="connsiteX9" fmla="*/ 132312 w 1702876"/>
                <a:gd name="connsiteY9" fmla="*/ 491652 h 1826902"/>
                <a:gd name="connsiteX10" fmla="*/ 239162 w 1702876"/>
                <a:gd name="connsiteY10" fmla="*/ 696501 h 1826902"/>
                <a:gd name="connsiteX11" fmla="*/ 259921 w 1702876"/>
                <a:gd name="connsiteY11" fmla="*/ 486813 h 1826902"/>
                <a:gd name="connsiteX12" fmla="*/ 459420 w 1702876"/>
                <a:gd name="connsiteY12" fmla="*/ 31396 h 1826902"/>
                <a:gd name="connsiteX13" fmla="*/ 495334 w 1702876"/>
                <a:gd name="connsiteY13" fmla="*/ 3250 h 1826902"/>
                <a:gd name="connsiteX14" fmla="*/ 487757 w 1702876"/>
                <a:gd name="connsiteY14" fmla="*/ 48652 h 1826902"/>
                <a:gd name="connsiteX15" fmla="*/ 428282 w 1702876"/>
                <a:gd name="connsiteY15" fmla="*/ 313866 h 1826902"/>
                <a:gd name="connsiteX16" fmla="*/ 619695 w 1702876"/>
                <a:gd name="connsiteY16" fmla="*/ 182246 h 1826902"/>
                <a:gd name="connsiteX17" fmla="*/ 803211 w 1702876"/>
                <a:gd name="connsiteY17" fmla="*/ 21335 h 1826902"/>
                <a:gd name="connsiteX18" fmla="*/ 815947 w 1702876"/>
                <a:gd name="connsiteY18" fmla="*/ 7135 h 1826902"/>
                <a:gd name="connsiteX19" fmla="*/ 832694 w 1702876"/>
                <a:gd name="connsiteY19" fmla="*/ 1086 h 1826902"/>
                <a:gd name="connsiteX20" fmla="*/ 835305 w 1702876"/>
                <a:gd name="connsiteY20" fmla="*/ 20698 h 1826902"/>
                <a:gd name="connsiteX21" fmla="*/ 816966 w 1702876"/>
                <a:gd name="connsiteY21" fmla="*/ 54065 h 1826902"/>
                <a:gd name="connsiteX22" fmla="*/ 737688 w 1702876"/>
                <a:gd name="connsiteY22" fmla="*/ 271521 h 1826902"/>
                <a:gd name="connsiteX23" fmla="*/ 706614 w 1702876"/>
                <a:gd name="connsiteY23" fmla="*/ 360542 h 1826902"/>
                <a:gd name="connsiteX24" fmla="*/ 953744 w 1702876"/>
                <a:gd name="connsiteY24" fmla="*/ 232678 h 1826902"/>
                <a:gd name="connsiteX25" fmla="*/ 1212208 w 1702876"/>
                <a:gd name="connsiteY25" fmla="*/ 53683 h 1826902"/>
                <a:gd name="connsiteX26" fmla="*/ 1252325 w 1702876"/>
                <a:gd name="connsiteY26" fmla="*/ 53046 h 1826902"/>
                <a:gd name="connsiteX27" fmla="*/ 1418394 w 1702876"/>
                <a:gd name="connsiteY27" fmla="*/ 288587 h 1826902"/>
                <a:gd name="connsiteX28" fmla="*/ 1535368 w 1702876"/>
                <a:gd name="connsiteY28" fmla="*/ 667591 h 1826902"/>
                <a:gd name="connsiteX29" fmla="*/ 1542691 w 1702876"/>
                <a:gd name="connsiteY29" fmla="*/ 688414 h 1826902"/>
                <a:gd name="connsiteX30" fmla="*/ 1579942 w 1702876"/>
                <a:gd name="connsiteY30" fmla="*/ 608626 h 1826902"/>
                <a:gd name="connsiteX31" fmla="*/ 1620632 w 1702876"/>
                <a:gd name="connsiteY31" fmla="*/ 501713 h 1826902"/>
                <a:gd name="connsiteX32" fmla="*/ 1637697 w 1702876"/>
                <a:gd name="connsiteY32" fmla="*/ 477006 h 1826902"/>
                <a:gd name="connsiteX33" fmla="*/ 1698063 w 1702876"/>
                <a:gd name="connsiteY33" fmla="*/ 672749 h 1826902"/>
                <a:gd name="connsiteX34" fmla="*/ 1577395 w 1702876"/>
                <a:gd name="connsiteY34" fmla="*/ 909181 h 1826902"/>
                <a:gd name="connsiteX35" fmla="*/ 1512445 w 1702876"/>
                <a:gd name="connsiteY35" fmla="*/ 947069 h 1826902"/>
                <a:gd name="connsiteX36" fmla="*/ 1489712 w 1702876"/>
                <a:gd name="connsiteY36" fmla="*/ 972094 h 1826902"/>
                <a:gd name="connsiteX37" fmla="*/ 1432848 w 1702876"/>
                <a:gd name="connsiteY37" fmla="*/ 1146633 h 1826902"/>
                <a:gd name="connsiteX38" fmla="*/ 1270536 w 1702876"/>
                <a:gd name="connsiteY38" fmla="*/ 1334097 h 1826902"/>
                <a:gd name="connsiteX39" fmla="*/ 1220422 w 1702876"/>
                <a:gd name="connsiteY39" fmla="*/ 1372622 h 1826902"/>
                <a:gd name="connsiteX40" fmla="*/ 1165088 w 1702876"/>
                <a:gd name="connsiteY40" fmla="*/ 1486985 h 1826902"/>
                <a:gd name="connsiteX41" fmla="*/ 1201702 w 1702876"/>
                <a:gd name="connsiteY41" fmla="*/ 1704697 h 1826902"/>
                <a:gd name="connsiteX42" fmla="*/ 1182599 w 1702876"/>
                <a:gd name="connsiteY42" fmla="*/ 1729531 h 1826902"/>
                <a:gd name="connsiteX43" fmla="*/ 900064 w 1702876"/>
                <a:gd name="connsiteY43" fmla="*/ 1823709 h 1826902"/>
                <a:gd name="connsiteX44" fmla="*/ 836005 w 1702876"/>
                <a:gd name="connsiteY44" fmla="*/ 1823709 h 1826902"/>
                <a:gd name="connsiteX45" fmla="*/ 534240 w 1702876"/>
                <a:gd name="connsiteY45" fmla="*/ 1709727 h 1826902"/>
                <a:gd name="connsiteX46" fmla="*/ 510616 w 1702876"/>
                <a:gd name="connsiteY46" fmla="*/ 1679990 h 182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2876" h="1826902">
                  <a:moveTo>
                    <a:pt x="510616" y="1679990"/>
                  </a:moveTo>
                  <a:cubicBezTo>
                    <a:pt x="532648" y="1638345"/>
                    <a:pt x="531375" y="1591925"/>
                    <a:pt x="533476" y="1547415"/>
                  </a:cubicBezTo>
                  <a:cubicBezTo>
                    <a:pt x="535514" y="1505070"/>
                    <a:pt x="551560" y="1455911"/>
                    <a:pt x="526917" y="1420825"/>
                  </a:cubicBezTo>
                  <a:cubicBezTo>
                    <a:pt x="503102" y="1386949"/>
                    <a:pt x="462476" y="1363580"/>
                    <a:pt x="426308" y="1340083"/>
                  </a:cubicBezTo>
                  <a:cubicBezTo>
                    <a:pt x="292587" y="1253100"/>
                    <a:pt x="231966" y="1121671"/>
                    <a:pt x="198600" y="973177"/>
                  </a:cubicBezTo>
                  <a:cubicBezTo>
                    <a:pt x="195861" y="961015"/>
                    <a:pt x="193888" y="950826"/>
                    <a:pt x="181152" y="945796"/>
                  </a:cubicBezTo>
                  <a:cubicBezTo>
                    <a:pt x="125563" y="923764"/>
                    <a:pt x="93087" y="878171"/>
                    <a:pt x="63796" y="829713"/>
                  </a:cubicBezTo>
                  <a:cubicBezTo>
                    <a:pt x="14828" y="748779"/>
                    <a:pt x="-13763" y="663516"/>
                    <a:pt x="6678" y="567109"/>
                  </a:cubicBezTo>
                  <a:cubicBezTo>
                    <a:pt x="19349" y="507380"/>
                    <a:pt x="58766" y="466500"/>
                    <a:pt x="109770" y="464080"/>
                  </a:cubicBezTo>
                  <a:cubicBezTo>
                    <a:pt x="126199" y="465990"/>
                    <a:pt x="127027" y="480827"/>
                    <a:pt x="132312" y="491652"/>
                  </a:cubicBezTo>
                  <a:cubicBezTo>
                    <a:pt x="165106" y="559341"/>
                    <a:pt x="197836" y="627093"/>
                    <a:pt x="239162" y="696501"/>
                  </a:cubicBezTo>
                  <a:cubicBezTo>
                    <a:pt x="242027" y="623081"/>
                    <a:pt x="247949" y="554565"/>
                    <a:pt x="259921" y="486813"/>
                  </a:cubicBezTo>
                  <a:cubicBezTo>
                    <a:pt x="289531" y="318897"/>
                    <a:pt x="354990" y="166518"/>
                    <a:pt x="459420" y="31396"/>
                  </a:cubicBezTo>
                  <a:cubicBezTo>
                    <a:pt x="468972" y="19042"/>
                    <a:pt x="479670" y="-6110"/>
                    <a:pt x="495334" y="3250"/>
                  </a:cubicBezTo>
                  <a:cubicBezTo>
                    <a:pt x="510616" y="12420"/>
                    <a:pt x="493678" y="33879"/>
                    <a:pt x="487757" y="48652"/>
                  </a:cubicBezTo>
                  <a:cubicBezTo>
                    <a:pt x="453562" y="133661"/>
                    <a:pt x="428728" y="220643"/>
                    <a:pt x="428282" y="313866"/>
                  </a:cubicBezTo>
                  <a:cubicBezTo>
                    <a:pt x="488011" y="262734"/>
                    <a:pt x="554935" y="224082"/>
                    <a:pt x="619695" y="182246"/>
                  </a:cubicBezTo>
                  <a:cubicBezTo>
                    <a:pt x="688848" y="137609"/>
                    <a:pt x="747367" y="81064"/>
                    <a:pt x="803211" y="21335"/>
                  </a:cubicBezTo>
                  <a:cubicBezTo>
                    <a:pt x="807542" y="16686"/>
                    <a:pt x="811044" y="11210"/>
                    <a:pt x="815947" y="7135"/>
                  </a:cubicBezTo>
                  <a:cubicBezTo>
                    <a:pt x="820786" y="3123"/>
                    <a:pt x="826199" y="-2353"/>
                    <a:pt x="832694" y="1086"/>
                  </a:cubicBezTo>
                  <a:cubicBezTo>
                    <a:pt x="841418" y="5734"/>
                    <a:pt x="837852" y="13948"/>
                    <a:pt x="835305" y="20698"/>
                  </a:cubicBezTo>
                  <a:cubicBezTo>
                    <a:pt x="830784" y="32606"/>
                    <a:pt x="823334" y="43112"/>
                    <a:pt x="816966" y="54065"/>
                  </a:cubicBezTo>
                  <a:cubicBezTo>
                    <a:pt x="777423" y="121817"/>
                    <a:pt x="760230" y="197656"/>
                    <a:pt x="737688" y="271521"/>
                  </a:cubicBezTo>
                  <a:cubicBezTo>
                    <a:pt x="729028" y="299921"/>
                    <a:pt x="720686" y="328321"/>
                    <a:pt x="706614" y="360542"/>
                  </a:cubicBezTo>
                  <a:cubicBezTo>
                    <a:pt x="791623" y="316541"/>
                    <a:pt x="875103" y="279417"/>
                    <a:pt x="953744" y="232678"/>
                  </a:cubicBezTo>
                  <a:cubicBezTo>
                    <a:pt x="1044038" y="178999"/>
                    <a:pt x="1132867" y="123154"/>
                    <a:pt x="1212208" y="53683"/>
                  </a:cubicBezTo>
                  <a:cubicBezTo>
                    <a:pt x="1225581" y="41966"/>
                    <a:pt x="1239462" y="34452"/>
                    <a:pt x="1252325" y="53046"/>
                  </a:cubicBezTo>
                  <a:cubicBezTo>
                    <a:pt x="1307023" y="131941"/>
                    <a:pt x="1379870" y="197656"/>
                    <a:pt x="1418394" y="288587"/>
                  </a:cubicBezTo>
                  <a:cubicBezTo>
                    <a:pt x="1470291" y="411101"/>
                    <a:pt x="1507605" y="537818"/>
                    <a:pt x="1535368" y="667591"/>
                  </a:cubicBezTo>
                  <a:cubicBezTo>
                    <a:pt x="1536706" y="673704"/>
                    <a:pt x="1536578" y="680327"/>
                    <a:pt x="1542691" y="688414"/>
                  </a:cubicBezTo>
                  <a:cubicBezTo>
                    <a:pt x="1560075" y="663198"/>
                    <a:pt x="1568544" y="635053"/>
                    <a:pt x="1579942" y="608626"/>
                  </a:cubicBezTo>
                  <a:cubicBezTo>
                    <a:pt x="1595033" y="573668"/>
                    <a:pt x="1609807" y="538391"/>
                    <a:pt x="1620632" y="501713"/>
                  </a:cubicBezTo>
                  <a:cubicBezTo>
                    <a:pt x="1623561" y="491780"/>
                    <a:pt x="1625026" y="480445"/>
                    <a:pt x="1637697" y="477006"/>
                  </a:cubicBezTo>
                  <a:cubicBezTo>
                    <a:pt x="1705131" y="527566"/>
                    <a:pt x="1709334" y="600858"/>
                    <a:pt x="1698063" y="672749"/>
                  </a:cubicBezTo>
                  <a:cubicBezTo>
                    <a:pt x="1683863" y="762980"/>
                    <a:pt x="1642282" y="842767"/>
                    <a:pt x="1577395" y="909181"/>
                  </a:cubicBezTo>
                  <a:cubicBezTo>
                    <a:pt x="1558993" y="927966"/>
                    <a:pt x="1537279" y="941084"/>
                    <a:pt x="1512445" y="947069"/>
                  </a:cubicBezTo>
                  <a:cubicBezTo>
                    <a:pt x="1497099" y="950763"/>
                    <a:pt x="1493087" y="957831"/>
                    <a:pt x="1489712" y="972094"/>
                  </a:cubicBezTo>
                  <a:cubicBezTo>
                    <a:pt x="1475639" y="1031759"/>
                    <a:pt x="1455072" y="1089451"/>
                    <a:pt x="1432848" y="1146633"/>
                  </a:cubicBezTo>
                  <a:cubicBezTo>
                    <a:pt x="1400883" y="1228712"/>
                    <a:pt x="1333321" y="1279208"/>
                    <a:pt x="1270536" y="1334097"/>
                  </a:cubicBezTo>
                  <a:cubicBezTo>
                    <a:pt x="1254617" y="1347979"/>
                    <a:pt x="1238953" y="1363516"/>
                    <a:pt x="1220422" y="1372622"/>
                  </a:cubicBezTo>
                  <a:cubicBezTo>
                    <a:pt x="1171009" y="1396947"/>
                    <a:pt x="1161140" y="1435789"/>
                    <a:pt x="1165088" y="1486985"/>
                  </a:cubicBezTo>
                  <a:cubicBezTo>
                    <a:pt x="1170054" y="1551936"/>
                    <a:pt x="1176931" y="1642485"/>
                    <a:pt x="1201702" y="1704697"/>
                  </a:cubicBezTo>
                  <a:cubicBezTo>
                    <a:pt x="1205076" y="1720425"/>
                    <a:pt x="1192150" y="1724564"/>
                    <a:pt x="1182599" y="1729531"/>
                  </a:cubicBezTo>
                  <a:cubicBezTo>
                    <a:pt x="1118667" y="1762643"/>
                    <a:pt x="929674" y="1814476"/>
                    <a:pt x="900064" y="1823709"/>
                  </a:cubicBezTo>
                  <a:cubicBezTo>
                    <a:pt x="882744" y="1832496"/>
                    <a:pt x="853962" y="1819952"/>
                    <a:pt x="836005" y="1823709"/>
                  </a:cubicBezTo>
                  <a:cubicBezTo>
                    <a:pt x="731130" y="1797092"/>
                    <a:pt x="628036" y="1765572"/>
                    <a:pt x="534240" y="1709727"/>
                  </a:cubicBezTo>
                  <a:cubicBezTo>
                    <a:pt x="523288" y="1703232"/>
                    <a:pt x="508388" y="1697820"/>
                    <a:pt x="510616" y="1679990"/>
                  </a:cubicBezTo>
                  <a:close/>
                </a:path>
              </a:pathLst>
            </a:custGeom>
            <a:solidFill>
              <a:srgbClr val="F6D9B5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Graphic 57">
              <a:extLst>
                <a:ext uri="{FF2B5EF4-FFF2-40B4-BE49-F238E27FC236}">
                  <a16:creationId xmlns:a16="http://schemas.microsoft.com/office/drawing/2014/main" id="{E9E2D4EB-7424-42E0-8DD0-21B24F0A36DA}"/>
                </a:ext>
              </a:extLst>
            </p:cNvPr>
            <p:cNvSpPr/>
            <p:nvPr/>
          </p:nvSpPr>
          <p:spPr>
            <a:xfrm>
              <a:off x="8900140" y="2354573"/>
              <a:ext cx="941670" cy="741381"/>
            </a:xfrm>
            <a:custGeom>
              <a:avLst/>
              <a:gdLst>
                <a:gd name="connsiteX0" fmla="*/ 1598115 w 1629865"/>
                <a:gd name="connsiteY0" fmla="*/ 1037982 h 1283201"/>
                <a:gd name="connsiteX1" fmla="*/ 1499608 w 1629865"/>
                <a:gd name="connsiteY1" fmla="*/ 1275306 h 1283201"/>
                <a:gd name="connsiteX2" fmla="*/ 1444527 w 1629865"/>
                <a:gd name="connsiteY2" fmla="*/ 1059759 h 1283201"/>
                <a:gd name="connsiteX3" fmla="*/ 1333538 w 1629865"/>
                <a:gd name="connsiteY3" fmla="*/ 783656 h 1283201"/>
                <a:gd name="connsiteX4" fmla="*/ 1203764 w 1629865"/>
                <a:gd name="connsiteY4" fmla="*/ 615358 h 1283201"/>
                <a:gd name="connsiteX5" fmla="*/ 1181605 w 1629865"/>
                <a:gd name="connsiteY5" fmla="*/ 618542 h 1283201"/>
                <a:gd name="connsiteX6" fmla="*/ 660537 w 1629865"/>
                <a:gd name="connsiteY6" fmla="*/ 932597 h 1283201"/>
                <a:gd name="connsiteX7" fmla="*/ 653851 w 1629865"/>
                <a:gd name="connsiteY7" fmla="*/ 932660 h 1283201"/>
                <a:gd name="connsiteX8" fmla="*/ 793048 w 1629865"/>
                <a:gd name="connsiteY8" fmla="*/ 565372 h 1283201"/>
                <a:gd name="connsiteX9" fmla="*/ 380741 w 1629865"/>
                <a:gd name="connsiteY9" fmla="*/ 888023 h 1283201"/>
                <a:gd name="connsiteX10" fmla="*/ 454861 w 1629865"/>
                <a:gd name="connsiteY10" fmla="*/ 565817 h 1283201"/>
                <a:gd name="connsiteX11" fmla="*/ 209259 w 1629865"/>
                <a:gd name="connsiteY11" fmla="*/ 1283201 h 1283201"/>
                <a:gd name="connsiteX12" fmla="*/ 70062 w 1629865"/>
                <a:gd name="connsiteY12" fmla="*/ 1024992 h 1283201"/>
                <a:gd name="connsiteX13" fmla="*/ 23705 w 1629865"/>
                <a:gd name="connsiteY13" fmla="*/ 883502 h 1283201"/>
                <a:gd name="connsiteX14" fmla="*/ 20966 w 1629865"/>
                <a:gd name="connsiteY14" fmla="*/ 619688 h 1283201"/>
                <a:gd name="connsiteX15" fmla="*/ 749302 w 1629865"/>
                <a:gd name="connsiteY15" fmla="*/ 7817 h 1283201"/>
                <a:gd name="connsiteX16" fmla="*/ 1112643 w 1629865"/>
                <a:gd name="connsiteY16" fmla="*/ 40993 h 1283201"/>
                <a:gd name="connsiteX17" fmla="*/ 1320484 w 1629865"/>
                <a:gd name="connsiteY17" fmla="*/ 234889 h 1283201"/>
                <a:gd name="connsiteX18" fmla="*/ 1339141 w 1629865"/>
                <a:gd name="connsiteY18" fmla="*/ 254565 h 1283201"/>
                <a:gd name="connsiteX19" fmla="*/ 1475410 w 1629865"/>
                <a:gd name="connsiteY19" fmla="*/ 364153 h 1283201"/>
                <a:gd name="connsiteX20" fmla="*/ 1604865 w 1629865"/>
                <a:gd name="connsiteY20" fmla="*/ 1003915 h 1283201"/>
                <a:gd name="connsiteX21" fmla="*/ 1598115 w 1629865"/>
                <a:gd name="connsiteY21" fmla="*/ 1037982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29865" h="1283201">
                  <a:moveTo>
                    <a:pt x="1598115" y="1037982"/>
                  </a:moveTo>
                  <a:cubicBezTo>
                    <a:pt x="1572326" y="1118278"/>
                    <a:pt x="1542462" y="1196856"/>
                    <a:pt x="1499608" y="1275306"/>
                  </a:cubicBezTo>
                  <a:cubicBezTo>
                    <a:pt x="1480504" y="1199912"/>
                    <a:pt x="1464139" y="1129422"/>
                    <a:pt x="1444527" y="1059759"/>
                  </a:cubicBezTo>
                  <a:cubicBezTo>
                    <a:pt x="1417592" y="963862"/>
                    <a:pt x="1383715" y="870639"/>
                    <a:pt x="1333538" y="783656"/>
                  </a:cubicBezTo>
                  <a:cubicBezTo>
                    <a:pt x="1297688" y="721508"/>
                    <a:pt x="1239423" y="677316"/>
                    <a:pt x="1203764" y="615358"/>
                  </a:cubicBezTo>
                  <a:cubicBezTo>
                    <a:pt x="1195041" y="600203"/>
                    <a:pt x="1187845" y="613257"/>
                    <a:pt x="1181605" y="618542"/>
                  </a:cubicBezTo>
                  <a:cubicBezTo>
                    <a:pt x="1024960" y="751499"/>
                    <a:pt x="845518" y="846696"/>
                    <a:pt x="660537" y="932597"/>
                  </a:cubicBezTo>
                  <a:cubicBezTo>
                    <a:pt x="658945" y="933297"/>
                    <a:pt x="656780" y="932660"/>
                    <a:pt x="653851" y="932660"/>
                  </a:cubicBezTo>
                  <a:cubicBezTo>
                    <a:pt x="705939" y="812629"/>
                    <a:pt x="717146" y="677698"/>
                    <a:pt x="793048" y="565372"/>
                  </a:cubicBezTo>
                  <a:cubicBezTo>
                    <a:pt x="682569" y="708008"/>
                    <a:pt x="520257" y="782701"/>
                    <a:pt x="380741" y="888023"/>
                  </a:cubicBezTo>
                  <a:cubicBezTo>
                    <a:pt x="377812" y="774550"/>
                    <a:pt x="412070" y="669356"/>
                    <a:pt x="454861" y="565817"/>
                  </a:cubicBezTo>
                  <a:cubicBezTo>
                    <a:pt x="281214" y="770348"/>
                    <a:pt x="209768" y="1010091"/>
                    <a:pt x="209259" y="1283201"/>
                  </a:cubicBezTo>
                  <a:cubicBezTo>
                    <a:pt x="148894" y="1198511"/>
                    <a:pt x="112470" y="1110128"/>
                    <a:pt x="70062" y="1024992"/>
                  </a:cubicBezTo>
                  <a:cubicBezTo>
                    <a:pt x="54779" y="977743"/>
                    <a:pt x="41407" y="929795"/>
                    <a:pt x="23705" y="883502"/>
                  </a:cubicBezTo>
                  <a:cubicBezTo>
                    <a:pt x="-9981" y="795437"/>
                    <a:pt x="-4886" y="708836"/>
                    <a:pt x="20966" y="619688"/>
                  </a:cubicBezTo>
                  <a:cubicBezTo>
                    <a:pt x="119602" y="279972"/>
                    <a:pt x="396596" y="46724"/>
                    <a:pt x="749302" y="7817"/>
                  </a:cubicBezTo>
                  <a:cubicBezTo>
                    <a:pt x="872899" y="-5810"/>
                    <a:pt x="994777" y="-5555"/>
                    <a:pt x="1112643" y="40993"/>
                  </a:cubicBezTo>
                  <a:cubicBezTo>
                    <a:pt x="1207331" y="78371"/>
                    <a:pt x="1279795" y="139692"/>
                    <a:pt x="1320484" y="234889"/>
                  </a:cubicBezTo>
                  <a:cubicBezTo>
                    <a:pt x="1324369" y="243931"/>
                    <a:pt x="1328508" y="251445"/>
                    <a:pt x="1339141" y="254565"/>
                  </a:cubicBezTo>
                  <a:cubicBezTo>
                    <a:pt x="1399571" y="272331"/>
                    <a:pt x="1440005" y="316204"/>
                    <a:pt x="1475410" y="364153"/>
                  </a:cubicBezTo>
                  <a:cubicBezTo>
                    <a:pt x="1617791" y="557030"/>
                    <a:pt x="1663766" y="770029"/>
                    <a:pt x="1604865" y="1003915"/>
                  </a:cubicBezTo>
                  <a:cubicBezTo>
                    <a:pt x="1602063" y="1015058"/>
                    <a:pt x="1600344" y="1026584"/>
                    <a:pt x="1598115" y="1037982"/>
                  </a:cubicBezTo>
                  <a:close/>
                </a:path>
              </a:pathLst>
            </a:custGeom>
            <a:solidFill>
              <a:srgbClr val="828889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Graphic 57">
              <a:extLst>
                <a:ext uri="{FF2B5EF4-FFF2-40B4-BE49-F238E27FC236}">
                  <a16:creationId xmlns:a16="http://schemas.microsoft.com/office/drawing/2014/main" id="{ECE885A9-0F05-46D2-BD9A-A78241B56D41}"/>
                </a:ext>
              </a:extLst>
            </p:cNvPr>
            <p:cNvSpPr/>
            <p:nvPr/>
          </p:nvSpPr>
          <p:spPr>
            <a:xfrm>
              <a:off x="9239538" y="3732189"/>
              <a:ext cx="258927" cy="394288"/>
            </a:xfrm>
            <a:custGeom>
              <a:avLst/>
              <a:gdLst>
                <a:gd name="connsiteX0" fmla="*/ 0 w 448157"/>
                <a:gd name="connsiteY0" fmla="*/ 681998 h 682443"/>
                <a:gd name="connsiteX1" fmla="*/ 104175 w 448157"/>
                <a:gd name="connsiteY1" fmla="*/ 341262 h 682443"/>
                <a:gd name="connsiteX2" fmla="*/ 131811 w 448157"/>
                <a:gd name="connsiteY2" fmla="*/ 282361 h 682443"/>
                <a:gd name="connsiteX3" fmla="*/ 100609 w 448157"/>
                <a:gd name="connsiteY3" fmla="*/ 202192 h 682443"/>
                <a:gd name="connsiteX4" fmla="*/ 81888 w 448157"/>
                <a:gd name="connsiteY4" fmla="*/ 158956 h 682443"/>
                <a:gd name="connsiteX5" fmla="*/ 208923 w 448157"/>
                <a:gd name="connsiteY5" fmla="*/ 209 h 682443"/>
                <a:gd name="connsiteX6" fmla="*/ 249040 w 448157"/>
                <a:gd name="connsiteY6" fmla="*/ 2947 h 682443"/>
                <a:gd name="connsiteX7" fmla="*/ 379259 w 448157"/>
                <a:gd name="connsiteY7" fmla="*/ 161885 h 682443"/>
                <a:gd name="connsiteX8" fmla="*/ 324561 w 448157"/>
                <a:gd name="connsiteY8" fmla="*/ 264978 h 682443"/>
                <a:gd name="connsiteX9" fmla="*/ 320867 w 448157"/>
                <a:gd name="connsiteY9" fmla="*/ 280706 h 682443"/>
                <a:gd name="connsiteX10" fmla="*/ 448158 w 448157"/>
                <a:gd name="connsiteY10" fmla="*/ 682443 h 682443"/>
                <a:gd name="connsiteX11" fmla="*/ 0 w 448157"/>
                <a:gd name="connsiteY11" fmla="*/ 681998 h 68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8157" h="682443">
                  <a:moveTo>
                    <a:pt x="0" y="681998"/>
                  </a:moveTo>
                  <a:cubicBezTo>
                    <a:pt x="10634" y="619467"/>
                    <a:pt x="86664" y="398762"/>
                    <a:pt x="104175" y="341262"/>
                  </a:cubicBezTo>
                  <a:cubicBezTo>
                    <a:pt x="105385" y="337251"/>
                    <a:pt x="129200" y="284781"/>
                    <a:pt x="131811" y="282361"/>
                  </a:cubicBezTo>
                  <a:cubicBezTo>
                    <a:pt x="155690" y="261666"/>
                    <a:pt x="118503" y="239061"/>
                    <a:pt x="100609" y="202192"/>
                  </a:cubicBezTo>
                  <a:cubicBezTo>
                    <a:pt x="95133" y="190858"/>
                    <a:pt x="86600" y="170672"/>
                    <a:pt x="81888" y="158956"/>
                  </a:cubicBezTo>
                  <a:cubicBezTo>
                    <a:pt x="110543" y="123933"/>
                    <a:pt x="188993" y="24088"/>
                    <a:pt x="208923" y="209"/>
                  </a:cubicBezTo>
                  <a:cubicBezTo>
                    <a:pt x="234458" y="-1192"/>
                    <a:pt x="229682" y="4985"/>
                    <a:pt x="249040" y="2947"/>
                  </a:cubicBezTo>
                  <a:cubicBezTo>
                    <a:pt x="258337" y="3711"/>
                    <a:pt x="356144" y="126353"/>
                    <a:pt x="379259" y="161885"/>
                  </a:cubicBezTo>
                  <a:cubicBezTo>
                    <a:pt x="361175" y="204484"/>
                    <a:pt x="355826" y="229191"/>
                    <a:pt x="324561" y="264978"/>
                  </a:cubicBezTo>
                  <a:cubicBezTo>
                    <a:pt x="320422" y="269753"/>
                    <a:pt x="315073" y="273319"/>
                    <a:pt x="320867" y="280706"/>
                  </a:cubicBezTo>
                  <a:cubicBezTo>
                    <a:pt x="355062" y="323688"/>
                    <a:pt x="448094" y="676267"/>
                    <a:pt x="448158" y="682443"/>
                  </a:cubicBezTo>
                  <a:cubicBezTo>
                    <a:pt x="298835" y="682316"/>
                    <a:pt x="149449" y="682188"/>
                    <a:pt x="0" y="681998"/>
                  </a:cubicBezTo>
                  <a:close/>
                </a:path>
              </a:pathLst>
            </a:custGeom>
            <a:solidFill>
              <a:srgbClr val="200C43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Graphic 57">
              <a:extLst>
                <a:ext uri="{FF2B5EF4-FFF2-40B4-BE49-F238E27FC236}">
                  <a16:creationId xmlns:a16="http://schemas.microsoft.com/office/drawing/2014/main" id="{B12424A1-76EC-4D98-8D71-7518789DFD5B}"/>
                </a:ext>
              </a:extLst>
            </p:cNvPr>
            <p:cNvSpPr/>
            <p:nvPr/>
          </p:nvSpPr>
          <p:spPr>
            <a:xfrm>
              <a:off x="9100099" y="3641568"/>
              <a:ext cx="266549" cy="247573"/>
            </a:xfrm>
            <a:custGeom>
              <a:avLst/>
              <a:gdLst>
                <a:gd name="connsiteX0" fmla="*/ 447402 w 461350"/>
                <a:gd name="connsiteY0" fmla="*/ 150945 h 428505"/>
                <a:gd name="connsiteX1" fmla="*/ 451478 w 461350"/>
                <a:gd name="connsiteY1" fmla="*/ 171831 h 428505"/>
                <a:gd name="connsiteX2" fmla="*/ 254142 w 461350"/>
                <a:gd name="connsiteY2" fmla="*/ 415458 h 428505"/>
                <a:gd name="connsiteX3" fmla="*/ 221349 w 461350"/>
                <a:gd name="connsiteY3" fmla="*/ 413294 h 428505"/>
                <a:gd name="connsiteX4" fmla="*/ 3192 w 461350"/>
                <a:gd name="connsiteY4" fmla="*/ 89433 h 428505"/>
                <a:gd name="connsiteX5" fmla="*/ 15036 w 461350"/>
                <a:gd name="connsiteY5" fmla="*/ 53392 h 428505"/>
                <a:gd name="connsiteX6" fmla="*/ 74129 w 461350"/>
                <a:gd name="connsiteY6" fmla="*/ 11938 h 428505"/>
                <a:gd name="connsiteX7" fmla="*/ 124879 w 461350"/>
                <a:gd name="connsiteY7" fmla="*/ 13402 h 428505"/>
                <a:gd name="connsiteX8" fmla="*/ 279804 w 461350"/>
                <a:gd name="connsiteY8" fmla="*/ 95100 h 428505"/>
                <a:gd name="connsiteX9" fmla="*/ 447402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447402" y="150945"/>
                  </a:moveTo>
                  <a:cubicBezTo>
                    <a:pt x="471982" y="153301"/>
                    <a:pt x="457908" y="163871"/>
                    <a:pt x="451478" y="171831"/>
                  </a:cubicBezTo>
                  <a:cubicBezTo>
                    <a:pt x="410406" y="222708"/>
                    <a:pt x="277321" y="383938"/>
                    <a:pt x="254142" y="415458"/>
                  </a:cubicBezTo>
                  <a:cubicBezTo>
                    <a:pt x="239752" y="435007"/>
                    <a:pt x="233130" y="431187"/>
                    <a:pt x="221349" y="413294"/>
                  </a:cubicBezTo>
                  <a:cubicBezTo>
                    <a:pt x="153851" y="310646"/>
                    <a:pt x="7841" y="95164"/>
                    <a:pt x="3192" y="89433"/>
                  </a:cubicBezTo>
                  <a:cubicBezTo>
                    <a:pt x="-1711" y="74596"/>
                    <a:pt x="-3112" y="62943"/>
                    <a:pt x="15036" y="53392"/>
                  </a:cubicBezTo>
                  <a:cubicBezTo>
                    <a:pt x="36240" y="42248"/>
                    <a:pt x="56171" y="27793"/>
                    <a:pt x="74129" y="11938"/>
                  </a:cubicBezTo>
                  <a:cubicBezTo>
                    <a:pt x="92977" y="-4618"/>
                    <a:pt x="108450" y="-3790"/>
                    <a:pt x="124879" y="13402"/>
                  </a:cubicBezTo>
                  <a:cubicBezTo>
                    <a:pt x="167733" y="57212"/>
                    <a:pt x="224979" y="74469"/>
                    <a:pt x="279804" y="95100"/>
                  </a:cubicBezTo>
                  <a:cubicBezTo>
                    <a:pt x="334821" y="115795"/>
                    <a:pt x="391430" y="132478"/>
                    <a:pt x="447402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Graphic 57">
              <a:extLst>
                <a:ext uri="{FF2B5EF4-FFF2-40B4-BE49-F238E27FC236}">
                  <a16:creationId xmlns:a16="http://schemas.microsoft.com/office/drawing/2014/main" id="{64D4F7DB-F5A2-4C32-8EF2-7324936787C0}"/>
                </a:ext>
              </a:extLst>
            </p:cNvPr>
            <p:cNvSpPr/>
            <p:nvPr/>
          </p:nvSpPr>
          <p:spPr>
            <a:xfrm>
              <a:off x="9378969" y="3641568"/>
              <a:ext cx="266549" cy="247573"/>
            </a:xfrm>
            <a:custGeom>
              <a:avLst/>
              <a:gdLst>
                <a:gd name="connsiteX0" fmla="*/ 13948 w 461350"/>
                <a:gd name="connsiteY0" fmla="*/ 150945 h 428505"/>
                <a:gd name="connsiteX1" fmla="*/ 9873 w 461350"/>
                <a:gd name="connsiteY1" fmla="*/ 171831 h 428505"/>
                <a:gd name="connsiteX2" fmla="*/ 207207 w 461350"/>
                <a:gd name="connsiteY2" fmla="*/ 415458 h 428505"/>
                <a:gd name="connsiteX3" fmla="*/ 240001 w 461350"/>
                <a:gd name="connsiteY3" fmla="*/ 413294 h 428505"/>
                <a:gd name="connsiteX4" fmla="*/ 458158 w 461350"/>
                <a:gd name="connsiteY4" fmla="*/ 89433 h 428505"/>
                <a:gd name="connsiteX5" fmla="*/ 446314 w 461350"/>
                <a:gd name="connsiteY5" fmla="*/ 53392 h 428505"/>
                <a:gd name="connsiteX6" fmla="*/ 387222 w 461350"/>
                <a:gd name="connsiteY6" fmla="*/ 11938 h 428505"/>
                <a:gd name="connsiteX7" fmla="*/ 336472 w 461350"/>
                <a:gd name="connsiteY7" fmla="*/ 13402 h 428505"/>
                <a:gd name="connsiteX8" fmla="*/ 181545 w 461350"/>
                <a:gd name="connsiteY8" fmla="*/ 95100 h 428505"/>
                <a:gd name="connsiteX9" fmla="*/ 13948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13948" y="150945"/>
                  </a:moveTo>
                  <a:cubicBezTo>
                    <a:pt x="-10631" y="153301"/>
                    <a:pt x="3441" y="163871"/>
                    <a:pt x="9873" y="171831"/>
                  </a:cubicBezTo>
                  <a:cubicBezTo>
                    <a:pt x="50944" y="222708"/>
                    <a:pt x="184029" y="383938"/>
                    <a:pt x="207207" y="415458"/>
                  </a:cubicBezTo>
                  <a:cubicBezTo>
                    <a:pt x="221598" y="435007"/>
                    <a:pt x="228221" y="431187"/>
                    <a:pt x="240001" y="413294"/>
                  </a:cubicBezTo>
                  <a:cubicBezTo>
                    <a:pt x="307498" y="310646"/>
                    <a:pt x="453510" y="95164"/>
                    <a:pt x="458158" y="89433"/>
                  </a:cubicBezTo>
                  <a:cubicBezTo>
                    <a:pt x="463061" y="74596"/>
                    <a:pt x="464462" y="62943"/>
                    <a:pt x="446314" y="53392"/>
                  </a:cubicBezTo>
                  <a:cubicBezTo>
                    <a:pt x="425109" y="42248"/>
                    <a:pt x="405179" y="27793"/>
                    <a:pt x="387222" y="11938"/>
                  </a:cubicBezTo>
                  <a:cubicBezTo>
                    <a:pt x="368374" y="-4618"/>
                    <a:pt x="352900" y="-3790"/>
                    <a:pt x="336472" y="13402"/>
                  </a:cubicBezTo>
                  <a:cubicBezTo>
                    <a:pt x="293617" y="57212"/>
                    <a:pt x="236371" y="74469"/>
                    <a:pt x="181545" y="95100"/>
                  </a:cubicBezTo>
                  <a:cubicBezTo>
                    <a:pt x="126465" y="115795"/>
                    <a:pt x="69920" y="132478"/>
                    <a:pt x="13948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2" name="Group 88">
            <a:extLst>
              <a:ext uri="{FF2B5EF4-FFF2-40B4-BE49-F238E27FC236}">
                <a16:creationId xmlns:a16="http://schemas.microsoft.com/office/drawing/2014/main" id="{EC53956C-B23E-4FA6-A13C-20089E74A28D}"/>
              </a:ext>
            </a:extLst>
          </p:cNvPr>
          <p:cNvGrpSpPr/>
          <p:nvPr/>
        </p:nvGrpSpPr>
        <p:grpSpPr>
          <a:xfrm>
            <a:off x="4944713" y="5041440"/>
            <a:ext cx="1017909" cy="1240472"/>
            <a:chOff x="6897268" y="2370124"/>
            <a:chExt cx="1440927" cy="1755981"/>
          </a:xfrm>
        </p:grpSpPr>
        <p:sp>
          <p:nvSpPr>
            <p:cNvPr id="43" name="Graphic 57">
              <a:extLst>
                <a:ext uri="{FF2B5EF4-FFF2-40B4-BE49-F238E27FC236}">
                  <a16:creationId xmlns:a16="http://schemas.microsoft.com/office/drawing/2014/main" id="{E610369A-C766-478A-A66D-F0A1683CFB64}"/>
                </a:ext>
              </a:extLst>
            </p:cNvPr>
            <p:cNvSpPr/>
            <p:nvPr/>
          </p:nvSpPr>
          <p:spPr>
            <a:xfrm>
              <a:off x="7015881" y="2370124"/>
              <a:ext cx="1206139" cy="1486510"/>
            </a:xfrm>
            <a:custGeom>
              <a:avLst/>
              <a:gdLst>
                <a:gd name="connsiteX0" fmla="*/ 2086373 w 2087615"/>
                <a:gd name="connsiteY0" fmla="*/ 1611793 h 2572889"/>
                <a:gd name="connsiteX1" fmla="*/ 2050523 w 2087615"/>
                <a:gd name="connsiteY1" fmla="*/ 952610 h 2572889"/>
                <a:gd name="connsiteX2" fmla="*/ 1974938 w 2087615"/>
                <a:gd name="connsiteY2" fmla="*/ 545141 h 2572889"/>
                <a:gd name="connsiteX3" fmla="*/ 1235968 w 2087615"/>
                <a:gd name="connsiteY3" fmla="*/ 768 h 2572889"/>
                <a:gd name="connsiteX4" fmla="*/ 937642 w 2087615"/>
                <a:gd name="connsiteY4" fmla="*/ 13376 h 2572889"/>
                <a:gd name="connsiteX5" fmla="*/ 524124 w 2087615"/>
                <a:gd name="connsiteY5" fmla="*/ 130605 h 2572889"/>
                <a:gd name="connsiteX6" fmla="*/ 155881 w 2087615"/>
                <a:gd name="connsiteY6" fmla="*/ 589142 h 2572889"/>
                <a:gd name="connsiteX7" fmla="*/ 123852 w 2087615"/>
                <a:gd name="connsiteY7" fmla="*/ 866264 h 2572889"/>
                <a:gd name="connsiteX8" fmla="*/ 123151 w 2087615"/>
                <a:gd name="connsiteY8" fmla="*/ 1272204 h 2572889"/>
                <a:gd name="connsiteX9" fmla="*/ 194660 w 2087615"/>
                <a:gd name="connsiteY9" fmla="*/ 1693936 h 2572889"/>
                <a:gd name="connsiteX10" fmla="*/ 199882 w 2087615"/>
                <a:gd name="connsiteY10" fmla="*/ 2053201 h 2572889"/>
                <a:gd name="connsiteX11" fmla="*/ 53488 w 2087615"/>
                <a:gd name="connsiteY11" fmla="*/ 2447615 h 2572889"/>
                <a:gd name="connsiteX12" fmla="*/ 0 w 2087615"/>
                <a:gd name="connsiteY12" fmla="*/ 2572104 h 2572889"/>
                <a:gd name="connsiteX13" fmla="*/ 26299 w 2087615"/>
                <a:gd name="connsiteY13" fmla="*/ 2564081 h 2572889"/>
                <a:gd name="connsiteX14" fmla="*/ 1914318 w 2087615"/>
                <a:gd name="connsiteY14" fmla="*/ 2480600 h 2572889"/>
                <a:gd name="connsiteX15" fmla="*/ 2021741 w 2087615"/>
                <a:gd name="connsiteY15" fmla="*/ 2158713 h 2572889"/>
                <a:gd name="connsiteX16" fmla="*/ 2086373 w 2087615"/>
                <a:gd name="connsiteY16" fmla="*/ 1611793 h 257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87615" h="2572889">
                  <a:moveTo>
                    <a:pt x="2086373" y="1611793"/>
                  </a:moveTo>
                  <a:cubicBezTo>
                    <a:pt x="2077458" y="1391916"/>
                    <a:pt x="2061412" y="1172359"/>
                    <a:pt x="2050523" y="952610"/>
                  </a:cubicBezTo>
                  <a:cubicBezTo>
                    <a:pt x="2043582" y="813157"/>
                    <a:pt x="2019894" y="677462"/>
                    <a:pt x="1974938" y="545141"/>
                  </a:cubicBezTo>
                  <a:cubicBezTo>
                    <a:pt x="1857837" y="200267"/>
                    <a:pt x="1600136" y="10192"/>
                    <a:pt x="1235968" y="768"/>
                  </a:cubicBezTo>
                  <a:cubicBezTo>
                    <a:pt x="1136187" y="-1843"/>
                    <a:pt x="1036723" y="2168"/>
                    <a:pt x="937642" y="13376"/>
                  </a:cubicBezTo>
                  <a:cubicBezTo>
                    <a:pt x="793414" y="29677"/>
                    <a:pt x="653770" y="63680"/>
                    <a:pt x="524124" y="130605"/>
                  </a:cubicBezTo>
                  <a:cubicBezTo>
                    <a:pt x="333858" y="228795"/>
                    <a:pt x="199500" y="373214"/>
                    <a:pt x="155881" y="589142"/>
                  </a:cubicBezTo>
                  <a:cubicBezTo>
                    <a:pt x="137415" y="680518"/>
                    <a:pt x="131938" y="773614"/>
                    <a:pt x="123852" y="866264"/>
                  </a:cubicBezTo>
                  <a:cubicBezTo>
                    <a:pt x="112071" y="1001577"/>
                    <a:pt x="110861" y="1136954"/>
                    <a:pt x="123151" y="1272204"/>
                  </a:cubicBezTo>
                  <a:cubicBezTo>
                    <a:pt x="136077" y="1414585"/>
                    <a:pt x="168553" y="1553720"/>
                    <a:pt x="194660" y="1693936"/>
                  </a:cubicBezTo>
                  <a:cubicBezTo>
                    <a:pt x="216883" y="1813266"/>
                    <a:pt x="224143" y="1932597"/>
                    <a:pt x="199882" y="2053201"/>
                  </a:cubicBezTo>
                  <a:cubicBezTo>
                    <a:pt x="171864" y="2192717"/>
                    <a:pt x="114809" y="2320644"/>
                    <a:pt x="53488" y="2447615"/>
                  </a:cubicBezTo>
                  <a:cubicBezTo>
                    <a:pt x="33876" y="2488178"/>
                    <a:pt x="8150" y="2526511"/>
                    <a:pt x="0" y="2572104"/>
                  </a:cubicBezTo>
                  <a:cubicBezTo>
                    <a:pt x="10443" y="2574842"/>
                    <a:pt x="18912" y="2570002"/>
                    <a:pt x="26299" y="2564081"/>
                  </a:cubicBezTo>
                  <a:cubicBezTo>
                    <a:pt x="92650" y="2511038"/>
                    <a:pt x="1903620" y="2490279"/>
                    <a:pt x="1914318" y="2480600"/>
                  </a:cubicBezTo>
                  <a:cubicBezTo>
                    <a:pt x="1962076" y="2377316"/>
                    <a:pt x="1994233" y="2268811"/>
                    <a:pt x="2021741" y="2158713"/>
                  </a:cubicBezTo>
                  <a:cubicBezTo>
                    <a:pt x="2066697" y="1979017"/>
                    <a:pt x="2093887" y="1796965"/>
                    <a:pt x="2086373" y="1611793"/>
                  </a:cubicBezTo>
                  <a:close/>
                </a:path>
              </a:pathLst>
            </a:custGeom>
            <a:solidFill>
              <a:srgbClr val="FBD770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57">
              <a:extLst>
                <a:ext uri="{FF2B5EF4-FFF2-40B4-BE49-F238E27FC236}">
                  <a16:creationId xmlns:a16="http://schemas.microsoft.com/office/drawing/2014/main" id="{7051CB80-2C84-4274-87B9-5EE16EF96C62}"/>
                </a:ext>
              </a:extLst>
            </p:cNvPr>
            <p:cNvSpPr/>
            <p:nvPr/>
          </p:nvSpPr>
          <p:spPr>
            <a:xfrm>
              <a:off x="7537195" y="3861222"/>
              <a:ext cx="24281" cy="27519"/>
            </a:xfrm>
            <a:custGeom>
              <a:avLst/>
              <a:gdLst>
                <a:gd name="connsiteX0" fmla="*/ 38906 w 42026"/>
                <a:gd name="connsiteY0" fmla="*/ 47630 h 47630"/>
                <a:gd name="connsiteX1" fmla="*/ 0 w 42026"/>
                <a:gd name="connsiteY1" fmla="*/ 0 h 47630"/>
                <a:gd name="connsiteX2" fmla="*/ 42027 w 42026"/>
                <a:gd name="connsiteY2" fmla="*/ 44765 h 47630"/>
                <a:gd name="connsiteX3" fmla="*/ 38906 w 42026"/>
                <a:gd name="connsiteY3" fmla="*/ 47630 h 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26" h="47630">
                  <a:moveTo>
                    <a:pt x="38906" y="47630"/>
                  </a:moveTo>
                  <a:cubicBezTo>
                    <a:pt x="25917" y="31775"/>
                    <a:pt x="12926" y="15919"/>
                    <a:pt x="0" y="0"/>
                  </a:cubicBezTo>
                  <a:cubicBezTo>
                    <a:pt x="21204" y="9042"/>
                    <a:pt x="32730" y="25917"/>
                    <a:pt x="42027" y="44765"/>
                  </a:cubicBezTo>
                  <a:cubicBezTo>
                    <a:pt x="40944" y="45720"/>
                    <a:pt x="39925" y="46675"/>
                    <a:pt x="38906" y="47630"/>
                  </a:cubicBezTo>
                  <a:close/>
                </a:path>
              </a:pathLst>
            </a:custGeom>
            <a:solidFill>
              <a:srgbClr val="49122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57">
              <a:extLst>
                <a:ext uri="{FF2B5EF4-FFF2-40B4-BE49-F238E27FC236}">
                  <a16:creationId xmlns:a16="http://schemas.microsoft.com/office/drawing/2014/main" id="{1AD2454C-D2F3-451F-A43C-2BB024B6D71C}"/>
                </a:ext>
              </a:extLst>
            </p:cNvPr>
            <p:cNvSpPr/>
            <p:nvPr/>
          </p:nvSpPr>
          <p:spPr>
            <a:xfrm>
              <a:off x="6897268" y="3651174"/>
              <a:ext cx="1440927" cy="474931"/>
            </a:xfrm>
            <a:custGeom>
              <a:avLst/>
              <a:gdLst>
                <a:gd name="connsiteX0" fmla="*/ 2493783 w 2493991"/>
                <a:gd name="connsiteY0" fmla="*/ 798978 h 822022"/>
                <a:gd name="connsiteX1" fmla="*/ 2378400 w 2493991"/>
                <a:gd name="connsiteY1" fmla="*/ 453786 h 822022"/>
                <a:gd name="connsiteX2" fmla="*/ 2119745 w 2493991"/>
                <a:gd name="connsiteY2" fmla="*/ 263265 h 822022"/>
                <a:gd name="connsiteX3" fmla="*/ 1818744 w 2493991"/>
                <a:gd name="connsiteY3" fmla="*/ 170488 h 822022"/>
                <a:gd name="connsiteX4" fmla="*/ 1573715 w 2493991"/>
                <a:gd name="connsiteY4" fmla="*/ 91656 h 822022"/>
                <a:gd name="connsiteX5" fmla="*/ 1559325 w 2493991"/>
                <a:gd name="connsiteY5" fmla="*/ 83314 h 822022"/>
                <a:gd name="connsiteX6" fmla="*/ 1521182 w 2493991"/>
                <a:gd name="connsiteY6" fmla="*/ 19828 h 822022"/>
                <a:gd name="connsiteX7" fmla="*/ 1500933 w 2493991"/>
                <a:gd name="connsiteY7" fmla="*/ 1298 h 822022"/>
                <a:gd name="connsiteX8" fmla="*/ 989544 w 2493991"/>
                <a:gd name="connsiteY8" fmla="*/ 2572 h 822022"/>
                <a:gd name="connsiteX9" fmla="*/ 972351 w 2493991"/>
                <a:gd name="connsiteY9" fmla="*/ 23903 h 822022"/>
                <a:gd name="connsiteX10" fmla="*/ 906637 w 2493991"/>
                <a:gd name="connsiteY10" fmla="*/ 95285 h 822022"/>
                <a:gd name="connsiteX11" fmla="*/ 881802 w 2493991"/>
                <a:gd name="connsiteY11" fmla="*/ 104263 h 822022"/>
                <a:gd name="connsiteX12" fmla="*/ 502925 w 2493991"/>
                <a:gd name="connsiteY12" fmla="*/ 225186 h 822022"/>
                <a:gd name="connsiteX13" fmla="*/ 205490 w 2493991"/>
                <a:gd name="connsiteY13" fmla="*/ 354705 h 822022"/>
                <a:gd name="connsiteX14" fmla="*/ 198995 w 2493991"/>
                <a:gd name="connsiteY14" fmla="*/ 364256 h 822022"/>
                <a:gd name="connsiteX15" fmla="*/ 198995 w 2493991"/>
                <a:gd name="connsiteY15" fmla="*/ 364256 h 822022"/>
                <a:gd name="connsiteX16" fmla="*/ 8792 w 2493991"/>
                <a:gd name="connsiteY16" fmla="*/ 741542 h 822022"/>
                <a:gd name="connsiteX17" fmla="*/ 7455 w 2493991"/>
                <a:gd name="connsiteY17" fmla="*/ 817126 h 822022"/>
                <a:gd name="connsiteX18" fmla="*/ 7455 w 2493991"/>
                <a:gd name="connsiteY18" fmla="*/ 817126 h 822022"/>
                <a:gd name="connsiteX19" fmla="*/ 44642 w 2493991"/>
                <a:gd name="connsiteY19" fmla="*/ 821138 h 822022"/>
                <a:gd name="connsiteX20" fmla="*/ 1498386 w 2493991"/>
                <a:gd name="connsiteY20" fmla="*/ 821329 h 822022"/>
                <a:gd name="connsiteX21" fmla="*/ 2449591 w 2493991"/>
                <a:gd name="connsiteY21" fmla="*/ 821329 h 822022"/>
                <a:gd name="connsiteX22" fmla="*/ 2475062 w 2493991"/>
                <a:gd name="connsiteY22" fmla="*/ 821138 h 822022"/>
                <a:gd name="connsiteX23" fmla="*/ 2493783 w 2493991"/>
                <a:gd name="connsiteY23" fmla="*/ 798978 h 82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93991" h="822022">
                  <a:moveTo>
                    <a:pt x="2493783" y="798978"/>
                  </a:moveTo>
                  <a:cubicBezTo>
                    <a:pt x="2482321" y="674809"/>
                    <a:pt x="2451756" y="557324"/>
                    <a:pt x="2378400" y="453786"/>
                  </a:cubicBezTo>
                  <a:cubicBezTo>
                    <a:pt x="2313132" y="361709"/>
                    <a:pt x="2224939" y="301025"/>
                    <a:pt x="2119745" y="263265"/>
                  </a:cubicBezTo>
                  <a:cubicBezTo>
                    <a:pt x="2019390" y="232381"/>
                    <a:pt x="1918908" y="202008"/>
                    <a:pt x="1818744" y="170488"/>
                  </a:cubicBezTo>
                  <a:cubicBezTo>
                    <a:pt x="1736919" y="144698"/>
                    <a:pt x="1653566" y="123494"/>
                    <a:pt x="1573715" y="91656"/>
                  </a:cubicBezTo>
                  <a:cubicBezTo>
                    <a:pt x="1567539" y="88854"/>
                    <a:pt x="1563081" y="88026"/>
                    <a:pt x="1559325" y="83314"/>
                  </a:cubicBezTo>
                  <a:cubicBezTo>
                    <a:pt x="1544679" y="61473"/>
                    <a:pt x="1529460" y="45681"/>
                    <a:pt x="1521182" y="19828"/>
                  </a:cubicBezTo>
                  <a:cubicBezTo>
                    <a:pt x="1518189" y="10468"/>
                    <a:pt x="1510930" y="3845"/>
                    <a:pt x="1500933" y="1298"/>
                  </a:cubicBezTo>
                  <a:cubicBezTo>
                    <a:pt x="1424839" y="88"/>
                    <a:pt x="1001961" y="-1376"/>
                    <a:pt x="989544" y="2572"/>
                  </a:cubicBezTo>
                  <a:cubicBezTo>
                    <a:pt x="979355" y="6138"/>
                    <a:pt x="974962" y="14734"/>
                    <a:pt x="972351" y="23903"/>
                  </a:cubicBezTo>
                  <a:cubicBezTo>
                    <a:pt x="961972" y="59626"/>
                    <a:pt x="939494" y="80576"/>
                    <a:pt x="906637" y="95285"/>
                  </a:cubicBezTo>
                  <a:cubicBezTo>
                    <a:pt x="898995" y="98724"/>
                    <a:pt x="892882" y="100443"/>
                    <a:pt x="881802" y="104263"/>
                  </a:cubicBezTo>
                  <a:cubicBezTo>
                    <a:pt x="755531" y="144571"/>
                    <a:pt x="629323" y="185197"/>
                    <a:pt x="502925" y="225186"/>
                  </a:cubicBezTo>
                  <a:cubicBezTo>
                    <a:pt x="399196" y="257980"/>
                    <a:pt x="291518" y="281540"/>
                    <a:pt x="205490" y="354705"/>
                  </a:cubicBezTo>
                  <a:cubicBezTo>
                    <a:pt x="203325" y="357889"/>
                    <a:pt x="201160" y="361072"/>
                    <a:pt x="198995" y="364256"/>
                  </a:cubicBezTo>
                  <a:lnTo>
                    <a:pt x="198995" y="364256"/>
                  </a:lnTo>
                  <a:cubicBezTo>
                    <a:pt x="83358" y="463720"/>
                    <a:pt x="30952" y="595340"/>
                    <a:pt x="8792" y="741542"/>
                  </a:cubicBezTo>
                  <a:cubicBezTo>
                    <a:pt x="5099" y="766121"/>
                    <a:pt x="-8209" y="791783"/>
                    <a:pt x="7455" y="817126"/>
                  </a:cubicBezTo>
                  <a:cubicBezTo>
                    <a:pt x="7455" y="817126"/>
                    <a:pt x="7455" y="817126"/>
                    <a:pt x="7455" y="817126"/>
                  </a:cubicBezTo>
                  <a:cubicBezTo>
                    <a:pt x="19108" y="824831"/>
                    <a:pt x="32225" y="821138"/>
                    <a:pt x="44642" y="821138"/>
                  </a:cubicBezTo>
                  <a:cubicBezTo>
                    <a:pt x="529224" y="821329"/>
                    <a:pt x="1013804" y="821329"/>
                    <a:pt x="1498386" y="821329"/>
                  </a:cubicBezTo>
                  <a:cubicBezTo>
                    <a:pt x="1815433" y="821329"/>
                    <a:pt x="2132544" y="821329"/>
                    <a:pt x="2449591" y="821329"/>
                  </a:cubicBezTo>
                  <a:cubicBezTo>
                    <a:pt x="2458060" y="821329"/>
                    <a:pt x="2466593" y="821520"/>
                    <a:pt x="2475062" y="821138"/>
                  </a:cubicBezTo>
                  <a:cubicBezTo>
                    <a:pt x="2489007" y="820565"/>
                    <a:pt x="2495247" y="814643"/>
                    <a:pt x="2493783" y="798978"/>
                  </a:cubicBezTo>
                  <a:close/>
                </a:path>
              </a:pathLst>
            </a:custGeom>
            <a:solidFill>
              <a:srgbClr val="D6529E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Graphic 57">
              <a:extLst>
                <a:ext uri="{FF2B5EF4-FFF2-40B4-BE49-F238E27FC236}">
                  <a16:creationId xmlns:a16="http://schemas.microsoft.com/office/drawing/2014/main" id="{8A45D3B8-D780-4E03-A214-9D9FF2CC1F45}"/>
                </a:ext>
              </a:extLst>
            </p:cNvPr>
            <p:cNvSpPr/>
            <p:nvPr/>
          </p:nvSpPr>
          <p:spPr>
            <a:xfrm>
              <a:off x="7463284" y="3623632"/>
              <a:ext cx="309918" cy="502157"/>
            </a:xfrm>
            <a:custGeom>
              <a:avLst/>
              <a:gdLst>
                <a:gd name="connsiteX0" fmla="*/ 536414 w 536413"/>
                <a:gd name="connsiteY0" fmla="*/ 58201 h 869146"/>
                <a:gd name="connsiteX1" fmla="*/ 295142 w 536413"/>
                <a:gd name="connsiteY1" fmla="*/ 62594 h 869146"/>
                <a:gd name="connsiteX2" fmla="*/ 272028 w 536413"/>
                <a:gd name="connsiteY2" fmla="*/ 86028 h 869146"/>
                <a:gd name="connsiteX3" fmla="*/ 271455 w 536413"/>
                <a:gd name="connsiteY3" fmla="*/ 869062 h 869146"/>
                <a:gd name="connsiteX4" fmla="*/ 265278 w 536413"/>
                <a:gd name="connsiteY4" fmla="*/ 869062 h 869146"/>
                <a:gd name="connsiteX5" fmla="*/ 264387 w 536413"/>
                <a:gd name="connsiteY5" fmla="*/ 90421 h 869146"/>
                <a:gd name="connsiteX6" fmla="*/ 236369 w 536413"/>
                <a:gd name="connsiteY6" fmla="*/ 62467 h 869146"/>
                <a:gd name="connsiteX7" fmla="*/ 0 w 536413"/>
                <a:gd name="connsiteY7" fmla="*/ 56991 h 869146"/>
                <a:gd name="connsiteX8" fmla="*/ 10825 w 536413"/>
                <a:gd name="connsiteY8" fmla="*/ 0 h 869146"/>
                <a:gd name="connsiteX9" fmla="*/ 523297 w 536413"/>
                <a:gd name="connsiteY9" fmla="*/ 0 h 869146"/>
                <a:gd name="connsiteX10" fmla="*/ 536414 w 536413"/>
                <a:gd name="connsiteY10" fmla="*/ 58201 h 86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6413" h="869146">
                  <a:moveTo>
                    <a:pt x="536414" y="58201"/>
                  </a:moveTo>
                  <a:cubicBezTo>
                    <a:pt x="458219" y="60366"/>
                    <a:pt x="373338" y="61512"/>
                    <a:pt x="295142" y="62594"/>
                  </a:cubicBezTo>
                  <a:cubicBezTo>
                    <a:pt x="277058" y="62849"/>
                    <a:pt x="271900" y="68071"/>
                    <a:pt x="272028" y="86028"/>
                  </a:cubicBezTo>
                  <a:cubicBezTo>
                    <a:pt x="272664" y="212999"/>
                    <a:pt x="271773" y="776858"/>
                    <a:pt x="271455" y="869062"/>
                  </a:cubicBezTo>
                  <a:cubicBezTo>
                    <a:pt x="269481" y="869253"/>
                    <a:pt x="266551" y="869062"/>
                    <a:pt x="265278" y="869062"/>
                  </a:cubicBezTo>
                  <a:cubicBezTo>
                    <a:pt x="265278" y="756163"/>
                    <a:pt x="263113" y="191031"/>
                    <a:pt x="264387" y="90421"/>
                  </a:cubicBezTo>
                  <a:cubicBezTo>
                    <a:pt x="264705" y="67943"/>
                    <a:pt x="258528" y="62658"/>
                    <a:pt x="236369" y="62467"/>
                  </a:cubicBezTo>
                  <a:cubicBezTo>
                    <a:pt x="159128" y="61894"/>
                    <a:pt x="77176" y="59156"/>
                    <a:pt x="0" y="56991"/>
                  </a:cubicBezTo>
                  <a:cubicBezTo>
                    <a:pt x="2038" y="38142"/>
                    <a:pt x="8787" y="18848"/>
                    <a:pt x="10825" y="0"/>
                  </a:cubicBezTo>
                  <a:cubicBezTo>
                    <a:pt x="181670" y="15283"/>
                    <a:pt x="352515" y="15346"/>
                    <a:pt x="523297" y="0"/>
                  </a:cubicBezTo>
                  <a:cubicBezTo>
                    <a:pt x="529601" y="22414"/>
                    <a:pt x="534376" y="39671"/>
                    <a:pt x="536414" y="58201"/>
                  </a:cubicBezTo>
                  <a:close/>
                </a:path>
              </a:pathLst>
            </a:custGeom>
            <a:solidFill>
              <a:srgbClr val="1E1E11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Graphic 57">
              <a:extLst>
                <a:ext uri="{FF2B5EF4-FFF2-40B4-BE49-F238E27FC236}">
                  <a16:creationId xmlns:a16="http://schemas.microsoft.com/office/drawing/2014/main" id="{643830A8-4243-49D4-B7C9-A3E7CDBE4AFB}"/>
                </a:ext>
              </a:extLst>
            </p:cNvPr>
            <p:cNvSpPr/>
            <p:nvPr/>
          </p:nvSpPr>
          <p:spPr>
            <a:xfrm>
              <a:off x="7119420" y="2692687"/>
              <a:ext cx="996163" cy="943904"/>
            </a:xfrm>
            <a:custGeom>
              <a:avLst/>
              <a:gdLst>
                <a:gd name="connsiteX0" fmla="*/ 1724095 w 1724184"/>
                <a:gd name="connsiteY0" fmla="*/ 585914 h 1633733"/>
                <a:gd name="connsiteX1" fmla="*/ 1631254 w 1724184"/>
                <a:gd name="connsiteY1" fmla="*/ 461107 h 1633733"/>
                <a:gd name="connsiteX2" fmla="*/ 1597378 w 1724184"/>
                <a:gd name="connsiteY2" fmla="*/ 420481 h 1633733"/>
                <a:gd name="connsiteX3" fmla="*/ 1587381 w 1724184"/>
                <a:gd name="connsiteY3" fmla="*/ 364382 h 1633733"/>
                <a:gd name="connsiteX4" fmla="*/ 1268232 w 1724184"/>
                <a:gd name="connsiteY4" fmla="*/ 71086 h 1633733"/>
                <a:gd name="connsiteX5" fmla="*/ 787726 w 1724184"/>
                <a:gd name="connsiteY5" fmla="*/ 3716 h 1633733"/>
                <a:gd name="connsiteX6" fmla="*/ 384015 w 1724184"/>
                <a:gd name="connsiteY6" fmla="*/ 117952 h 1633733"/>
                <a:gd name="connsiteX7" fmla="*/ 129944 w 1724184"/>
                <a:gd name="connsiteY7" fmla="*/ 407300 h 1633733"/>
                <a:gd name="connsiteX8" fmla="*/ 125933 w 1724184"/>
                <a:gd name="connsiteY8" fmla="*/ 453084 h 1633733"/>
                <a:gd name="connsiteX9" fmla="*/ 50794 w 1724184"/>
                <a:gd name="connsiteY9" fmla="*/ 480656 h 1633733"/>
                <a:gd name="connsiteX10" fmla="*/ 1635 w 1724184"/>
                <a:gd name="connsiteY10" fmla="*/ 624884 h 1633733"/>
                <a:gd name="connsiteX11" fmla="*/ 215717 w 1724184"/>
                <a:gd name="connsiteY11" fmla="*/ 917925 h 1633733"/>
                <a:gd name="connsiteX12" fmla="*/ 479785 w 1724184"/>
                <a:gd name="connsiteY12" fmla="*/ 1300496 h 1633733"/>
                <a:gd name="connsiteX13" fmla="*/ 592939 w 1724184"/>
                <a:gd name="connsiteY13" fmla="*/ 1357677 h 1633733"/>
                <a:gd name="connsiteX14" fmla="*/ 610641 w 1724184"/>
                <a:gd name="connsiteY14" fmla="*/ 1380410 h 1633733"/>
                <a:gd name="connsiteX15" fmla="*/ 611214 w 1724184"/>
                <a:gd name="connsiteY15" fmla="*/ 1617479 h 1633733"/>
                <a:gd name="connsiteX16" fmla="*/ 654451 w 1724184"/>
                <a:gd name="connsiteY16" fmla="*/ 1626458 h 1633733"/>
                <a:gd name="connsiteX17" fmla="*/ 1068924 w 1724184"/>
                <a:gd name="connsiteY17" fmla="*/ 1626585 h 1633733"/>
                <a:gd name="connsiteX18" fmla="*/ 1113052 w 1724184"/>
                <a:gd name="connsiteY18" fmla="*/ 1617607 h 1633733"/>
                <a:gd name="connsiteX19" fmla="*/ 1118719 w 1724184"/>
                <a:gd name="connsiteY19" fmla="*/ 1611303 h 1633733"/>
                <a:gd name="connsiteX20" fmla="*/ 1111014 w 1724184"/>
                <a:gd name="connsiteY20" fmla="*/ 1376908 h 1633733"/>
                <a:gd name="connsiteX21" fmla="*/ 1128971 w 1724184"/>
                <a:gd name="connsiteY21" fmla="*/ 1353348 h 1633733"/>
                <a:gd name="connsiteX22" fmla="*/ 1318218 w 1724184"/>
                <a:gd name="connsiteY22" fmla="*/ 1244142 h 1633733"/>
                <a:gd name="connsiteX23" fmla="*/ 1501162 w 1724184"/>
                <a:gd name="connsiteY23" fmla="*/ 996439 h 1633733"/>
                <a:gd name="connsiteX24" fmla="*/ 1514598 w 1724184"/>
                <a:gd name="connsiteY24" fmla="*/ 889716 h 1633733"/>
                <a:gd name="connsiteX25" fmla="*/ 1514598 w 1724184"/>
                <a:gd name="connsiteY25" fmla="*/ 889716 h 1633733"/>
                <a:gd name="connsiteX26" fmla="*/ 1519246 w 1724184"/>
                <a:gd name="connsiteY26" fmla="*/ 889334 h 1633733"/>
                <a:gd name="connsiteX27" fmla="*/ 1521030 w 1724184"/>
                <a:gd name="connsiteY27" fmla="*/ 892900 h 1633733"/>
                <a:gd name="connsiteX28" fmla="*/ 1571334 w 1724184"/>
                <a:gd name="connsiteY28" fmla="*/ 875771 h 1633733"/>
                <a:gd name="connsiteX29" fmla="*/ 1724095 w 1724184"/>
                <a:gd name="connsiteY29" fmla="*/ 585914 h 163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24184" h="1633733">
                  <a:moveTo>
                    <a:pt x="1724095" y="585914"/>
                  </a:moveTo>
                  <a:cubicBezTo>
                    <a:pt x="1722758" y="524975"/>
                    <a:pt x="1678884" y="464227"/>
                    <a:pt x="1631254" y="461107"/>
                  </a:cubicBezTo>
                  <a:cubicBezTo>
                    <a:pt x="1599607" y="459006"/>
                    <a:pt x="1593175" y="446971"/>
                    <a:pt x="1597378" y="420481"/>
                  </a:cubicBezTo>
                  <a:cubicBezTo>
                    <a:pt x="1610559" y="398958"/>
                    <a:pt x="1594895" y="381575"/>
                    <a:pt x="1587381" y="364382"/>
                  </a:cubicBezTo>
                  <a:cubicBezTo>
                    <a:pt x="1524150" y="220090"/>
                    <a:pt x="1411696" y="127249"/>
                    <a:pt x="1268232" y="71086"/>
                  </a:cubicBezTo>
                  <a:cubicBezTo>
                    <a:pt x="1113943" y="10657"/>
                    <a:pt x="953286" y="-9083"/>
                    <a:pt x="787726" y="3716"/>
                  </a:cubicBezTo>
                  <a:cubicBezTo>
                    <a:pt x="645027" y="14732"/>
                    <a:pt x="509586" y="48608"/>
                    <a:pt x="384015" y="117952"/>
                  </a:cubicBezTo>
                  <a:cubicBezTo>
                    <a:pt x="264812" y="183794"/>
                    <a:pt x="175728" y="276826"/>
                    <a:pt x="129944" y="407300"/>
                  </a:cubicBezTo>
                  <a:cubicBezTo>
                    <a:pt x="124786" y="422009"/>
                    <a:pt x="116763" y="436910"/>
                    <a:pt x="125933" y="453084"/>
                  </a:cubicBezTo>
                  <a:cubicBezTo>
                    <a:pt x="101290" y="463145"/>
                    <a:pt x="72699" y="460407"/>
                    <a:pt x="50794" y="480656"/>
                  </a:cubicBezTo>
                  <a:cubicBezTo>
                    <a:pt x="7940" y="520326"/>
                    <a:pt x="-4987" y="571141"/>
                    <a:pt x="1635" y="624884"/>
                  </a:cubicBezTo>
                  <a:cubicBezTo>
                    <a:pt x="13734" y="722946"/>
                    <a:pt x="152422" y="939448"/>
                    <a:pt x="215717" y="917925"/>
                  </a:cubicBezTo>
                  <a:cubicBezTo>
                    <a:pt x="253923" y="1134044"/>
                    <a:pt x="345300" y="1226503"/>
                    <a:pt x="479785" y="1300496"/>
                  </a:cubicBezTo>
                  <a:cubicBezTo>
                    <a:pt x="516845" y="1320872"/>
                    <a:pt x="553459" y="1342140"/>
                    <a:pt x="592939" y="1357677"/>
                  </a:cubicBezTo>
                  <a:cubicBezTo>
                    <a:pt x="603318" y="1361753"/>
                    <a:pt x="610705" y="1366974"/>
                    <a:pt x="610641" y="1380410"/>
                  </a:cubicBezTo>
                  <a:cubicBezTo>
                    <a:pt x="610195" y="1450073"/>
                    <a:pt x="598224" y="1611112"/>
                    <a:pt x="611214" y="1617479"/>
                  </a:cubicBezTo>
                  <a:cubicBezTo>
                    <a:pt x="625032" y="1623146"/>
                    <a:pt x="639678" y="1625439"/>
                    <a:pt x="654451" y="1626458"/>
                  </a:cubicBezTo>
                  <a:cubicBezTo>
                    <a:pt x="792630" y="1636009"/>
                    <a:pt x="930809" y="1636264"/>
                    <a:pt x="1068924" y="1626585"/>
                  </a:cubicBezTo>
                  <a:cubicBezTo>
                    <a:pt x="1083951" y="1625502"/>
                    <a:pt x="1098915" y="1623338"/>
                    <a:pt x="1113052" y="1617607"/>
                  </a:cubicBezTo>
                  <a:cubicBezTo>
                    <a:pt x="1112797" y="1615505"/>
                    <a:pt x="1118974" y="1613404"/>
                    <a:pt x="1118719" y="1611303"/>
                  </a:cubicBezTo>
                  <a:cubicBezTo>
                    <a:pt x="1108658" y="1533426"/>
                    <a:pt x="1117700" y="1454848"/>
                    <a:pt x="1111014" y="1376908"/>
                  </a:cubicBezTo>
                  <a:cubicBezTo>
                    <a:pt x="1109358" y="1357487"/>
                    <a:pt x="1118974" y="1357550"/>
                    <a:pt x="1128971" y="1353348"/>
                  </a:cubicBezTo>
                  <a:cubicBezTo>
                    <a:pt x="1196660" y="1324820"/>
                    <a:pt x="1258744" y="1286996"/>
                    <a:pt x="1318218" y="1244142"/>
                  </a:cubicBezTo>
                  <a:cubicBezTo>
                    <a:pt x="1415071" y="1174288"/>
                    <a:pt x="1454296" y="1137738"/>
                    <a:pt x="1501162" y="996439"/>
                  </a:cubicBezTo>
                  <a:cubicBezTo>
                    <a:pt x="1513516" y="968039"/>
                    <a:pt x="1514916" y="919135"/>
                    <a:pt x="1514598" y="889716"/>
                  </a:cubicBezTo>
                  <a:cubicBezTo>
                    <a:pt x="1514598" y="889716"/>
                    <a:pt x="1514598" y="889716"/>
                    <a:pt x="1514598" y="889716"/>
                  </a:cubicBezTo>
                  <a:cubicBezTo>
                    <a:pt x="1516190" y="889716"/>
                    <a:pt x="1517718" y="889525"/>
                    <a:pt x="1519246" y="889334"/>
                  </a:cubicBezTo>
                  <a:cubicBezTo>
                    <a:pt x="1519820" y="890544"/>
                    <a:pt x="1520393" y="891690"/>
                    <a:pt x="1521030" y="892900"/>
                  </a:cubicBezTo>
                  <a:cubicBezTo>
                    <a:pt x="1539241" y="891308"/>
                    <a:pt x="1557070" y="886660"/>
                    <a:pt x="1571334" y="875771"/>
                  </a:cubicBezTo>
                  <a:cubicBezTo>
                    <a:pt x="1666849" y="802670"/>
                    <a:pt x="1726833" y="710084"/>
                    <a:pt x="1724095" y="585914"/>
                  </a:cubicBezTo>
                  <a:close/>
                </a:path>
              </a:pathLst>
            </a:custGeom>
            <a:solidFill>
              <a:srgbClr val="FCD4B4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57">
              <a:extLst>
                <a:ext uri="{FF2B5EF4-FFF2-40B4-BE49-F238E27FC236}">
                  <a16:creationId xmlns:a16="http://schemas.microsoft.com/office/drawing/2014/main" id="{36F1204E-C06D-4C0A-9C0D-E197E630C174}"/>
                </a:ext>
              </a:extLst>
            </p:cNvPr>
            <p:cNvSpPr/>
            <p:nvPr/>
          </p:nvSpPr>
          <p:spPr>
            <a:xfrm>
              <a:off x="7174539" y="2457776"/>
              <a:ext cx="891339" cy="496648"/>
            </a:xfrm>
            <a:custGeom>
              <a:avLst/>
              <a:gdLst>
                <a:gd name="connsiteX0" fmla="*/ 1502040 w 1542752"/>
                <a:gd name="connsiteY0" fmla="*/ 827072 h 859610"/>
                <a:gd name="connsiteX1" fmla="*/ 1281654 w 1542752"/>
                <a:gd name="connsiteY1" fmla="*/ 542373 h 859610"/>
                <a:gd name="connsiteX2" fmla="*/ 913475 w 1542752"/>
                <a:gd name="connsiteY2" fmla="*/ 422978 h 859610"/>
                <a:gd name="connsiteX3" fmla="*/ 374322 w 1542752"/>
                <a:gd name="connsiteY3" fmla="*/ 492259 h 859610"/>
                <a:gd name="connsiteX4" fmla="*/ 41229 w 1542752"/>
                <a:gd name="connsiteY4" fmla="*/ 820004 h 859610"/>
                <a:gd name="connsiteX5" fmla="*/ 30658 w 1542752"/>
                <a:gd name="connsiteY5" fmla="*/ 859611 h 859610"/>
                <a:gd name="connsiteX6" fmla="*/ 30 w 1542752"/>
                <a:gd name="connsiteY6" fmla="*/ 747985 h 859610"/>
                <a:gd name="connsiteX7" fmla="*/ 325864 w 1542752"/>
                <a:gd name="connsiteY7" fmla="*/ 138215 h 859610"/>
                <a:gd name="connsiteX8" fmla="*/ 1460141 w 1542752"/>
                <a:gd name="connsiteY8" fmla="*/ 411262 h 859610"/>
                <a:gd name="connsiteX9" fmla="*/ 1542729 w 1542752"/>
                <a:gd name="connsiteY9" fmla="*/ 737478 h 859610"/>
                <a:gd name="connsiteX10" fmla="*/ 1518596 w 1542752"/>
                <a:gd name="connsiteY10" fmla="*/ 858910 h 859610"/>
                <a:gd name="connsiteX11" fmla="*/ 1502040 w 1542752"/>
                <a:gd name="connsiteY11" fmla="*/ 827072 h 85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2752" h="859610">
                  <a:moveTo>
                    <a:pt x="1502040" y="827072"/>
                  </a:moveTo>
                  <a:cubicBezTo>
                    <a:pt x="1466381" y="702966"/>
                    <a:pt x="1388695" y="610952"/>
                    <a:pt x="1281654" y="542373"/>
                  </a:cubicBezTo>
                  <a:cubicBezTo>
                    <a:pt x="1169519" y="470609"/>
                    <a:pt x="1043757" y="438133"/>
                    <a:pt x="913475" y="422978"/>
                  </a:cubicBezTo>
                  <a:cubicBezTo>
                    <a:pt x="728366" y="401392"/>
                    <a:pt x="547333" y="420941"/>
                    <a:pt x="374322" y="492259"/>
                  </a:cubicBezTo>
                  <a:cubicBezTo>
                    <a:pt x="219588" y="556063"/>
                    <a:pt x="98601" y="656418"/>
                    <a:pt x="41229" y="820004"/>
                  </a:cubicBezTo>
                  <a:cubicBezTo>
                    <a:pt x="36708" y="832867"/>
                    <a:pt x="34160" y="846366"/>
                    <a:pt x="30658" y="859611"/>
                  </a:cubicBezTo>
                  <a:cubicBezTo>
                    <a:pt x="2577" y="827327"/>
                    <a:pt x="-352" y="786382"/>
                    <a:pt x="30" y="747985"/>
                  </a:cubicBezTo>
                  <a:cubicBezTo>
                    <a:pt x="2832" y="488884"/>
                    <a:pt x="114839" y="285500"/>
                    <a:pt x="325864" y="138215"/>
                  </a:cubicBezTo>
                  <a:cubicBezTo>
                    <a:pt x="705760" y="-126935"/>
                    <a:pt x="1242238" y="3093"/>
                    <a:pt x="1460141" y="411262"/>
                  </a:cubicBezTo>
                  <a:cubicBezTo>
                    <a:pt x="1514457" y="513017"/>
                    <a:pt x="1541074" y="622223"/>
                    <a:pt x="1542729" y="737478"/>
                  </a:cubicBezTo>
                  <a:cubicBezTo>
                    <a:pt x="1543303" y="779378"/>
                    <a:pt x="1533114" y="819176"/>
                    <a:pt x="1518596" y="858910"/>
                  </a:cubicBezTo>
                  <a:cubicBezTo>
                    <a:pt x="1503313" y="852797"/>
                    <a:pt x="1503313" y="852797"/>
                    <a:pt x="1502040" y="827072"/>
                  </a:cubicBezTo>
                  <a:close/>
                </a:path>
              </a:pathLst>
            </a:custGeom>
            <a:solidFill>
              <a:srgbClr val="17110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15">
            <a:extLst>
              <a:ext uri="{FF2B5EF4-FFF2-40B4-BE49-F238E27FC236}">
                <a16:creationId xmlns:a16="http://schemas.microsoft.com/office/drawing/2014/main" id="{141DEC10-117E-4152-9AE6-A74E05B6E0FB}"/>
              </a:ext>
            </a:extLst>
          </p:cNvPr>
          <p:cNvSpPr/>
          <p:nvPr/>
        </p:nvSpPr>
        <p:spPr>
          <a:xfrm rot="16200000" flipH="1">
            <a:off x="6421791" y="4479494"/>
            <a:ext cx="1073285" cy="1279851"/>
          </a:xfrm>
          <a:custGeom>
            <a:avLst/>
            <a:gdLst/>
            <a:ahLst/>
            <a:cxnLst/>
            <a:rect l="l" t="t" r="r" b="b"/>
            <a:pathLst>
              <a:path w="694060" h="935571">
                <a:moveTo>
                  <a:pt x="0" y="406646"/>
                </a:moveTo>
                <a:lnTo>
                  <a:pt x="0" y="935571"/>
                </a:lnTo>
                <a:lnTo>
                  <a:pt x="211832" y="935571"/>
                </a:lnTo>
                <a:lnTo>
                  <a:pt x="211832" y="444434"/>
                </a:lnTo>
                <a:cubicBezTo>
                  <a:pt x="211832" y="316040"/>
                  <a:pt x="315916" y="211956"/>
                  <a:pt x="444310" y="211956"/>
                </a:cubicBezTo>
                <a:lnTo>
                  <a:pt x="694060" y="211956"/>
                </a:lnTo>
                <a:lnTo>
                  <a:pt x="694060" y="0"/>
                </a:lnTo>
                <a:lnTo>
                  <a:pt x="406646" y="0"/>
                </a:lnTo>
                <a:cubicBezTo>
                  <a:pt x="182062" y="0"/>
                  <a:pt x="0" y="182062"/>
                  <a:pt x="0" y="40664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D57E147A-4E8C-4A4C-B223-FFA41561DCD1}"/>
              </a:ext>
            </a:extLst>
          </p:cNvPr>
          <p:cNvSpPr/>
          <p:nvPr/>
        </p:nvSpPr>
        <p:spPr>
          <a:xfrm rot="5400000">
            <a:off x="4254866" y="4482438"/>
            <a:ext cx="1894073" cy="1094974"/>
          </a:xfrm>
          <a:custGeom>
            <a:avLst/>
            <a:gdLst/>
            <a:ahLst/>
            <a:cxnLst/>
            <a:rect l="l" t="t" r="r" b="b"/>
            <a:pathLst>
              <a:path w="1462777" h="845639">
                <a:moveTo>
                  <a:pt x="0" y="845639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1462777" y="0"/>
                </a:lnTo>
                <a:lnTo>
                  <a:pt x="1462777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84563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F1235624-CE9D-4958-AF33-0F34074E2363}"/>
              </a:ext>
            </a:extLst>
          </p:cNvPr>
          <p:cNvSpPr/>
          <p:nvPr/>
        </p:nvSpPr>
        <p:spPr>
          <a:xfrm rot="5400000">
            <a:off x="3901924" y="3057207"/>
            <a:ext cx="3146550" cy="1686977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E0A4D23D-0F25-4212-B675-808069BF0D49}"/>
              </a:ext>
            </a:extLst>
          </p:cNvPr>
          <p:cNvSpPr/>
          <p:nvPr/>
        </p:nvSpPr>
        <p:spPr>
          <a:xfrm rot="16200000" flipH="1">
            <a:off x="5094902" y="3772840"/>
            <a:ext cx="2992327" cy="1686977"/>
          </a:xfrm>
          <a:custGeom>
            <a:avLst/>
            <a:gdLst/>
            <a:ahLst/>
            <a:cxnLst/>
            <a:rect l="l" t="t" r="r" b="b"/>
            <a:pathLst>
              <a:path w="2310950" h="1302838">
                <a:moveTo>
                  <a:pt x="0" y="1249414"/>
                </a:moveTo>
                <a:lnTo>
                  <a:pt x="0" y="406646"/>
                </a:lnTo>
                <a:cubicBezTo>
                  <a:pt x="0" y="182062"/>
                  <a:pt x="182062" y="0"/>
                  <a:pt x="406646" y="0"/>
                </a:cubicBezTo>
                <a:lnTo>
                  <a:pt x="2300064" y="0"/>
                </a:lnTo>
                <a:lnTo>
                  <a:pt x="2300064" y="10886"/>
                </a:lnTo>
                <a:lnTo>
                  <a:pt x="2310950" y="10886"/>
                </a:lnTo>
                <a:lnTo>
                  <a:pt x="2310950" y="222842"/>
                </a:lnTo>
                <a:lnTo>
                  <a:pt x="455196" y="222842"/>
                </a:lnTo>
                <a:cubicBezTo>
                  <a:pt x="326802" y="222842"/>
                  <a:pt x="222718" y="326926"/>
                  <a:pt x="222718" y="455320"/>
                </a:cubicBezTo>
                <a:lnTo>
                  <a:pt x="222718" y="1302838"/>
                </a:lnTo>
                <a:lnTo>
                  <a:pt x="13824" y="1302838"/>
                </a:lnTo>
                <a:lnTo>
                  <a:pt x="13072" y="1291952"/>
                </a:lnTo>
                <a:lnTo>
                  <a:pt x="2938" y="1291952"/>
                </a:lnTo>
                <a:cubicBezTo>
                  <a:pt x="748" y="1278024"/>
                  <a:pt x="0" y="1263806"/>
                  <a:pt x="0" y="124941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Isosceles Triangle 7">
            <a:extLst>
              <a:ext uri="{FF2B5EF4-FFF2-40B4-BE49-F238E27FC236}">
                <a16:creationId xmlns:a16="http://schemas.microsoft.com/office/drawing/2014/main" id="{86E0C4BC-ACB1-460C-9F8C-F8345A05D69F}"/>
              </a:ext>
            </a:extLst>
          </p:cNvPr>
          <p:cNvSpPr/>
          <p:nvPr/>
        </p:nvSpPr>
        <p:spPr>
          <a:xfrm rot="5400000">
            <a:off x="7257113" y="2982186"/>
            <a:ext cx="672199" cy="579481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Isosceles Triangle 8">
            <a:extLst>
              <a:ext uri="{FF2B5EF4-FFF2-40B4-BE49-F238E27FC236}">
                <a16:creationId xmlns:a16="http://schemas.microsoft.com/office/drawing/2014/main" id="{1D53F5CE-EDE2-4C6F-92F8-6167BDA5F039}"/>
              </a:ext>
            </a:extLst>
          </p:cNvPr>
          <p:cNvSpPr/>
          <p:nvPr/>
        </p:nvSpPr>
        <p:spPr>
          <a:xfrm rot="5400000">
            <a:off x="7462359" y="4440392"/>
            <a:ext cx="672199" cy="579481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Isosceles Triangle 9">
            <a:extLst>
              <a:ext uri="{FF2B5EF4-FFF2-40B4-BE49-F238E27FC236}">
                <a16:creationId xmlns:a16="http://schemas.microsoft.com/office/drawing/2014/main" id="{A48A1C06-3FE9-475B-BA26-7D64D7C3DEF5}"/>
              </a:ext>
            </a:extLst>
          </p:cNvPr>
          <p:cNvSpPr/>
          <p:nvPr/>
        </p:nvSpPr>
        <p:spPr>
          <a:xfrm rot="16200000">
            <a:off x="4085696" y="3942841"/>
            <a:ext cx="672199" cy="57948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Isosceles Triangle 10">
            <a:extLst>
              <a:ext uri="{FF2B5EF4-FFF2-40B4-BE49-F238E27FC236}">
                <a16:creationId xmlns:a16="http://schemas.microsoft.com/office/drawing/2014/main" id="{9A0BC4AF-9B27-469E-83E8-45FEAC470D96}"/>
              </a:ext>
            </a:extLst>
          </p:cNvPr>
          <p:cNvSpPr/>
          <p:nvPr/>
        </p:nvSpPr>
        <p:spPr>
          <a:xfrm rot="16200000">
            <a:off x="4249137" y="2195742"/>
            <a:ext cx="672199" cy="579481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4EC87168-318F-4175-808A-858E90214DCF}"/>
              </a:ext>
            </a:extLst>
          </p:cNvPr>
          <p:cNvSpPr/>
          <p:nvPr/>
        </p:nvSpPr>
        <p:spPr>
          <a:xfrm>
            <a:off x="5460275" y="5976962"/>
            <a:ext cx="287302" cy="881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8CA85948-0890-404D-8BE8-939CC3088FA0}"/>
              </a:ext>
            </a:extLst>
          </p:cNvPr>
          <p:cNvSpPr/>
          <p:nvPr/>
        </p:nvSpPr>
        <p:spPr>
          <a:xfrm>
            <a:off x="5747577" y="5976962"/>
            <a:ext cx="287302" cy="881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08996BCB-D9FB-41CC-A2B4-746746428005}"/>
              </a:ext>
            </a:extLst>
          </p:cNvPr>
          <p:cNvSpPr/>
          <p:nvPr/>
        </p:nvSpPr>
        <p:spPr>
          <a:xfrm>
            <a:off x="6038102" y="5443758"/>
            <a:ext cx="287302" cy="141424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3943221-7C89-40C1-BB0C-BD0B61905598}"/>
              </a:ext>
            </a:extLst>
          </p:cNvPr>
          <p:cNvSpPr/>
          <p:nvPr/>
        </p:nvSpPr>
        <p:spPr>
          <a:xfrm>
            <a:off x="6323993" y="5652009"/>
            <a:ext cx="287303" cy="12059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56CC3D26-1BDC-40A6-844F-28E7FBEA838B}"/>
              </a:ext>
            </a:extLst>
          </p:cNvPr>
          <p:cNvGrpSpPr/>
          <p:nvPr/>
        </p:nvGrpSpPr>
        <p:grpSpPr>
          <a:xfrm>
            <a:off x="8088200" y="2646430"/>
            <a:ext cx="3398406" cy="884120"/>
            <a:chOff x="270024" y="1671304"/>
            <a:chExt cx="3180864" cy="89296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1BCD00-ED8C-4465-A804-3A516A4C00FA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6F652C-BFA6-4224-94A3-7C796F3E9D44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44BE64F9-90C1-456B-B86E-5C4B68D47927}"/>
              </a:ext>
            </a:extLst>
          </p:cNvPr>
          <p:cNvGrpSpPr/>
          <p:nvPr/>
        </p:nvGrpSpPr>
        <p:grpSpPr>
          <a:xfrm>
            <a:off x="8190631" y="4589851"/>
            <a:ext cx="3398405" cy="884120"/>
            <a:chOff x="270024" y="1671304"/>
            <a:chExt cx="3180864" cy="8929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0A8B82-0A5E-4264-82AF-783F5D6809F7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124AF6-AA2A-4507-B71E-BF06611BF7DB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B35C55A0-AC62-4EFB-8788-408A41078B02}"/>
              </a:ext>
            </a:extLst>
          </p:cNvPr>
          <p:cNvGrpSpPr/>
          <p:nvPr/>
        </p:nvGrpSpPr>
        <p:grpSpPr>
          <a:xfrm>
            <a:off x="694499" y="2038058"/>
            <a:ext cx="3437556" cy="884120"/>
            <a:chOff x="270024" y="1671304"/>
            <a:chExt cx="3180864" cy="89296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0F21B6-6146-4B9B-87C8-A52D0704515D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6006C7-79B7-4E9C-A695-8125EC970CE5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D8C66985-8F38-4ED3-9CCC-075244B56A5A}"/>
              </a:ext>
            </a:extLst>
          </p:cNvPr>
          <p:cNvGrpSpPr/>
          <p:nvPr/>
        </p:nvGrpSpPr>
        <p:grpSpPr>
          <a:xfrm>
            <a:off x="540615" y="4120380"/>
            <a:ext cx="3437556" cy="884120"/>
            <a:chOff x="270024" y="1671304"/>
            <a:chExt cx="3180864" cy="89296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3C0A61-93A5-402E-95E4-02726BDE69F4}"/>
                </a:ext>
              </a:extLst>
            </p:cNvPr>
            <p:cNvSpPr txBox="1"/>
            <p:nvPr/>
          </p:nvSpPr>
          <p:spPr>
            <a:xfrm>
              <a:off x="270025" y="1911471"/>
              <a:ext cx="3180863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06A90E0-F806-4060-83AF-1D32F88CFE96}"/>
                </a:ext>
              </a:extLst>
            </p:cNvPr>
            <p:cNvSpPr txBox="1"/>
            <p:nvPr/>
          </p:nvSpPr>
          <p:spPr>
            <a:xfrm>
              <a:off x="270024" y="1671304"/>
              <a:ext cx="318086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665B537F-A31F-402B-9817-A194CC2EA6B0}"/>
              </a:ext>
            </a:extLst>
          </p:cNvPr>
          <p:cNvSpPr/>
          <p:nvPr/>
        </p:nvSpPr>
        <p:spPr>
          <a:xfrm flipH="1">
            <a:off x="3692842" y="1627935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186A7FC3-28B9-4FCB-B515-E2A782D534EC}"/>
              </a:ext>
            </a:extLst>
          </p:cNvPr>
          <p:cNvSpPr/>
          <p:nvPr/>
        </p:nvSpPr>
        <p:spPr>
          <a:xfrm>
            <a:off x="3490647" y="367884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8ABD32A9-8F9C-4729-B2A5-4ACCA5EB27E9}"/>
              </a:ext>
            </a:extLst>
          </p:cNvPr>
          <p:cNvSpPr/>
          <p:nvPr/>
        </p:nvSpPr>
        <p:spPr>
          <a:xfrm>
            <a:off x="8252992" y="4120380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B0C2DE90-B20C-42E0-AF54-DA6AEAE167F9}"/>
              </a:ext>
            </a:extLst>
          </p:cNvPr>
          <p:cNvSpPr/>
          <p:nvPr/>
        </p:nvSpPr>
        <p:spPr>
          <a:xfrm>
            <a:off x="8199340" y="2250529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">
            <a:extLst>
              <a:ext uri="{FF2B5EF4-FFF2-40B4-BE49-F238E27FC236}">
                <a16:creationId xmlns:a16="http://schemas.microsoft.com/office/drawing/2014/main" id="{E40F8A18-FFA8-45A6-960A-4F561D506522}"/>
              </a:ext>
            </a:extLst>
          </p:cNvPr>
          <p:cNvGrpSpPr/>
          <p:nvPr/>
        </p:nvGrpSpPr>
        <p:grpSpPr>
          <a:xfrm>
            <a:off x="7271655" y="4944787"/>
            <a:ext cx="5110877" cy="1210653"/>
            <a:chOff x="6665543" y="2749602"/>
            <a:chExt cx="2747269" cy="121065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E8406-E476-4FCC-87EB-2286510252EB}"/>
                </a:ext>
              </a:extLst>
            </p:cNvPr>
            <p:cNvSpPr txBox="1"/>
            <p:nvPr/>
          </p:nvSpPr>
          <p:spPr>
            <a:xfrm>
              <a:off x="6665543" y="2749602"/>
              <a:ext cx="2747269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03E198C-2F62-4A3F-B8BD-60A5F8A2D261}"/>
                </a:ext>
              </a:extLst>
            </p:cNvPr>
            <p:cNvSpPr txBox="1"/>
            <p:nvPr/>
          </p:nvSpPr>
          <p:spPr>
            <a:xfrm>
              <a:off x="6665543" y="3580599"/>
              <a:ext cx="274723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0984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4F9642-5DEF-44A5-B8DC-6524C300F29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D7B286C-C52C-4FDC-9899-5E4B958367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8" name="Pentagon 12">
            <a:extLst>
              <a:ext uri="{FF2B5EF4-FFF2-40B4-BE49-F238E27FC236}">
                <a16:creationId xmlns:a16="http://schemas.microsoft.com/office/drawing/2014/main" id="{DED43AED-4BC1-4A86-AD16-FE378B28C3EC}"/>
              </a:ext>
            </a:extLst>
          </p:cNvPr>
          <p:cNvSpPr/>
          <p:nvPr/>
        </p:nvSpPr>
        <p:spPr>
          <a:xfrm>
            <a:off x="0" y="1702922"/>
            <a:ext cx="3960000" cy="2838364"/>
          </a:xfrm>
          <a:prstGeom prst="homePlate">
            <a:avLst>
              <a:gd name="adj" fmla="val 1970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Pentagon 13">
            <a:extLst>
              <a:ext uri="{FF2B5EF4-FFF2-40B4-BE49-F238E27FC236}">
                <a16:creationId xmlns:a16="http://schemas.microsoft.com/office/drawing/2014/main" id="{0D09EB67-8568-43C4-B8F2-D6684B50162E}"/>
              </a:ext>
            </a:extLst>
          </p:cNvPr>
          <p:cNvSpPr/>
          <p:nvPr/>
        </p:nvSpPr>
        <p:spPr>
          <a:xfrm rot="10800000">
            <a:off x="8232000" y="1702924"/>
            <a:ext cx="3960000" cy="2838363"/>
          </a:xfrm>
          <a:prstGeom prst="homePlate">
            <a:avLst>
              <a:gd name="adj" fmla="val 1970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1DB20597-A55F-4CF1-8AD6-0C97391AF8BA}"/>
              </a:ext>
            </a:extLst>
          </p:cNvPr>
          <p:cNvSpPr/>
          <p:nvPr/>
        </p:nvSpPr>
        <p:spPr>
          <a:xfrm>
            <a:off x="3851367" y="4164319"/>
            <a:ext cx="720000" cy="72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23847A8C-B695-490A-8E43-83A0FF177718}"/>
              </a:ext>
            </a:extLst>
          </p:cNvPr>
          <p:cNvSpPr/>
          <p:nvPr/>
        </p:nvSpPr>
        <p:spPr>
          <a:xfrm>
            <a:off x="5079779" y="4164319"/>
            <a:ext cx="720000" cy="7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061529E7-19A2-42B4-9C9A-3B59DB655721}"/>
              </a:ext>
            </a:extLst>
          </p:cNvPr>
          <p:cNvSpPr/>
          <p:nvPr/>
        </p:nvSpPr>
        <p:spPr>
          <a:xfrm>
            <a:off x="6308191" y="4164319"/>
            <a:ext cx="720000" cy="72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000F0975-543B-4B3B-B097-7E9A7D22AF79}"/>
              </a:ext>
            </a:extLst>
          </p:cNvPr>
          <p:cNvSpPr/>
          <p:nvPr/>
        </p:nvSpPr>
        <p:spPr>
          <a:xfrm>
            <a:off x="7536604" y="4164319"/>
            <a:ext cx="720000" cy="72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CA49EA-69BE-4BA0-86E1-F08D9DB25773}"/>
              </a:ext>
            </a:extLst>
          </p:cNvPr>
          <p:cNvSpPr txBox="1"/>
          <p:nvPr/>
        </p:nvSpPr>
        <p:spPr>
          <a:xfrm>
            <a:off x="1313484" y="5150850"/>
            <a:ext cx="9565032" cy="9233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HY견명조" pitchFamily="18" charset="-127"/>
                <a:cs typeface="Arial" pitchFamily="34" charset="0"/>
              </a:rPr>
              <a:t>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20">
            <a:extLst>
              <a:ext uri="{FF2B5EF4-FFF2-40B4-BE49-F238E27FC236}">
                <a16:creationId xmlns:a16="http://schemas.microsoft.com/office/drawing/2014/main" id="{841FB143-9BAD-4BDB-A46E-C7B8C91E52C2}"/>
              </a:ext>
            </a:extLst>
          </p:cNvPr>
          <p:cNvGrpSpPr/>
          <p:nvPr/>
        </p:nvGrpSpPr>
        <p:grpSpPr>
          <a:xfrm>
            <a:off x="9215997" y="2783691"/>
            <a:ext cx="2398974" cy="1457436"/>
            <a:chOff x="388132" y="4138194"/>
            <a:chExt cx="2013181" cy="145743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DC93FD-9856-4B9D-83A1-F337C3D0985F}"/>
                </a:ext>
              </a:extLst>
            </p:cNvPr>
            <p:cNvSpPr txBox="1"/>
            <p:nvPr/>
          </p:nvSpPr>
          <p:spPr>
            <a:xfrm>
              <a:off x="391831" y="4395301"/>
              <a:ext cx="2002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7CDA9E-6472-4A2A-A441-430393034356}"/>
                </a:ext>
              </a:extLst>
            </p:cNvPr>
            <p:cNvSpPr txBox="1"/>
            <p:nvPr/>
          </p:nvSpPr>
          <p:spPr>
            <a:xfrm>
              <a:off x="388132" y="4138194"/>
              <a:ext cx="201318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C88CD74D-4355-44BE-A731-A1280D29A29C}"/>
              </a:ext>
            </a:extLst>
          </p:cNvPr>
          <p:cNvGrpSpPr/>
          <p:nvPr/>
        </p:nvGrpSpPr>
        <p:grpSpPr>
          <a:xfrm>
            <a:off x="588475" y="2783691"/>
            <a:ext cx="2398974" cy="1457436"/>
            <a:chOff x="388132" y="4138194"/>
            <a:chExt cx="2013181" cy="145743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F4AE7-4A39-45D6-859C-81F4FFEC1F41}"/>
                </a:ext>
              </a:extLst>
            </p:cNvPr>
            <p:cNvSpPr txBox="1"/>
            <p:nvPr/>
          </p:nvSpPr>
          <p:spPr>
            <a:xfrm>
              <a:off x="391831" y="4395301"/>
              <a:ext cx="20025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EE799A-5B9D-43D0-8545-B799B48905EB}"/>
                </a:ext>
              </a:extLst>
            </p:cNvPr>
            <p:cNvSpPr txBox="1"/>
            <p:nvPr/>
          </p:nvSpPr>
          <p:spPr>
            <a:xfrm>
              <a:off x="388132" y="4138194"/>
              <a:ext cx="2013181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21BBC6A9-2C17-4BA4-81B8-356020691E77}"/>
              </a:ext>
            </a:extLst>
          </p:cNvPr>
          <p:cNvSpPr/>
          <p:nvPr/>
        </p:nvSpPr>
        <p:spPr>
          <a:xfrm flipH="1">
            <a:off x="1546041" y="2174127"/>
            <a:ext cx="479972" cy="39594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 130">
            <a:extLst>
              <a:ext uri="{FF2B5EF4-FFF2-40B4-BE49-F238E27FC236}">
                <a16:creationId xmlns:a16="http://schemas.microsoft.com/office/drawing/2014/main" id="{6A5CEB2E-2D52-4A2A-B456-FF8DD880FB8D}"/>
              </a:ext>
            </a:extLst>
          </p:cNvPr>
          <p:cNvSpPr/>
          <p:nvPr/>
        </p:nvSpPr>
        <p:spPr>
          <a:xfrm>
            <a:off x="10208649" y="2204020"/>
            <a:ext cx="517965" cy="52031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Round Same Side Corner Rectangle 21">
            <a:extLst>
              <a:ext uri="{FF2B5EF4-FFF2-40B4-BE49-F238E27FC236}">
                <a16:creationId xmlns:a16="http://schemas.microsoft.com/office/drawing/2014/main" id="{55430E26-FB0B-46AD-BA61-0A3A9237D743}"/>
              </a:ext>
            </a:extLst>
          </p:cNvPr>
          <p:cNvSpPr/>
          <p:nvPr/>
        </p:nvSpPr>
        <p:spPr>
          <a:xfrm rot="10800000">
            <a:off x="6537000" y="4367747"/>
            <a:ext cx="285706" cy="322632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32">
            <a:extLst>
              <a:ext uri="{FF2B5EF4-FFF2-40B4-BE49-F238E27FC236}">
                <a16:creationId xmlns:a16="http://schemas.microsoft.com/office/drawing/2014/main" id="{768040AF-21DC-4540-A56F-5E1C1CA6069E}"/>
              </a:ext>
            </a:extLst>
          </p:cNvPr>
          <p:cNvSpPr/>
          <p:nvPr/>
        </p:nvSpPr>
        <p:spPr>
          <a:xfrm>
            <a:off x="7728780" y="4356495"/>
            <a:ext cx="335647" cy="3356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ounded Rectangle 6">
            <a:extLst>
              <a:ext uri="{FF2B5EF4-FFF2-40B4-BE49-F238E27FC236}">
                <a16:creationId xmlns:a16="http://schemas.microsoft.com/office/drawing/2014/main" id="{11282A4A-5566-40DF-8633-5D5CF3451670}"/>
              </a:ext>
            </a:extLst>
          </p:cNvPr>
          <p:cNvSpPr/>
          <p:nvPr/>
        </p:nvSpPr>
        <p:spPr>
          <a:xfrm>
            <a:off x="4043461" y="4373896"/>
            <a:ext cx="347025" cy="352816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214324B6-6189-47E5-B447-3021DC68E1C3}"/>
              </a:ext>
            </a:extLst>
          </p:cNvPr>
          <p:cNvSpPr/>
          <p:nvPr/>
        </p:nvSpPr>
        <p:spPr>
          <a:xfrm>
            <a:off x="5266763" y="4346043"/>
            <a:ext cx="360125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aphic 57">
            <a:extLst>
              <a:ext uri="{FF2B5EF4-FFF2-40B4-BE49-F238E27FC236}">
                <a16:creationId xmlns:a16="http://schemas.microsoft.com/office/drawing/2014/main" id="{EF22C10B-7BC9-4413-998D-351D94E0587F}"/>
              </a:ext>
            </a:extLst>
          </p:cNvPr>
          <p:cNvGrpSpPr/>
          <p:nvPr/>
        </p:nvGrpSpPr>
        <p:grpSpPr>
          <a:xfrm>
            <a:off x="3698182" y="1633759"/>
            <a:ext cx="4795636" cy="4789318"/>
            <a:chOff x="2662476" y="0"/>
            <a:chExt cx="6867047" cy="6858000"/>
          </a:xfrm>
        </p:grpSpPr>
        <p:sp>
          <p:nvSpPr>
            <p:cNvPr id="4" name="Freeform: Shape 138">
              <a:extLst>
                <a:ext uri="{FF2B5EF4-FFF2-40B4-BE49-F238E27FC236}">
                  <a16:creationId xmlns:a16="http://schemas.microsoft.com/office/drawing/2014/main" id="{115C3BCF-822F-43BA-80F8-544DF6353CF0}"/>
                </a:ext>
              </a:extLst>
            </p:cNvPr>
            <p:cNvSpPr/>
            <p:nvPr/>
          </p:nvSpPr>
          <p:spPr>
            <a:xfrm>
              <a:off x="2662566" y="2855015"/>
              <a:ext cx="1157107" cy="1154658"/>
            </a:xfrm>
            <a:custGeom>
              <a:avLst/>
              <a:gdLst>
                <a:gd name="connsiteX0" fmla="*/ 400623 w 1157107"/>
                <a:gd name="connsiteY0" fmla="*/ 1125158 h 1154658"/>
                <a:gd name="connsiteX1" fmla="*/ 160503 w 1157107"/>
                <a:gd name="connsiteY1" fmla="*/ 973341 h 1154658"/>
                <a:gd name="connsiteX2" fmla="*/ 4976 w 1157107"/>
                <a:gd name="connsiteY2" fmla="*/ 647269 h 1154658"/>
                <a:gd name="connsiteX3" fmla="*/ 0 w 1157107"/>
                <a:gd name="connsiteY3" fmla="*/ 635689 h 1154658"/>
                <a:gd name="connsiteX4" fmla="*/ 0 w 1157107"/>
                <a:gd name="connsiteY4" fmla="*/ 521509 h 1154658"/>
                <a:gd name="connsiteX5" fmla="*/ 37638 w 1157107"/>
                <a:gd name="connsiteY5" fmla="*/ 370507 h 1154658"/>
                <a:gd name="connsiteX6" fmla="*/ 476079 w 1157107"/>
                <a:gd name="connsiteY6" fmla="*/ 9873 h 1154658"/>
                <a:gd name="connsiteX7" fmla="*/ 859693 w 1157107"/>
                <a:gd name="connsiteY7" fmla="*/ 75106 h 1154658"/>
                <a:gd name="connsiteX8" fmla="*/ 891721 w 1157107"/>
                <a:gd name="connsiteY8" fmla="*/ 89310 h 1154658"/>
                <a:gd name="connsiteX9" fmla="*/ 1127499 w 1157107"/>
                <a:gd name="connsiteY9" fmla="*/ 393668 h 1154658"/>
                <a:gd name="connsiteX10" fmla="*/ 1110218 w 1157107"/>
                <a:gd name="connsiteY10" fmla="*/ 802434 h 1154658"/>
                <a:gd name="connsiteX11" fmla="*/ 856617 w 1157107"/>
                <a:gd name="connsiteY11" fmla="*/ 1083630 h 1154658"/>
                <a:gd name="connsiteX12" fmla="*/ 592068 w 1157107"/>
                <a:gd name="connsiteY12" fmla="*/ 1154653 h 1154658"/>
                <a:gd name="connsiteX13" fmla="*/ 400623 w 1157107"/>
                <a:gd name="connsiteY13" fmla="*/ 1125158 h 1154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7107" h="1154658">
                  <a:moveTo>
                    <a:pt x="400623" y="1125158"/>
                  </a:moveTo>
                  <a:cubicBezTo>
                    <a:pt x="310600" y="1090325"/>
                    <a:pt x="227635" y="1044364"/>
                    <a:pt x="160503" y="973341"/>
                  </a:cubicBezTo>
                  <a:cubicBezTo>
                    <a:pt x="73556" y="881328"/>
                    <a:pt x="21443" y="772849"/>
                    <a:pt x="4976" y="647269"/>
                  </a:cubicBezTo>
                  <a:cubicBezTo>
                    <a:pt x="4433" y="642836"/>
                    <a:pt x="4886" y="638131"/>
                    <a:pt x="0" y="635689"/>
                  </a:cubicBezTo>
                  <a:cubicBezTo>
                    <a:pt x="0" y="597599"/>
                    <a:pt x="0" y="559509"/>
                    <a:pt x="0" y="521509"/>
                  </a:cubicBezTo>
                  <a:cubicBezTo>
                    <a:pt x="11490" y="470934"/>
                    <a:pt x="17552" y="419001"/>
                    <a:pt x="37638" y="370507"/>
                  </a:cubicBezTo>
                  <a:cubicBezTo>
                    <a:pt x="119789" y="172366"/>
                    <a:pt x="264277" y="49682"/>
                    <a:pt x="476079" y="9873"/>
                  </a:cubicBezTo>
                  <a:cubicBezTo>
                    <a:pt x="611520" y="-15641"/>
                    <a:pt x="739361" y="9059"/>
                    <a:pt x="859693" y="75106"/>
                  </a:cubicBezTo>
                  <a:cubicBezTo>
                    <a:pt x="869916" y="80715"/>
                    <a:pt x="881045" y="84606"/>
                    <a:pt x="891721" y="89310"/>
                  </a:cubicBezTo>
                  <a:cubicBezTo>
                    <a:pt x="1007800" y="161781"/>
                    <a:pt x="1086061" y="264289"/>
                    <a:pt x="1127499" y="393668"/>
                  </a:cubicBezTo>
                  <a:cubicBezTo>
                    <a:pt x="1171650" y="531461"/>
                    <a:pt x="1166855" y="668260"/>
                    <a:pt x="1110218" y="802434"/>
                  </a:cubicBezTo>
                  <a:cubicBezTo>
                    <a:pt x="1058195" y="925661"/>
                    <a:pt x="971791" y="1018579"/>
                    <a:pt x="856617" y="1083630"/>
                  </a:cubicBezTo>
                  <a:cubicBezTo>
                    <a:pt x="775370" y="1129501"/>
                    <a:pt x="687067" y="1155105"/>
                    <a:pt x="592068" y="1154653"/>
                  </a:cubicBezTo>
                  <a:cubicBezTo>
                    <a:pt x="526383" y="1154201"/>
                    <a:pt x="461603" y="1153024"/>
                    <a:pt x="400623" y="1125158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139">
              <a:extLst>
                <a:ext uri="{FF2B5EF4-FFF2-40B4-BE49-F238E27FC236}">
                  <a16:creationId xmlns:a16="http://schemas.microsoft.com/office/drawing/2014/main" id="{1F14ADCD-7726-4F8F-836B-88E646A2B8C2}"/>
                </a:ext>
              </a:extLst>
            </p:cNvPr>
            <p:cNvSpPr/>
            <p:nvPr/>
          </p:nvSpPr>
          <p:spPr>
            <a:xfrm>
              <a:off x="6858109" y="2076397"/>
              <a:ext cx="1503485" cy="2706760"/>
            </a:xfrm>
            <a:custGeom>
              <a:avLst/>
              <a:gdLst>
                <a:gd name="connsiteX0" fmla="*/ 623152 w 1503485"/>
                <a:gd name="connsiteY0" fmla="*/ 91201 h 2706760"/>
                <a:gd name="connsiteX1" fmla="*/ 799307 w 1503485"/>
                <a:gd name="connsiteY1" fmla="*/ 174076 h 2706760"/>
                <a:gd name="connsiteX2" fmla="*/ 1040242 w 1503485"/>
                <a:gd name="connsiteY2" fmla="*/ 344530 h 2706760"/>
                <a:gd name="connsiteX3" fmla="*/ 1395446 w 1503485"/>
                <a:gd name="connsiteY3" fmla="*/ 861685 h 2706760"/>
                <a:gd name="connsiteX4" fmla="*/ 1477778 w 1503485"/>
                <a:gd name="connsiteY4" fmla="*/ 1187666 h 2706760"/>
                <a:gd name="connsiteX5" fmla="*/ 1501211 w 1503485"/>
                <a:gd name="connsiteY5" fmla="*/ 1312974 h 2706760"/>
                <a:gd name="connsiteX6" fmla="*/ 1493611 w 1503485"/>
                <a:gd name="connsiteY6" fmla="*/ 1442263 h 2706760"/>
                <a:gd name="connsiteX7" fmla="*/ 1444302 w 1503485"/>
                <a:gd name="connsiteY7" fmla="*/ 1692697 h 2706760"/>
                <a:gd name="connsiteX8" fmla="*/ 1162563 w 1503485"/>
                <a:gd name="connsiteY8" fmla="*/ 2235728 h 2706760"/>
                <a:gd name="connsiteX9" fmla="*/ 746288 w 1503485"/>
                <a:gd name="connsiteY9" fmla="*/ 2567138 h 2706760"/>
                <a:gd name="connsiteX10" fmla="*/ 527520 w 1503485"/>
                <a:gd name="connsiteY10" fmla="*/ 2656346 h 2706760"/>
                <a:gd name="connsiteX11" fmla="*/ 295542 w 1503485"/>
                <a:gd name="connsiteY11" fmla="*/ 2705926 h 2706760"/>
                <a:gd name="connsiteX12" fmla="*/ 261524 w 1503485"/>
                <a:gd name="connsiteY12" fmla="*/ 2675617 h 2706760"/>
                <a:gd name="connsiteX13" fmla="*/ 260981 w 1503485"/>
                <a:gd name="connsiteY13" fmla="*/ 2618980 h 2706760"/>
                <a:gd name="connsiteX14" fmla="*/ 260890 w 1503485"/>
                <a:gd name="connsiteY14" fmla="*/ 2483087 h 2706760"/>
                <a:gd name="connsiteX15" fmla="*/ 309747 w 1503485"/>
                <a:gd name="connsiteY15" fmla="*/ 2428440 h 2706760"/>
                <a:gd name="connsiteX16" fmla="*/ 493954 w 1503485"/>
                <a:gd name="connsiteY16" fmla="*/ 2379312 h 2706760"/>
                <a:gd name="connsiteX17" fmla="*/ 790621 w 1503485"/>
                <a:gd name="connsiteY17" fmla="*/ 2218176 h 2706760"/>
                <a:gd name="connsiteX18" fmla="*/ 932395 w 1503485"/>
                <a:gd name="connsiteY18" fmla="*/ 2087982 h 2706760"/>
                <a:gd name="connsiteX19" fmla="*/ 951666 w 1503485"/>
                <a:gd name="connsiteY19" fmla="*/ 2061926 h 2706760"/>
                <a:gd name="connsiteX20" fmla="*/ 1039065 w 1503485"/>
                <a:gd name="connsiteY20" fmla="*/ 1948651 h 2706760"/>
                <a:gd name="connsiteX21" fmla="*/ 157206 w 1503485"/>
                <a:gd name="connsiteY21" fmla="*/ 2156110 h 2706760"/>
                <a:gd name="connsiteX22" fmla="*/ 41398 w 1503485"/>
                <a:gd name="connsiteY22" fmla="*/ 2160905 h 2706760"/>
                <a:gd name="connsiteX23" fmla="*/ 7470 w 1503485"/>
                <a:gd name="connsiteY23" fmla="*/ 2156834 h 2706760"/>
                <a:gd name="connsiteX24" fmla="*/ 14618 w 1503485"/>
                <a:gd name="connsiteY24" fmla="*/ 2130234 h 2706760"/>
                <a:gd name="connsiteX25" fmla="*/ 75598 w 1503485"/>
                <a:gd name="connsiteY25" fmla="*/ 2090244 h 2706760"/>
                <a:gd name="connsiteX26" fmla="*/ 420488 w 1503485"/>
                <a:gd name="connsiteY26" fmla="*/ 1571823 h 2706760"/>
                <a:gd name="connsiteX27" fmla="*/ 446816 w 1503485"/>
                <a:gd name="connsiteY27" fmla="*/ 1308088 h 2706760"/>
                <a:gd name="connsiteX28" fmla="*/ 272561 w 1503485"/>
                <a:gd name="connsiteY28" fmla="*/ 815543 h 2706760"/>
                <a:gd name="connsiteX29" fmla="*/ 83469 w 1503485"/>
                <a:gd name="connsiteY29" fmla="*/ 621926 h 2706760"/>
                <a:gd name="connsiteX30" fmla="*/ 30994 w 1503485"/>
                <a:gd name="connsiteY30" fmla="*/ 588451 h 2706760"/>
                <a:gd name="connsiteX31" fmla="*/ 10184 w 1503485"/>
                <a:gd name="connsiteY31" fmla="*/ 550270 h 2706760"/>
                <a:gd name="connsiteX32" fmla="*/ 36965 w 1503485"/>
                <a:gd name="connsiteY32" fmla="*/ 547556 h 2706760"/>
                <a:gd name="connsiteX33" fmla="*/ 74060 w 1503485"/>
                <a:gd name="connsiteY33" fmla="*/ 547466 h 2706760"/>
                <a:gd name="connsiteX34" fmla="*/ 129159 w 1503485"/>
                <a:gd name="connsiteY34" fmla="*/ 547466 h 2706760"/>
                <a:gd name="connsiteX35" fmla="*/ 1040603 w 1503485"/>
                <a:gd name="connsiteY35" fmla="*/ 760082 h 2706760"/>
                <a:gd name="connsiteX36" fmla="*/ 606414 w 1503485"/>
                <a:gd name="connsiteY36" fmla="*/ 375473 h 2706760"/>
                <a:gd name="connsiteX37" fmla="*/ 489792 w 1503485"/>
                <a:gd name="connsiteY37" fmla="*/ 325078 h 2706760"/>
                <a:gd name="connsiteX38" fmla="*/ 312642 w 1503485"/>
                <a:gd name="connsiteY38" fmla="*/ 279569 h 2706760"/>
                <a:gd name="connsiteX39" fmla="*/ 307214 w 1503485"/>
                <a:gd name="connsiteY39" fmla="*/ 278936 h 2706760"/>
                <a:gd name="connsiteX40" fmla="*/ 261162 w 1503485"/>
                <a:gd name="connsiteY40" fmla="*/ 225737 h 2706760"/>
                <a:gd name="connsiteX41" fmla="*/ 259714 w 1503485"/>
                <a:gd name="connsiteY41" fmla="*/ 85320 h 2706760"/>
                <a:gd name="connsiteX42" fmla="*/ 261976 w 1503485"/>
                <a:gd name="connsiteY42" fmla="*/ 28682 h 2706760"/>
                <a:gd name="connsiteX43" fmla="*/ 294366 w 1503485"/>
                <a:gd name="connsiteY43" fmla="*/ 635 h 2706760"/>
                <a:gd name="connsiteX44" fmla="*/ 529511 w 1503485"/>
                <a:gd name="connsiteY44" fmla="*/ 51392 h 2706760"/>
                <a:gd name="connsiteX45" fmla="*/ 598995 w 1503485"/>
                <a:gd name="connsiteY45" fmla="*/ 74825 h 2706760"/>
                <a:gd name="connsiteX46" fmla="*/ 623152 w 1503485"/>
                <a:gd name="connsiteY46" fmla="*/ 91201 h 270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3485" h="2706760">
                  <a:moveTo>
                    <a:pt x="623152" y="91201"/>
                  </a:moveTo>
                  <a:cubicBezTo>
                    <a:pt x="682594" y="117348"/>
                    <a:pt x="742127" y="143224"/>
                    <a:pt x="799307" y="174076"/>
                  </a:cubicBezTo>
                  <a:cubicBezTo>
                    <a:pt x="887158" y="220218"/>
                    <a:pt x="966595" y="277760"/>
                    <a:pt x="1040242" y="344530"/>
                  </a:cubicBezTo>
                  <a:cubicBezTo>
                    <a:pt x="1199749" y="489019"/>
                    <a:pt x="1316733" y="662188"/>
                    <a:pt x="1395446" y="861685"/>
                  </a:cubicBezTo>
                  <a:cubicBezTo>
                    <a:pt x="1436793" y="966636"/>
                    <a:pt x="1463031" y="1075749"/>
                    <a:pt x="1477778" y="1187666"/>
                  </a:cubicBezTo>
                  <a:cubicBezTo>
                    <a:pt x="1483388" y="1229828"/>
                    <a:pt x="1496687" y="1270270"/>
                    <a:pt x="1501211" y="1312974"/>
                  </a:cubicBezTo>
                  <a:cubicBezTo>
                    <a:pt x="1505916" y="1357126"/>
                    <a:pt x="1503292" y="1400282"/>
                    <a:pt x="1493611" y="1442263"/>
                  </a:cubicBezTo>
                  <a:cubicBezTo>
                    <a:pt x="1474431" y="1525228"/>
                    <a:pt x="1465745" y="1610184"/>
                    <a:pt x="1444302" y="1692697"/>
                  </a:cubicBezTo>
                  <a:cubicBezTo>
                    <a:pt x="1391646" y="1895271"/>
                    <a:pt x="1297823" y="2076221"/>
                    <a:pt x="1162563" y="2235728"/>
                  </a:cubicBezTo>
                  <a:cubicBezTo>
                    <a:pt x="1045670" y="2373612"/>
                    <a:pt x="906429" y="2483720"/>
                    <a:pt x="746288" y="2567138"/>
                  </a:cubicBezTo>
                  <a:cubicBezTo>
                    <a:pt x="676261" y="2603599"/>
                    <a:pt x="602886" y="2632551"/>
                    <a:pt x="527520" y="2656346"/>
                  </a:cubicBezTo>
                  <a:cubicBezTo>
                    <a:pt x="451612" y="2679327"/>
                    <a:pt x="374617" y="2697512"/>
                    <a:pt x="295542" y="2705926"/>
                  </a:cubicBezTo>
                  <a:cubicBezTo>
                    <a:pt x="266771" y="2709002"/>
                    <a:pt x="262700" y="2704569"/>
                    <a:pt x="261524" y="2675617"/>
                  </a:cubicBezTo>
                  <a:cubicBezTo>
                    <a:pt x="260709" y="2656708"/>
                    <a:pt x="262609" y="2637799"/>
                    <a:pt x="260981" y="2618980"/>
                  </a:cubicBezTo>
                  <a:cubicBezTo>
                    <a:pt x="260709" y="2573652"/>
                    <a:pt x="260709" y="2528324"/>
                    <a:pt x="260890" y="2483087"/>
                  </a:cubicBezTo>
                  <a:cubicBezTo>
                    <a:pt x="261071" y="2439116"/>
                    <a:pt x="264690" y="2435135"/>
                    <a:pt x="309747" y="2428440"/>
                  </a:cubicBezTo>
                  <a:cubicBezTo>
                    <a:pt x="372989" y="2419030"/>
                    <a:pt x="434512" y="2402926"/>
                    <a:pt x="493954" y="2379312"/>
                  </a:cubicBezTo>
                  <a:cubicBezTo>
                    <a:pt x="603428" y="2345112"/>
                    <a:pt x="699242" y="2285851"/>
                    <a:pt x="790621" y="2218176"/>
                  </a:cubicBezTo>
                  <a:cubicBezTo>
                    <a:pt x="842463" y="2179724"/>
                    <a:pt x="887158" y="2133582"/>
                    <a:pt x="932395" y="2087982"/>
                  </a:cubicBezTo>
                  <a:cubicBezTo>
                    <a:pt x="940086" y="2080202"/>
                    <a:pt x="946781" y="2071787"/>
                    <a:pt x="951666" y="2061926"/>
                  </a:cubicBezTo>
                  <a:cubicBezTo>
                    <a:pt x="985142" y="2028540"/>
                    <a:pt x="1009661" y="1988279"/>
                    <a:pt x="1039065" y="1948651"/>
                  </a:cubicBezTo>
                  <a:cubicBezTo>
                    <a:pt x="759588" y="2085540"/>
                    <a:pt x="465002" y="2149053"/>
                    <a:pt x="157206" y="2156110"/>
                  </a:cubicBezTo>
                  <a:cubicBezTo>
                    <a:pt x="118754" y="2162534"/>
                    <a:pt x="80121" y="2163439"/>
                    <a:pt x="41398" y="2160905"/>
                  </a:cubicBezTo>
                  <a:cubicBezTo>
                    <a:pt x="30270" y="2158281"/>
                    <a:pt x="18779" y="2158010"/>
                    <a:pt x="7470" y="2156834"/>
                  </a:cubicBezTo>
                  <a:cubicBezTo>
                    <a:pt x="-9630" y="2142991"/>
                    <a:pt x="6927" y="2135844"/>
                    <a:pt x="14618" y="2130234"/>
                  </a:cubicBezTo>
                  <a:cubicBezTo>
                    <a:pt x="34251" y="2115939"/>
                    <a:pt x="55965" y="2104901"/>
                    <a:pt x="75598" y="2090244"/>
                  </a:cubicBezTo>
                  <a:cubicBezTo>
                    <a:pt x="252114" y="1958241"/>
                    <a:pt x="366475" y="1785163"/>
                    <a:pt x="420488" y="1571823"/>
                  </a:cubicBezTo>
                  <a:cubicBezTo>
                    <a:pt x="442383" y="1485238"/>
                    <a:pt x="452245" y="1397025"/>
                    <a:pt x="446816" y="1308088"/>
                  </a:cubicBezTo>
                  <a:cubicBezTo>
                    <a:pt x="435778" y="1127591"/>
                    <a:pt x="379322" y="962565"/>
                    <a:pt x="272561" y="815543"/>
                  </a:cubicBezTo>
                  <a:cubicBezTo>
                    <a:pt x="219000" y="741715"/>
                    <a:pt x="156301" y="676845"/>
                    <a:pt x="83469" y="621926"/>
                  </a:cubicBezTo>
                  <a:cubicBezTo>
                    <a:pt x="66822" y="609351"/>
                    <a:pt x="48365" y="599670"/>
                    <a:pt x="30994" y="588451"/>
                  </a:cubicBezTo>
                  <a:cubicBezTo>
                    <a:pt x="19594" y="581122"/>
                    <a:pt x="-6553" y="575422"/>
                    <a:pt x="10184" y="550270"/>
                  </a:cubicBezTo>
                  <a:cubicBezTo>
                    <a:pt x="18870" y="547285"/>
                    <a:pt x="27917" y="547647"/>
                    <a:pt x="36965" y="547556"/>
                  </a:cubicBezTo>
                  <a:cubicBezTo>
                    <a:pt x="49360" y="546923"/>
                    <a:pt x="61664" y="547375"/>
                    <a:pt x="74060" y="547466"/>
                  </a:cubicBezTo>
                  <a:cubicBezTo>
                    <a:pt x="92426" y="546923"/>
                    <a:pt x="110793" y="547194"/>
                    <a:pt x="129159" y="547466"/>
                  </a:cubicBezTo>
                  <a:cubicBezTo>
                    <a:pt x="445188" y="559047"/>
                    <a:pt x="751174" y="614508"/>
                    <a:pt x="1040603" y="760082"/>
                  </a:cubicBezTo>
                  <a:cubicBezTo>
                    <a:pt x="927238" y="591798"/>
                    <a:pt x="785736" y="462238"/>
                    <a:pt x="606414" y="375473"/>
                  </a:cubicBezTo>
                  <a:cubicBezTo>
                    <a:pt x="569319" y="354483"/>
                    <a:pt x="529601" y="339735"/>
                    <a:pt x="489792" y="325078"/>
                  </a:cubicBezTo>
                  <a:cubicBezTo>
                    <a:pt x="431979" y="304902"/>
                    <a:pt x="373351" y="288074"/>
                    <a:pt x="312642" y="279569"/>
                  </a:cubicBezTo>
                  <a:cubicBezTo>
                    <a:pt x="310832" y="279479"/>
                    <a:pt x="309023" y="279298"/>
                    <a:pt x="307214" y="278936"/>
                  </a:cubicBezTo>
                  <a:cubicBezTo>
                    <a:pt x="262881" y="271246"/>
                    <a:pt x="261524" y="269617"/>
                    <a:pt x="261162" y="225737"/>
                  </a:cubicBezTo>
                  <a:cubicBezTo>
                    <a:pt x="260800" y="178961"/>
                    <a:pt x="262247" y="132095"/>
                    <a:pt x="259714" y="85320"/>
                  </a:cubicBezTo>
                  <a:cubicBezTo>
                    <a:pt x="263243" y="66591"/>
                    <a:pt x="260709" y="47501"/>
                    <a:pt x="261976" y="28682"/>
                  </a:cubicBezTo>
                  <a:cubicBezTo>
                    <a:pt x="263605" y="4345"/>
                    <a:pt x="270571" y="-2260"/>
                    <a:pt x="294366" y="635"/>
                  </a:cubicBezTo>
                  <a:cubicBezTo>
                    <a:pt x="374255" y="10497"/>
                    <a:pt x="452788" y="26873"/>
                    <a:pt x="529511" y="51392"/>
                  </a:cubicBezTo>
                  <a:cubicBezTo>
                    <a:pt x="552672" y="59263"/>
                    <a:pt x="575743" y="67315"/>
                    <a:pt x="598995" y="74825"/>
                  </a:cubicBezTo>
                  <a:cubicBezTo>
                    <a:pt x="608586" y="77810"/>
                    <a:pt x="616818" y="83058"/>
                    <a:pt x="623152" y="91201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140">
              <a:extLst>
                <a:ext uri="{FF2B5EF4-FFF2-40B4-BE49-F238E27FC236}">
                  <a16:creationId xmlns:a16="http://schemas.microsoft.com/office/drawing/2014/main" id="{CE69FA1D-9843-4ADB-9B8C-39AC8C7D70A6}"/>
                </a:ext>
              </a:extLst>
            </p:cNvPr>
            <p:cNvSpPr/>
            <p:nvPr/>
          </p:nvSpPr>
          <p:spPr>
            <a:xfrm>
              <a:off x="3825287" y="2075782"/>
              <a:ext cx="1503558" cy="2707333"/>
            </a:xfrm>
            <a:custGeom>
              <a:avLst/>
              <a:gdLst>
                <a:gd name="connsiteX0" fmla="*/ 973120 w 1503558"/>
                <a:gd name="connsiteY0" fmla="*/ 2656690 h 2707333"/>
                <a:gd name="connsiteX1" fmla="*/ 532326 w 1503558"/>
                <a:gd name="connsiteY1" fmla="*/ 2412589 h 2707333"/>
                <a:gd name="connsiteX2" fmla="*/ 74071 w 1503558"/>
                <a:gd name="connsiteY2" fmla="*/ 1719641 h 2707333"/>
                <a:gd name="connsiteX3" fmla="*/ 48738 w 1503558"/>
                <a:gd name="connsiteY3" fmla="*/ 1609352 h 2707333"/>
                <a:gd name="connsiteX4" fmla="*/ 36433 w 1503558"/>
                <a:gd name="connsiteY4" fmla="*/ 1586734 h 2707333"/>
                <a:gd name="connsiteX5" fmla="*/ 2234 w 1503558"/>
                <a:gd name="connsiteY5" fmla="*/ 1394655 h 2707333"/>
                <a:gd name="connsiteX6" fmla="*/ 15624 w 1503558"/>
                <a:gd name="connsiteY6" fmla="*/ 1238948 h 2707333"/>
                <a:gd name="connsiteX7" fmla="*/ 37609 w 1503558"/>
                <a:gd name="connsiteY7" fmla="*/ 1164668 h 2707333"/>
                <a:gd name="connsiteX8" fmla="*/ 210236 w 1503558"/>
                <a:gd name="connsiteY8" fmla="*/ 668323 h 2707333"/>
                <a:gd name="connsiteX9" fmla="*/ 961449 w 1503558"/>
                <a:gd name="connsiteY9" fmla="*/ 63950 h 2707333"/>
                <a:gd name="connsiteX10" fmla="*/ 974115 w 1503558"/>
                <a:gd name="connsiteY10" fmla="*/ 59065 h 2707333"/>
                <a:gd name="connsiteX11" fmla="*/ 1004424 w 1503558"/>
                <a:gd name="connsiteY11" fmla="*/ 42146 h 2707333"/>
                <a:gd name="connsiteX12" fmla="*/ 1203741 w 1503558"/>
                <a:gd name="connsiteY12" fmla="*/ 889 h 2707333"/>
                <a:gd name="connsiteX13" fmla="*/ 1243098 w 1503558"/>
                <a:gd name="connsiteY13" fmla="*/ 36084 h 2707333"/>
                <a:gd name="connsiteX14" fmla="*/ 1243640 w 1503558"/>
                <a:gd name="connsiteY14" fmla="*/ 84940 h 2707333"/>
                <a:gd name="connsiteX15" fmla="*/ 1243731 w 1503558"/>
                <a:gd name="connsiteY15" fmla="*/ 219658 h 2707333"/>
                <a:gd name="connsiteX16" fmla="*/ 1193336 w 1503558"/>
                <a:gd name="connsiteY16" fmla="*/ 279280 h 2707333"/>
                <a:gd name="connsiteX17" fmla="*/ 1019081 w 1503558"/>
                <a:gd name="connsiteY17" fmla="*/ 322527 h 2707333"/>
                <a:gd name="connsiteX18" fmla="*/ 460218 w 1503558"/>
                <a:gd name="connsiteY18" fmla="*/ 764769 h 2707333"/>
                <a:gd name="connsiteX19" fmla="*/ 652839 w 1503558"/>
                <a:gd name="connsiteY19" fmla="*/ 678365 h 2707333"/>
                <a:gd name="connsiteX20" fmla="*/ 1012024 w 1503558"/>
                <a:gd name="connsiteY20" fmla="*/ 583186 h 2707333"/>
                <a:gd name="connsiteX21" fmla="*/ 1465937 w 1503558"/>
                <a:gd name="connsiteY21" fmla="*/ 547991 h 2707333"/>
                <a:gd name="connsiteX22" fmla="*/ 1492084 w 1503558"/>
                <a:gd name="connsiteY22" fmla="*/ 549891 h 2707333"/>
                <a:gd name="connsiteX23" fmla="*/ 1496518 w 1503558"/>
                <a:gd name="connsiteY23" fmla="*/ 569253 h 2707333"/>
                <a:gd name="connsiteX24" fmla="*/ 1465123 w 1503558"/>
                <a:gd name="connsiteY24" fmla="*/ 591962 h 2707333"/>
                <a:gd name="connsiteX25" fmla="*/ 1441599 w 1503558"/>
                <a:gd name="connsiteY25" fmla="*/ 608519 h 2707333"/>
                <a:gd name="connsiteX26" fmla="*/ 1174698 w 1503558"/>
                <a:gd name="connsiteY26" fmla="*/ 904372 h 2707333"/>
                <a:gd name="connsiteX27" fmla="*/ 1058529 w 1503558"/>
                <a:gd name="connsiteY27" fmla="*/ 1294047 h 2707333"/>
                <a:gd name="connsiteX28" fmla="*/ 1113990 w 1503558"/>
                <a:gd name="connsiteY28" fmla="*/ 1672775 h 2707333"/>
                <a:gd name="connsiteX29" fmla="*/ 1315025 w 1503558"/>
                <a:gd name="connsiteY29" fmla="*/ 1992333 h 2707333"/>
                <a:gd name="connsiteX30" fmla="*/ 1485389 w 1503558"/>
                <a:gd name="connsiteY30" fmla="*/ 2130669 h 2707333"/>
                <a:gd name="connsiteX31" fmla="*/ 1497784 w 1503558"/>
                <a:gd name="connsiteY31" fmla="*/ 2157088 h 2707333"/>
                <a:gd name="connsiteX32" fmla="*/ 1464037 w 1503558"/>
                <a:gd name="connsiteY32" fmla="*/ 2160435 h 2707333"/>
                <a:gd name="connsiteX33" fmla="*/ 1274311 w 1503558"/>
                <a:gd name="connsiteY33" fmla="*/ 2155550 h 2707333"/>
                <a:gd name="connsiteX34" fmla="*/ 1039710 w 1503558"/>
                <a:gd name="connsiteY34" fmla="*/ 2129674 h 2707333"/>
                <a:gd name="connsiteX35" fmla="*/ 640987 w 1503558"/>
                <a:gd name="connsiteY35" fmla="*/ 2026351 h 2707333"/>
                <a:gd name="connsiteX36" fmla="*/ 548883 w 1503558"/>
                <a:gd name="connsiteY36" fmla="*/ 1987628 h 2707333"/>
                <a:gd name="connsiteX37" fmla="*/ 462661 w 1503558"/>
                <a:gd name="connsiteY37" fmla="*/ 1945286 h 2707333"/>
                <a:gd name="connsiteX38" fmla="*/ 557659 w 1503558"/>
                <a:gd name="connsiteY38" fmla="*/ 2072132 h 2707333"/>
                <a:gd name="connsiteX39" fmla="*/ 904812 w 1503558"/>
                <a:gd name="connsiteY39" fmla="*/ 2338309 h 2707333"/>
                <a:gd name="connsiteX40" fmla="*/ 922907 w 1503558"/>
                <a:gd name="connsiteY40" fmla="*/ 2344099 h 2707333"/>
                <a:gd name="connsiteX41" fmla="*/ 1004244 w 1503558"/>
                <a:gd name="connsiteY41" fmla="*/ 2378842 h 2707333"/>
                <a:gd name="connsiteX42" fmla="*/ 1192884 w 1503558"/>
                <a:gd name="connsiteY42" fmla="*/ 2429779 h 2707333"/>
                <a:gd name="connsiteX43" fmla="*/ 1243731 w 1503558"/>
                <a:gd name="connsiteY43" fmla="*/ 2483883 h 2707333"/>
                <a:gd name="connsiteX44" fmla="*/ 1243731 w 1503558"/>
                <a:gd name="connsiteY44" fmla="*/ 2624029 h 2707333"/>
                <a:gd name="connsiteX45" fmla="*/ 1243098 w 1503558"/>
                <a:gd name="connsiteY45" fmla="*/ 2672885 h 2707333"/>
                <a:gd name="connsiteX46" fmla="*/ 1206455 w 1503558"/>
                <a:gd name="connsiteY46" fmla="*/ 2706180 h 2707333"/>
                <a:gd name="connsiteX47" fmla="*/ 980991 w 1503558"/>
                <a:gd name="connsiteY47" fmla="*/ 2657504 h 2707333"/>
                <a:gd name="connsiteX48" fmla="*/ 973120 w 1503558"/>
                <a:gd name="connsiteY48" fmla="*/ 2656690 h 2707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503558" h="2707333">
                  <a:moveTo>
                    <a:pt x="973120" y="2656690"/>
                  </a:moveTo>
                  <a:cubicBezTo>
                    <a:pt x="816327" y="2593086"/>
                    <a:pt x="664782" y="2520345"/>
                    <a:pt x="532326" y="2412589"/>
                  </a:cubicBezTo>
                  <a:cubicBezTo>
                    <a:pt x="307044" y="2229377"/>
                    <a:pt x="153960" y="1998757"/>
                    <a:pt x="74071" y="1719641"/>
                  </a:cubicBezTo>
                  <a:cubicBezTo>
                    <a:pt x="63757" y="1683451"/>
                    <a:pt x="57062" y="1646085"/>
                    <a:pt x="48738" y="1609352"/>
                  </a:cubicBezTo>
                  <a:cubicBezTo>
                    <a:pt x="38786" y="1605010"/>
                    <a:pt x="37247" y="1595600"/>
                    <a:pt x="36433" y="1586734"/>
                  </a:cubicBezTo>
                  <a:cubicBezTo>
                    <a:pt x="30914" y="1521682"/>
                    <a:pt x="9562" y="1459526"/>
                    <a:pt x="2234" y="1394655"/>
                  </a:cubicBezTo>
                  <a:cubicBezTo>
                    <a:pt x="-3828" y="1341275"/>
                    <a:pt x="3048" y="1289886"/>
                    <a:pt x="15624" y="1238948"/>
                  </a:cubicBezTo>
                  <a:cubicBezTo>
                    <a:pt x="21776" y="1214067"/>
                    <a:pt x="19605" y="1186201"/>
                    <a:pt x="37609" y="1164668"/>
                  </a:cubicBezTo>
                  <a:cubicBezTo>
                    <a:pt x="62038" y="987699"/>
                    <a:pt x="118675" y="821678"/>
                    <a:pt x="210236" y="668323"/>
                  </a:cubicBezTo>
                  <a:cubicBezTo>
                    <a:pt x="385847" y="374279"/>
                    <a:pt x="636101" y="172158"/>
                    <a:pt x="961449" y="63950"/>
                  </a:cubicBezTo>
                  <a:cubicBezTo>
                    <a:pt x="965701" y="62502"/>
                    <a:pt x="969863" y="60693"/>
                    <a:pt x="974115" y="59065"/>
                  </a:cubicBezTo>
                  <a:cubicBezTo>
                    <a:pt x="982258" y="49836"/>
                    <a:pt x="992844" y="45312"/>
                    <a:pt x="1004424" y="42146"/>
                  </a:cubicBezTo>
                  <a:cubicBezTo>
                    <a:pt x="1070019" y="24322"/>
                    <a:pt x="1136066" y="8760"/>
                    <a:pt x="1203741" y="889"/>
                  </a:cubicBezTo>
                  <a:cubicBezTo>
                    <a:pt x="1234864" y="-2730"/>
                    <a:pt x="1242193" y="3875"/>
                    <a:pt x="1243098" y="36084"/>
                  </a:cubicBezTo>
                  <a:cubicBezTo>
                    <a:pt x="1243550" y="52369"/>
                    <a:pt x="1242012" y="68655"/>
                    <a:pt x="1243640" y="84940"/>
                  </a:cubicBezTo>
                  <a:cubicBezTo>
                    <a:pt x="1243912" y="129816"/>
                    <a:pt x="1243821" y="174782"/>
                    <a:pt x="1243731" y="219658"/>
                  </a:cubicBezTo>
                  <a:cubicBezTo>
                    <a:pt x="1243731" y="271138"/>
                    <a:pt x="1243640" y="271138"/>
                    <a:pt x="1193336" y="279280"/>
                  </a:cubicBezTo>
                  <a:cubicBezTo>
                    <a:pt x="1133713" y="287333"/>
                    <a:pt x="1076714" y="306242"/>
                    <a:pt x="1019081" y="322527"/>
                  </a:cubicBezTo>
                  <a:cubicBezTo>
                    <a:pt x="797870" y="403231"/>
                    <a:pt x="607601" y="542472"/>
                    <a:pt x="460218" y="764769"/>
                  </a:cubicBezTo>
                  <a:cubicBezTo>
                    <a:pt x="525269" y="730298"/>
                    <a:pt x="588421" y="702793"/>
                    <a:pt x="652839" y="678365"/>
                  </a:cubicBezTo>
                  <a:cubicBezTo>
                    <a:pt x="769280" y="634033"/>
                    <a:pt x="889521" y="604086"/>
                    <a:pt x="1012024" y="583186"/>
                  </a:cubicBezTo>
                  <a:cubicBezTo>
                    <a:pt x="1162213" y="557491"/>
                    <a:pt x="1313487" y="544824"/>
                    <a:pt x="1465937" y="547991"/>
                  </a:cubicBezTo>
                  <a:cubicBezTo>
                    <a:pt x="1474713" y="548082"/>
                    <a:pt x="1483489" y="547810"/>
                    <a:pt x="1492084" y="549891"/>
                  </a:cubicBezTo>
                  <a:cubicBezTo>
                    <a:pt x="1504479" y="553782"/>
                    <a:pt x="1504570" y="561019"/>
                    <a:pt x="1496518" y="569253"/>
                  </a:cubicBezTo>
                  <a:cubicBezTo>
                    <a:pt x="1487470" y="578572"/>
                    <a:pt x="1479780" y="589519"/>
                    <a:pt x="1465123" y="591962"/>
                  </a:cubicBezTo>
                  <a:cubicBezTo>
                    <a:pt x="1455352" y="593590"/>
                    <a:pt x="1449018" y="602185"/>
                    <a:pt x="1441599" y="608519"/>
                  </a:cubicBezTo>
                  <a:cubicBezTo>
                    <a:pt x="1329320" y="686056"/>
                    <a:pt x="1242012" y="786302"/>
                    <a:pt x="1174698" y="904372"/>
                  </a:cubicBezTo>
                  <a:cubicBezTo>
                    <a:pt x="1105757" y="1025156"/>
                    <a:pt x="1068119" y="1155983"/>
                    <a:pt x="1058529" y="1294047"/>
                  </a:cubicBezTo>
                  <a:cubicBezTo>
                    <a:pt x="1049481" y="1423788"/>
                    <a:pt x="1069114" y="1550182"/>
                    <a:pt x="1113990" y="1672775"/>
                  </a:cubicBezTo>
                  <a:cubicBezTo>
                    <a:pt x="1158322" y="1793740"/>
                    <a:pt x="1227264" y="1899234"/>
                    <a:pt x="1315025" y="1992333"/>
                  </a:cubicBezTo>
                  <a:cubicBezTo>
                    <a:pt x="1365420" y="2045803"/>
                    <a:pt x="1423957" y="2090227"/>
                    <a:pt x="1485389" y="2130669"/>
                  </a:cubicBezTo>
                  <a:cubicBezTo>
                    <a:pt x="1493894" y="2136278"/>
                    <a:pt x="1513165" y="2139264"/>
                    <a:pt x="1497784" y="2157088"/>
                  </a:cubicBezTo>
                  <a:cubicBezTo>
                    <a:pt x="1486565" y="2158807"/>
                    <a:pt x="1474985" y="2156726"/>
                    <a:pt x="1464037" y="2160435"/>
                  </a:cubicBezTo>
                  <a:cubicBezTo>
                    <a:pt x="1400614" y="2167945"/>
                    <a:pt x="1337463" y="2157721"/>
                    <a:pt x="1274311" y="2155550"/>
                  </a:cubicBezTo>
                  <a:cubicBezTo>
                    <a:pt x="1195779" y="2152745"/>
                    <a:pt x="1117518" y="2142160"/>
                    <a:pt x="1039710" y="2129674"/>
                  </a:cubicBezTo>
                  <a:cubicBezTo>
                    <a:pt x="903545" y="2107779"/>
                    <a:pt x="770547" y="2073670"/>
                    <a:pt x="640987" y="2026351"/>
                  </a:cubicBezTo>
                  <a:cubicBezTo>
                    <a:pt x="608687" y="2017304"/>
                    <a:pt x="579283" y="2001290"/>
                    <a:pt x="548883" y="1987628"/>
                  </a:cubicBezTo>
                  <a:cubicBezTo>
                    <a:pt x="522284" y="1972066"/>
                    <a:pt x="491794" y="1964286"/>
                    <a:pt x="462661" y="1945286"/>
                  </a:cubicBezTo>
                  <a:cubicBezTo>
                    <a:pt x="491341" y="1992785"/>
                    <a:pt x="523279" y="2033408"/>
                    <a:pt x="557659" y="2072132"/>
                  </a:cubicBezTo>
                  <a:cubicBezTo>
                    <a:pt x="656187" y="2183235"/>
                    <a:pt x="771452" y="2272624"/>
                    <a:pt x="904812" y="2338309"/>
                  </a:cubicBezTo>
                  <a:cubicBezTo>
                    <a:pt x="910512" y="2341114"/>
                    <a:pt x="916664" y="2342833"/>
                    <a:pt x="922907" y="2344099"/>
                  </a:cubicBezTo>
                  <a:cubicBezTo>
                    <a:pt x="951316" y="2352695"/>
                    <a:pt x="975292" y="2371604"/>
                    <a:pt x="1004244" y="2378842"/>
                  </a:cubicBezTo>
                  <a:cubicBezTo>
                    <a:pt x="1065405" y="2402004"/>
                    <a:pt x="1128194" y="2419194"/>
                    <a:pt x="1192884" y="2429779"/>
                  </a:cubicBezTo>
                  <a:cubicBezTo>
                    <a:pt x="1239026" y="2434303"/>
                    <a:pt x="1243550" y="2439008"/>
                    <a:pt x="1243731" y="2483883"/>
                  </a:cubicBezTo>
                  <a:cubicBezTo>
                    <a:pt x="1243821" y="2530568"/>
                    <a:pt x="1244002" y="2577344"/>
                    <a:pt x="1243731" y="2624029"/>
                  </a:cubicBezTo>
                  <a:cubicBezTo>
                    <a:pt x="1242012" y="2640315"/>
                    <a:pt x="1243640" y="2656600"/>
                    <a:pt x="1243098" y="2672885"/>
                  </a:cubicBezTo>
                  <a:cubicBezTo>
                    <a:pt x="1242102" y="2705728"/>
                    <a:pt x="1238031" y="2709980"/>
                    <a:pt x="1206455" y="2706180"/>
                  </a:cubicBezTo>
                  <a:cubicBezTo>
                    <a:pt x="1129823" y="2696861"/>
                    <a:pt x="1054638" y="2680847"/>
                    <a:pt x="980991" y="2657504"/>
                  </a:cubicBezTo>
                  <a:cubicBezTo>
                    <a:pt x="978458" y="2656600"/>
                    <a:pt x="975834" y="2656509"/>
                    <a:pt x="973120" y="2656690"/>
                  </a:cubicBezTo>
                  <a:close/>
                </a:path>
              </a:pathLst>
            </a:custGeom>
            <a:solidFill>
              <a:schemeClr val="accent4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141">
              <a:extLst>
                <a:ext uri="{FF2B5EF4-FFF2-40B4-BE49-F238E27FC236}">
                  <a16:creationId xmlns:a16="http://schemas.microsoft.com/office/drawing/2014/main" id="{80303EFE-4B98-4ECD-B7DB-16420DEB215C}"/>
                </a:ext>
              </a:extLst>
            </p:cNvPr>
            <p:cNvSpPr/>
            <p:nvPr/>
          </p:nvSpPr>
          <p:spPr>
            <a:xfrm>
              <a:off x="5520017" y="5701773"/>
              <a:ext cx="1148821" cy="1159091"/>
            </a:xfrm>
            <a:custGeom>
              <a:avLst/>
              <a:gdLst>
                <a:gd name="connsiteX0" fmla="*/ 894001 w 1148821"/>
                <a:gd name="connsiteY0" fmla="*/ 100926 h 1159091"/>
                <a:gd name="connsiteX1" fmla="*/ 973167 w 1148821"/>
                <a:gd name="connsiteY1" fmla="*/ 170683 h 1159091"/>
                <a:gd name="connsiteX2" fmla="*/ 1148779 w 1148821"/>
                <a:gd name="connsiteY2" fmla="*/ 574834 h 1159091"/>
                <a:gd name="connsiteX3" fmla="*/ 683014 w 1148821"/>
                <a:gd name="connsiteY3" fmla="*/ 1148264 h 1159091"/>
                <a:gd name="connsiteX4" fmla="*/ 420184 w 1148821"/>
                <a:gd name="connsiteY4" fmla="*/ 1137770 h 1159091"/>
                <a:gd name="connsiteX5" fmla="*/ 399104 w 1148821"/>
                <a:gd name="connsiteY5" fmla="*/ 1133698 h 1159091"/>
                <a:gd name="connsiteX6" fmla="*/ 188206 w 1148821"/>
                <a:gd name="connsiteY6" fmla="*/ 1009386 h 1159091"/>
                <a:gd name="connsiteX7" fmla="*/ 1647 w 1148821"/>
                <a:gd name="connsiteY7" fmla="*/ 624776 h 1159091"/>
                <a:gd name="connsiteX8" fmla="*/ 338576 w 1148821"/>
                <a:gd name="connsiteY8" fmla="*/ 59308 h 1159091"/>
                <a:gd name="connsiteX9" fmla="*/ 520702 w 1148821"/>
                <a:gd name="connsiteY9" fmla="*/ 11809 h 1159091"/>
                <a:gd name="connsiteX10" fmla="*/ 546849 w 1148821"/>
                <a:gd name="connsiteY10" fmla="*/ 499 h 1159091"/>
                <a:gd name="connsiteX11" fmla="*/ 711785 w 1148821"/>
                <a:gd name="connsiteY11" fmla="*/ 18142 h 1159091"/>
                <a:gd name="connsiteX12" fmla="*/ 733680 w 1148821"/>
                <a:gd name="connsiteY12" fmla="*/ 32075 h 1159091"/>
                <a:gd name="connsiteX13" fmla="*/ 894001 w 1148821"/>
                <a:gd name="connsiteY13" fmla="*/ 100926 h 115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48821" h="1159091">
                  <a:moveTo>
                    <a:pt x="894001" y="100926"/>
                  </a:moveTo>
                  <a:cubicBezTo>
                    <a:pt x="920420" y="124088"/>
                    <a:pt x="947924" y="146254"/>
                    <a:pt x="973167" y="170683"/>
                  </a:cubicBezTo>
                  <a:cubicBezTo>
                    <a:pt x="1087437" y="281062"/>
                    <a:pt x="1146879" y="417318"/>
                    <a:pt x="1148779" y="574834"/>
                  </a:cubicBezTo>
                  <a:cubicBezTo>
                    <a:pt x="1152126" y="856573"/>
                    <a:pt x="959958" y="1092170"/>
                    <a:pt x="683014" y="1148264"/>
                  </a:cubicBezTo>
                  <a:cubicBezTo>
                    <a:pt x="595253" y="1165998"/>
                    <a:pt x="507040" y="1161564"/>
                    <a:pt x="420184" y="1137770"/>
                  </a:cubicBezTo>
                  <a:cubicBezTo>
                    <a:pt x="413308" y="1135869"/>
                    <a:pt x="406161" y="1135055"/>
                    <a:pt x="399104" y="1133698"/>
                  </a:cubicBezTo>
                  <a:cubicBezTo>
                    <a:pt x="322471" y="1102936"/>
                    <a:pt x="249458" y="1066385"/>
                    <a:pt x="188206" y="1009386"/>
                  </a:cubicBezTo>
                  <a:cubicBezTo>
                    <a:pt x="76289" y="905249"/>
                    <a:pt x="13137" y="777950"/>
                    <a:pt x="1647" y="624776"/>
                  </a:cubicBezTo>
                  <a:cubicBezTo>
                    <a:pt x="-17534" y="368642"/>
                    <a:pt x="133017" y="150778"/>
                    <a:pt x="338576" y="59308"/>
                  </a:cubicBezTo>
                  <a:cubicBezTo>
                    <a:pt x="396661" y="33432"/>
                    <a:pt x="457369" y="17509"/>
                    <a:pt x="520702" y="11809"/>
                  </a:cubicBezTo>
                  <a:cubicBezTo>
                    <a:pt x="527126" y="2852"/>
                    <a:pt x="536897" y="952"/>
                    <a:pt x="546849" y="499"/>
                  </a:cubicBezTo>
                  <a:cubicBezTo>
                    <a:pt x="602672" y="-1853"/>
                    <a:pt x="657681" y="4118"/>
                    <a:pt x="711785" y="18142"/>
                  </a:cubicBezTo>
                  <a:cubicBezTo>
                    <a:pt x="720380" y="20404"/>
                    <a:pt x="729246" y="23028"/>
                    <a:pt x="733680" y="32075"/>
                  </a:cubicBezTo>
                  <a:cubicBezTo>
                    <a:pt x="790950" y="46008"/>
                    <a:pt x="841164" y="76679"/>
                    <a:pt x="894001" y="100926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142">
              <a:extLst>
                <a:ext uri="{FF2B5EF4-FFF2-40B4-BE49-F238E27FC236}">
                  <a16:creationId xmlns:a16="http://schemas.microsoft.com/office/drawing/2014/main" id="{FD547B47-4ADB-4258-A4CE-10E216663129}"/>
                </a:ext>
              </a:extLst>
            </p:cNvPr>
            <p:cNvSpPr/>
            <p:nvPr/>
          </p:nvSpPr>
          <p:spPr>
            <a:xfrm>
              <a:off x="8368504" y="2855662"/>
              <a:ext cx="1164832" cy="1154836"/>
            </a:xfrm>
            <a:custGeom>
              <a:avLst/>
              <a:gdLst>
                <a:gd name="connsiteX0" fmla="*/ 43834 w 1164832"/>
                <a:gd name="connsiteY0" fmla="*/ 365155 h 1154836"/>
                <a:gd name="connsiteX1" fmla="*/ 145528 w 1164832"/>
                <a:gd name="connsiteY1" fmla="*/ 199948 h 1154836"/>
                <a:gd name="connsiteX2" fmla="*/ 536289 w 1164832"/>
                <a:gd name="connsiteY2" fmla="*/ 2079 h 1154836"/>
                <a:gd name="connsiteX3" fmla="*/ 888327 w 1164832"/>
                <a:gd name="connsiteY3" fmla="*/ 85768 h 1154836"/>
                <a:gd name="connsiteX4" fmla="*/ 1135143 w 1164832"/>
                <a:gd name="connsiteY4" fmla="*/ 396640 h 1154836"/>
                <a:gd name="connsiteX5" fmla="*/ 982783 w 1164832"/>
                <a:gd name="connsiteY5" fmla="*/ 994679 h 1154836"/>
                <a:gd name="connsiteX6" fmla="*/ 617535 w 1164832"/>
                <a:gd name="connsiteY6" fmla="*/ 1153644 h 1154836"/>
                <a:gd name="connsiteX7" fmla="*/ 420119 w 1164832"/>
                <a:gd name="connsiteY7" fmla="*/ 1129758 h 1154836"/>
                <a:gd name="connsiteX8" fmla="*/ 182985 w 1164832"/>
                <a:gd name="connsiteY8" fmla="*/ 987894 h 1154836"/>
                <a:gd name="connsiteX9" fmla="*/ 68262 w 1164832"/>
                <a:gd name="connsiteY9" fmla="*/ 831825 h 1154836"/>
                <a:gd name="connsiteX10" fmla="*/ 54872 w 1164832"/>
                <a:gd name="connsiteY10" fmla="*/ 808663 h 1154836"/>
                <a:gd name="connsiteX11" fmla="*/ 37591 w 1164832"/>
                <a:gd name="connsiteY11" fmla="*/ 782244 h 1154836"/>
                <a:gd name="connsiteX12" fmla="*/ 2849 w 1164832"/>
                <a:gd name="connsiteY12" fmla="*/ 638118 h 1154836"/>
                <a:gd name="connsiteX13" fmla="*/ 23930 w 1164832"/>
                <a:gd name="connsiteY13" fmla="*/ 405507 h 1154836"/>
                <a:gd name="connsiteX14" fmla="*/ 43834 w 1164832"/>
                <a:gd name="connsiteY14" fmla="*/ 365155 h 115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4832" h="1154836">
                  <a:moveTo>
                    <a:pt x="43834" y="365155"/>
                  </a:moveTo>
                  <a:cubicBezTo>
                    <a:pt x="71881" y="306437"/>
                    <a:pt x="101919" y="249166"/>
                    <a:pt x="145528" y="199948"/>
                  </a:cubicBezTo>
                  <a:cubicBezTo>
                    <a:pt x="249755" y="82330"/>
                    <a:pt x="378863" y="15650"/>
                    <a:pt x="536289" y="2079"/>
                  </a:cubicBezTo>
                  <a:cubicBezTo>
                    <a:pt x="663497" y="-8869"/>
                    <a:pt x="779034" y="24064"/>
                    <a:pt x="888327" y="85768"/>
                  </a:cubicBezTo>
                  <a:cubicBezTo>
                    <a:pt x="1014268" y="154710"/>
                    <a:pt x="1094157" y="262375"/>
                    <a:pt x="1135143" y="396640"/>
                  </a:cubicBezTo>
                  <a:cubicBezTo>
                    <a:pt x="1204899" y="625089"/>
                    <a:pt x="1150795" y="827029"/>
                    <a:pt x="982783" y="994679"/>
                  </a:cubicBezTo>
                  <a:cubicBezTo>
                    <a:pt x="883441" y="1093840"/>
                    <a:pt x="759400" y="1146587"/>
                    <a:pt x="617535" y="1153644"/>
                  </a:cubicBezTo>
                  <a:cubicBezTo>
                    <a:pt x="550222" y="1156992"/>
                    <a:pt x="483904" y="1154549"/>
                    <a:pt x="420119" y="1129758"/>
                  </a:cubicBezTo>
                  <a:cubicBezTo>
                    <a:pt x="333173" y="1095740"/>
                    <a:pt x="250569" y="1054755"/>
                    <a:pt x="182985" y="987894"/>
                  </a:cubicBezTo>
                  <a:cubicBezTo>
                    <a:pt x="136390" y="941752"/>
                    <a:pt x="97214" y="890724"/>
                    <a:pt x="68262" y="831825"/>
                  </a:cubicBezTo>
                  <a:cubicBezTo>
                    <a:pt x="64372" y="823863"/>
                    <a:pt x="59396" y="816353"/>
                    <a:pt x="54872" y="808663"/>
                  </a:cubicBezTo>
                  <a:cubicBezTo>
                    <a:pt x="43925" y="803234"/>
                    <a:pt x="41391" y="792106"/>
                    <a:pt x="37591" y="782244"/>
                  </a:cubicBezTo>
                  <a:cubicBezTo>
                    <a:pt x="19496" y="735831"/>
                    <a:pt x="7011" y="687788"/>
                    <a:pt x="2849" y="638118"/>
                  </a:cubicBezTo>
                  <a:cubicBezTo>
                    <a:pt x="-3665" y="559404"/>
                    <a:pt x="44" y="481415"/>
                    <a:pt x="23930" y="405507"/>
                  </a:cubicBezTo>
                  <a:cubicBezTo>
                    <a:pt x="28453" y="391121"/>
                    <a:pt x="30263" y="375198"/>
                    <a:pt x="43834" y="365155"/>
                  </a:cubicBezTo>
                  <a:close/>
                </a:path>
              </a:pathLst>
            </a:custGeom>
            <a:solidFill>
              <a:schemeClr val="accent2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43">
              <a:extLst>
                <a:ext uri="{FF2B5EF4-FFF2-40B4-BE49-F238E27FC236}">
                  <a16:creationId xmlns:a16="http://schemas.microsoft.com/office/drawing/2014/main" id="{2736AA6D-EE42-4863-AC90-475DE38C0844}"/>
                </a:ext>
              </a:extLst>
            </p:cNvPr>
            <p:cNvSpPr/>
            <p:nvPr/>
          </p:nvSpPr>
          <p:spPr>
            <a:xfrm>
              <a:off x="5520261" y="4"/>
              <a:ext cx="1156234" cy="1156729"/>
            </a:xfrm>
            <a:custGeom>
              <a:avLst/>
              <a:gdLst>
                <a:gd name="connsiteX0" fmla="*/ 398045 w 1156234"/>
                <a:gd name="connsiteY0" fmla="*/ 1124419 h 1156729"/>
                <a:gd name="connsiteX1" fmla="*/ 220985 w 1156234"/>
                <a:gd name="connsiteY1" fmla="*/ 1027791 h 1156729"/>
                <a:gd name="connsiteX2" fmla="*/ 8279 w 1156234"/>
                <a:gd name="connsiteY2" fmla="*/ 669691 h 1156729"/>
                <a:gd name="connsiteX3" fmla="*/ 194838 w 1156234"/>
                <a:gd name="connsiteY3" fmla="*/ 143580 h 1156729"/>
                <a:gd name="connsiteX4" fmla="*/ 667117 w 1156234"/>
                <a:gd name="connsiteY4" fmla="*/ 7867 h 1156729"/>
                <a:gd name="connsiteX5" fmla="*/ 881090 w 1156234"/>
                <a:gd name="connsiteY5" fmla="*/ 86400 h 1156729"/>
                <a:gd name="connsiteX6" fmla="*/ 1089364 w 1156234"/>
                <a:gd name="connsiteY6" fmla="*/ 305077 h 1156729"/>
                <a:gd name="connsiteX7" fmla="*/ 1156225 w 1156234"/>
                <a:gd name="connsiteY7" fmla="*/ 571255 h 1156729"/>
                <a:gd name="connsiteX8" fmla="*/ 1020331 w 1156234"/>
                <a:gd name="connsiteY8" fmla="*/ 946635 h 1156729"/>
                <a:gd name="connsiteX9" fmla="*/ 653817 w 1156234"/>
                <a:gd name="connsiteY9" fmla="*/ 1149752 h 1156729"/>
                <a:gd name="connsiteX10" fmla="*/ 418583 w 1156234"/>
                <a:gd name="connsiteY10" fmla="*/ 1130118 h 1156729"/>
                <a:gd name="connsiteX11" fmla="*/ 398045 w 1156234"/>
                <a:gd name="connsiteY11" fmla="*/ 1124419 h 1156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6234" h="1156729">
                  <a:moveTo>
                    <a:pt x="398045" y="1124419"/>
                  </a:moveTo>
                  <a:cubicBezTo>
                    <a:pt x="335979" y="1097819"/>
                    <a:pt x="274275" y="1070586"/>
                    <a:pt x="220985" y="1027791"/>
                  </a:cubicBezTo>
                  <a:cubicBezTo>
                    <a:pt x="105268" y="934964"/>
                    <a:pt x="30988" y="816985"/>
                    <a:pt x="8279" y="669691"/>
                  </a:cubicBezTo>
                  <a:cubicBezTo>
                    <a:pt x="-23840" y="461418"/>
                    <a:pt x="37321" y="283454"/>
                    <a:pt x="194838" y="143580"/>
                  </a:cubicBezTo>
                  <a:cubicBezTo>
                    <a:pt x="329193" y="24062"/>
                    <a:pt x="488429" y="-19456"/>
                    <a:pt x="667117" y="7867"/>
                  </a:cubicBezTo>
                  <a:cubicBezTo>
                    <a:pt x="744111" y="19629"/>
                    <a:pt x="813506" y="50029"/>
                    <a:pt x="881090" y="86400"/>
                  </a:cubicBezTo>
                  <a:cubicBezTo>
                    <a:pt x="975818" y="135256"/>
                    <a:pt x="1039693" y="213517"/>
                    <a:pt x="1089364" y="305077"/>
                  </a:cubicBezTo>
                  <a:cubicBezTo>
                    <a:pt x="1134420" y="388043"/>
                    <a:pt x="1156768" y="478066"/>
                    <a:pt x="1156225" y="571255"/>
                  </a:cubicBezTo>
                  <a:cubicBezTo>
                    <a:pt x="1155320" y="711129"/>
                    <a:pt x="1111802" y="838156"/>
                    <a:pt x="1020331" y="946635"/>
                  </a:cubicBezTo>
                  <a:cubicBezTo>
                    <a:pt x="923975" y="1060905"/>
                    <a:pt x="801744" y="1130661"/>
                    <a:pt x="653817" y="1149752"/>
                  </a:cubicBezTo>
                  <a:cubicBezTo>
                    <a:pt x="575104" y="1159885"/>
                    <a:pt x="494672" y="1163142"/>
                    <a:pt x="418583" y="1130118"/>
                  </a:cubicBezTo>
                  <a:cubicBezTo>
                    <a:pt x="411797" y="1127042"/>
                    <a:pt x="403926" y="1129576"/>
                    <a:pt x="398045" y="1124419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44">
              <a:extLst>
                <a:ext uri="{FF2B5EF4-FFF2-40B4-BE49-F238E27FC236}">
                  <a16:creationId xmlns:a16="http://schemas.microsoft.com/office/drawing/2014/main" id="{E03E23C4-6B2E-4F77-8525-9B6A224868F0}"/>
                </a:ext>
              </a:extLst>
            </p:cNvPr>
            <p:cNvSpPr/>
            <p:nvPr/>
          </p:nvSpPr>
          <p:spPr>
            <a:xfrm>
              <a:off x="4745026" y="1175347"/>
              <a:ext cx="2706760" cy="1503485"/>
            </a:xfrm>
            <a:custGeom>
              <a:avLst/>
              <a:gdLst>
                <a:gd name="connsiteX0" fmla="*/ 91201 w 2706760"/>
                <a:gd name="connsiteY0" fmla="*/ 880334 h 1503485"/>
                <a:gd name="connsiteX1" fmla="*/ 174076 w 2706760"/>
                <a:gd name="connsiteY1" fmla="*/ 704179 h 1503485"/>
                <a:gd name="connsiteX2" fmla="*/ 344531 w 2706760"/>
                <a:gd name="connsiteY2" fmla="*/ 463244 h 1503485"/>
                <a:gd name="connsiteX3" fmla="*/ 861685 w 2706760"/>
                <a:gd name="connsiteY3" fmla="*/ 108040 h 1503485"/>
                <a:gd name="connsiteX4" fmla="*/ 1187666 w 2706760"/>
                <a:gd name="connsiteY4" fmla="*/ 25707 h 1503485"/>
                <a:gd name="connsiteX5" fmla="*/ 1312974 w 2706760"/>
                <a:gd name="connsiteY5" fmla="*/ 2274 h 1503485"/>
                <a:gd name="connsiteX6" fmla="*/ 1442263 w 2706760"/>
                <a:gd name="connsiteY6" fmla="*/ 9874 h 1503485"/>
                <a:gd name="connsiteX7" fmla="*/ 1692697 w 2706760"/>
                <a:gd name="connsiteY7" fmla="*/ 59183 h 1503485"/>
                <a:gd name="connsiteX8" fmla="*/ 2235728 w 2706760"/>
                <a:gd name="connsiteY8" fmla="*/ 340922 h 1503485"/>
                <a:gd name="connsiteX9" fmla="*/ 2567137 w 2706760"/>
                <a:gd name="connsiteY9" fmla="*/ 757197 h 1503485"/>
                <a:gd name="connsiteX10" fmla="*/ 2656346 w 2706760"/>
                <a:gd name="connsiteY10" fmla="*/ 975966 h 1503485"/>
                <a:gd name="connsiteX11" fmla="*/ 2705926 w 2706760"/>
                <a:gd name="connsiteY11" fmla="*/ 1207943 h 1503485"/>
                <a:gd name="connsiteX12" fmla="*/ 2675617 w 2706760"/>
                <a:gd name="connsiteY12" fmla="*/ 1241962 h 1503485"/>
                <a:gd name="connsiteX13" fmla="*/ 2618980 w 2706760"/>
                <a:gd name="connsiteY13" fmla="*/ 1242505 h 1503485"/>
                <a:gd name="connsiteX14" fmla="*/ 2483086 w 2706760"/>
                <a:gd name="connsiteY14" fmla="*/ 1242595 h 1503485"/>
                <a:gd name="connsiteX15" fmla="*/ 2428439 w 2706760"/>
                <a:gd name="connsiteY15" fmla="*/ 1193739 h 1503485"/>
                <a:gd name="connsiteX16" fmla="*/ 2379312 w 2706760"/>
                <a:gd name="connsiteY16" fmla="*/ 1009532 h 1503485"/>
                <a:gd name="connsiteX17" fmla="*/ 2218176 w 2706760"/>
                <a:gd name="connsiteY17" fmla="*/ 712864 h 1503485"/>
                <a:gd name="connsiteX18" fmla="*/ 2087982 w 2706760"/>
                <a:gd name="connsiteY18" fmla="*/ 571090 h 1503485"/>
                <a:gd name="connsiteX19" fmla="*/ 2061925 w 2706760"/>
                <a:gd name="connsiteY19" fmla="*/ 551819 h 1503485"/>
                <a:gd name="connsiteX20" fmla="*/ 1948651 w 2706760"/>
                <a:gd name="connsiteY20" fmla="*/ 464420 h 1503485"/>
                <a:gd name="connsiteX21" fmla="*/ 2156110 w 2706760"/>
                <a:gd name="connsiteY21" fmla="*/ 1346279 h 1503485"/>
                <a:gd name="connsiteX22" fmla="*/ 2160905 w 2706760"/>
                <a:gd name="connsiteY22" fmla="*/ 1462087 h 1503485"/>
                <a:gd name="connsiteX23" fmla="*/ 2156834 w 2706760"/>
                <a:gd name="connsiteY23" fmla="*/ 1496016 h 1503485"/>
                <a:gd name="connsiteX24" fmla="*/ 2130234 w 2706760"/>
                <a:gd name="connsiteY24" fmla="*/ 1488868 h 1503485"/>
                <a:gd name="connsiteX25" fmla="*/ 2090244 w 2706760"/>
                <a:gd name="connsiteY25" fmla="*/ 1427888 h 1503485"/>
                <a:gd name="connsiteX26" fmla="*/ 1571823 w 2706760"/>
                <a:gd name="connsiteY26" fmla="*/ 1082997 h 1503485"/>
                <a:gd name="connsiteX27" fmla="*/ 1308089 w 2706760"/>
                <a:gd name="connsiteY27" fmla="*/ 1056669 h 1503485"/>
                <a:gd name="connsiteX28" fmla="*/ 815543 w 2706760"/>
                <a:gd name="connsiteY28" fmla="*/ 1230924 h 1503485"/>
                <a:gd name="connsiteX29" fmla="*/ 621927 w 2706760"/>
                <a:gd name="connsiteY29" fmla="*/ 1420016 h 1503485"/>
                <a:gd name="connsiteX30" fmla="*/ 588451 w 2706760"/>
                <a:gd name="connsiteY30" fmla="*/ 1472492 h 1503485"/>
                <a:gd name="connsiteX31" fmla="*/ 550270 w 2706760"/>
                <a:gd name="connsiteY31" fmla="*/ 1493301 h 1503485"/>
                <a:gd name="connsiteX32" fmla="*/ 547556 w 2706760"/>
                <a:gd name="connsiteY32" fmla="*/ 1466521 h 1503485"/>
                <a:gd name="connsiteX33" fmla="*/ 547466 w 2706760"/>
                <a:gd name="connsiteY33" fmla="*/ 1429426 h 1503485"/>
                <a:gd name="connsiteX34" fmla="*/ 547466 w 2706760"/>
                <a:gd name="connsiteY34" fmla="*/ 1374327 h 1503485"/>
                <a:gd name="connsiteX35" fmla="*/ 760082 w 2706760"/>
                <a:gd name="connsiteY35" fmla="*/ 462882 h 1503485"/>
                <a:gd name="connsiteX36" fmla="*/ 375473 w 2706760"/>
                <a:gd name="connsiteY36" fmla="*/ 897071 h 1503485"/>
                <a:gd name="connsiteX37" fmla="*/ 325078 w 2706760"/>
                <a:gd name="connsiteY37" fmla="*/ 1013694 h 1503485"/>
                <a:gd name="connsiteX38" fmla="*/ 279569 w 2706760"/>
                <a:gd name="connsiteY38" fmla="*/ 1190844 h 1503485"/>
                <a:gd name="connsiteX39" fmla="*/ 278936 w 2706760"/>
                <a:gd name="connsiteY39" fmla="*/ 1196272 h 1503485"/>
                <a:gd name="connsiteX40" fmla="*/ 225737 w 2706760"/>
                <a:gd name="connsiteY40" fmla="*/ 1242324 h 1503485"/>
                <a:gd name="connsiteX41" fmla="*/ 85320 w 2706760"/>
                <a:gd name="connsiteY41" fmla="*/ 1243771 h 1503485"/>
                <a:gd name="connsiteX42" fmla="*/ 28682 w 2706760"/>
                <a:gd name="connsiteY42" fmla="*/ 1241510 h 1503485"/>
                <a:gd name="connsiteX43" fmla="*/ 635 w 2706760"/>
                <a:gd name="connsiteY43" fmla="*/ 1209119 h 1503485"/>
                <a:gd name="connsiteX44" fmla="*/ 51392 w 2706760"/>
                <a:gd name="connsiteY44" fmla="*/ 973975 h 1503485"/>
                <a:gd name="connsiteX45" fmla="*/ 74825 w 2706760"/>
                <a:gd name="connsiteY45" fmla="*/ 904490 h 1503485"/>
                <a:gd name="connsiteX46" fmla="*/ 91201 w 2706760"/>
                <a:gd name="connsiteY46" fmla="*/ 880334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91201" y="880334"/>
                  </a:moveTo>
                  <a:cubicBezTo>
                    <a:pt x="117348" y="820892"/>
                    <a:pt x="143224" y="761359"/>
                    <a:pt x="174076" y="704179"/>
                  </a:cubicBezTo>
                  <a:cubicBezTo>
                    <a:pt x="220218" y="616328"/>
                    <a:pt x="277760" y="536891"/>
                    <a:pt x="344531" y="463244"/>
                  </a:cubicBezTo>
                  <a:cubicBezTo>
                    <a:pt x="489019" y="303737"/>
                    <a:pt x="662188" y="186753"/>
                    <a:pt x="861685" y="108040"/>
                  </a:cubicBezTo>
                  <a:cubicBezTo>
                    <a:pt x="966636" y="66692"/>
                    <a:pt x="1075749" y="40455"/>
                    <a:pt x="1187666" y="25707"/>
                  </a:cubicBezTo>
                  <a:cubicBezTo>
                    <a:pt x="1229827" y="20098"/>
                    <a:pt x="1270270" y="6798"/>
                    <a:pt x="1312974" y="2274"/>
                  </a:cubicBezTo>
                  <a:cubicBezTo>
                    <a:pt x="1357126" y="-2430"/>
                    <a:pt x="1400283" y="193"/>
                    <a:pt x="1442263" y="9874"/>
                  </a:cubicBezTo>
                  <a:cubicBezTo>
                    <a:pt x="1525228" y="29055"/>
                    <a:pt x="1610184" y="37740"/>
                    <a:pt x="1692697" y="59183"/>
                  </a:cubicBezTo>
                  <a:cubicBezTo>
                    <a:pt x="1895271" y="111839"/>
                    <a:pt x="2076221" y="205662"/>
                    <a:pt x="2235728" y="340922"/>
                  </a:cubicBezTo>
                  <a:cubicBezTo>
                    <a:pt x="2373612" y="457816"/>
                    <a:pt x="2483720" y="597056"/>
                    <a:pt x="2567137" y="757197"/>
                  </a:cubicBezTo>
                  <a:cubicBezTo>
                    <a:pt x="2603599" y="827225"/>
                    <a:pt x="2632551" y="900600"/>
                    <a:pt x="2656346" y="975966"/>
                  </a:cubicBezTo>
                  <a:cubicBezTo>
                    <a:pt x="2679327" y="1051874"/>
                    <a:pt x="2697512" y="1128868"/>
                    <a:pt x="2705926" y="1207943"/>
                  </a:cubicBezTo>
                  <a:cubicBezTo>
                    <a:pt x="2709002" y="1236714"/>
                    <a:pt x="2704569" y="1240786"/>
                    <a:pt x="2675617" y="1241962"/>
                  </a:cubicBezTo>
                  <a:cubicBezTo>
                    <a:pt x="2656708" y="1242776"/>
                    <a:pt x="2637798" y="1240876"/>
                    <a:pt x="2618980" y="1242505"/>
                  </a:cubicBezTo>
                  <a:cubicBezTo>
                    <a:pt x="2573652" y="1242776"/>
                    <a:pt x="2528324" y="1242776"/>
                    <a:pt x="2483086" y="1242595"/>
                  </a:cubicBezTo>
                  <a:cubicBezTo>
                    <a:pt x="2439115" y="1242414"/>
                    <a:pt x="2435135" y="1238795"/>
                    <a:pt x="2428439" y="1193739"/>
                  </a:cubicBezTo>
                  <a:cubicBezTo>
                    <a:pt x="2419030" y="1130497"/>
                    <a:pt x="2402926" y="1068974"/>
                    <a:pt x="2379312" y="1009532"/>
                  </a:cubicBezTo>
                  <a:cubicBezTo>
                    <a:pt x="2345112" y="900057"/>
                    <a:pt x="2285851" y="804244"/>
                    <a:pt x="2218176" y="712864"/>
                  </a:cubicBezTo>
                  <a:cubicBezTo>
                    <a:pt x="2179724" y="661022"/>
                    <a:pt x="2133582" y="616328"/>
                    <a:pt x="2087982" y="571090"/>
                  </a:cubicBezTo>
                  <a:cubicBezTo>
                    <a:pt x="2080202" y="563400"/>
                    <a:pt x="2071787" y="556705"/>
                    <a:pt x="2061925" y="551819"/>
                  </a:cubicBezTo>
                  <a:cubicBezTo>
                    <a:pt x="2028540" y="518343"/>
                    <a:pt x="1988279" y="493825"/>
                    <a:pt x="1948651" y="464420"/>
                  </a:cubicBezTo>
                  <a:cubicBezTo>
                    <a:pt x="2085540" y="743897"/>
                    <a:pt x="2149053" y="1038484"/>
                    <a:pt x="2156110" y="1346279"/>
                  </a:cubicBezTo>
                  <a:cubicBezTo>
                    <a:pt x="2162534" y="1384731"/>
                    <a:pt x="2163438" y="1423364"/>
                    <a:pt x="2160905" y="1462087"/>
                  </a:cubicBezTo>
                  <a:cubicBezTo>
                    <a:pt x="2158281" y="1473216"/>
                    <a:pt x="2158010" y="1484706"/>
                    <a:pt x="2156834" y="1496016"/>
                  </a:cubicBezTo>
                  <a:cubicBezTo>
                    <a:pt x="2142991" y="1513115"/>
                    <a:pt x="2135844" y="1496558"/>
                    <a:pt x="2130234" y="1488868"/>
                  </a:cubicBezTo>
                  <a:cubicBezTo>
                    <a:pt x="2115939" y="1469235"/>
                    <a:pt x="2104901" y="1447521"/>
                    <a:pt x="2090244" y="1427888"/>
                  </a:cubicBezTo>
                  <a:cubicBezTo>
                    <a:pt x="1958241" y="1251371"/>
                    <a:pt x="1785163" y="1137011"/>
                    <a:pt x="1571823" y="1082997"/>
                  </a:cubicBezTo>
                  <a:cubicBezTo>
                    <a:pt x="1485238" y="1061103"/>
                    <a:pt x="1397025" y="1051241"/>
                    <a:pt x="1308089" y="1056669"/>
                  </a:cubicBezTo>
                  <a:cubicBezTo>
                    <a:pt x="1127591" y="1067707"/>
                    <a:pt x="962565" y="1124164"/>
                    <a:pt x="815543" y="1230924"/>
                  </a:cubicBezTo>
                  <a:cubicBezTo>
                    <a:pt x="741715" y="1284485"/>
                    <a:pt x="676845" y="1347184"/>
                    <a:pt x="621927" y="1420016"/>
                  </a:cubicBezTo>
                  <a:cubicBezTo>
                    <a:pt x="609351" y="1436664"/>
                    <a:pt x="599670" y="1455121"/>
                    <a:pt x="588451" y="1472492"/>
                  </a:cubicBezTo>
                  <a:cubicBezTo>
                    <a:pt x="581122" y="1483892"/>
                    <a:pt x="575422" y="1510039"/>
                    <a:pt x="550270" y="1493301"/>
                  </a:cubicBezTo>
                  <a:cubicBezTo>
                    <a:pt x="547285" y="1484616"/>
                    <a:pt x="547647" y="1475568"/>
                    <a:pt x="547556" y="1466521"/>
                  </a:cubicBezTo>
                  <a:cubicBezTo>
                    <a:pt x="546923" y="1454126"/>
                    <a:pt x="547375" y="1441821"/>
                    <a:pt x="547466" y="1429426"/>
                  </a:cubicBezTo>
                  <a:cubicBezTo>
                    <a:pt x="546923" y="1411060"/>
                    <a:pt x="547194" y="1392693"/>
                    <a:pt x="547466" y="1374327"/>
                  </a:cubicBezTo>
                  <a:cubicBezTo>
                    <a:pt x="559046" y="1058298"/>
                    <a:pt x="614508" y="752312"/>
                    <a:pt x="760082" y="462882"/>
                  </a:cubicBezTo>
                  <a:cubicBezTo>
                    <a:pt x="591798" y="576247"/>
                    <a:pt x="462238" y="717750"/>
                    <a:pt x="375473" y="897071"/>
                  </a:cubicBezTo>
                  <a:cubicBezTo>
                    <a:pt x="354483" y="934166"/>
                    <a:pt x="339735" y="973885"/>
                    <a:pt x="325078" y="1013694"/>
                  </a:cubicBezTo>
                  <a:cubicBezTo>
                    <a:pt x="304902" y="1071507"/>
                    <a:pt x="288074" y="1130135"/>
                    <a:pt x="279569" y="1190844"/>
                  </a:cubicBezTo>
                  <a:cubicBezTo>
                    <a:pt x="279479" y="1192653"/>
                    <a:pt x="279298" y="1194462"/>
                    <a:pt x="278936" y="1196272"/>
                  </a:cubicBezTo>
                  <a:cubicBezTo>
                    <a:pt x="271246" y="1240605"/>
                    <a:pt x="269617" y="1241962"/>
                    <a:pt x="225737" y="1242324"/>
                  </a:cubicBezTo>
                  <a:cubicBezTo>
                    <a:pt x="178961" y="1242686"/>
                    <a:pt x="132095" y="1241238"/>
                    <a:pt x="85320" y="1243771"/>
                  </a:cubicBezTo>
                  <a:cubicBezTo>
                    <a:pt x="66591" y="1240243"/>
                    <a:pt x="47501" y="1242776"/>
                    <a:pt x="28682" y="1241510"/>
                  </a:cubicBezTo>
                  <a:cubicBezTo>
                    <a:pt x="4345" y="1239881"/>
                    <a:pt x="-2260" y="1232914"/>
                    <a:pt x="635" y="1209119"/>
                  </a:cubicBezTo>
                  <a:cubicBezTo>
                    <a:pt x="10497" y="1129230"/>
                    <a:pt x="26873" y="1050698"/>
                    <a:pt x="51392" y="973975"/>
                  </a:cubicBezTo>
                  <a:cubicBezTo>
                    <a:pt x="59263" y="950814"/>
                    <a:pt x="67225" y="927742"/>
                    <a:pt x="74825" y="904490"/>
                  </a:cubicBezTo>
                  <a:cubicBezTo>
                    <a:pt x="77901" y="894810"/>
                    <a:pt x="83148" y="886667"/>
                    <a:pt x="91201" y="880334"/>
                  </a:cubicBezTo>
                  <a:close/>
                </a:path>
              </a:pathLst>
            </a:custGeom>
            <a:solidFill>
              <a:schemeClr val="accent1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45">
              <a:extLst>
                <a:ext uri="{FF2B5EF4-FFF2-40B4-BE49-F238E27FC236}">
                  <a16:creationId xmlns:a16="http://schemas.microsoft.com/office/drawing/2014/main" id="{9976058A-7DC1-4E94-8456-C99E5F4DCD9D}"/>
                </a:ext>
              </a:extLst>
            </p:cNvPr>
            <p:cNvSpPr/>
            <p:nvPr/>
          </p:nvSpPr>
          <p:spPr>
            <a:xfrm>
              <a:off x="4744917" y="4206038"/>
              <a:ext cx="2706760" cy="1503485"/>
            </a:xfrm>
            <a:custGeom>
              <a:avLst/>
              <a:gdLst>
                <a:gd name="connsiteX0" fmla="*/ 2615560 w 2706760"/>
                <a:gd name="connsiteY0" fmla="*/ 623152 h 1503485"/>
                <a:gd name="connsiteX1" fmla="*/ 2532685 w 2706760"/>
                <a:gd name="connsiteY1" fmla="*/ 799307 h 1503485"/>
                <a:gd name="connsiteX2" fmla="*/ 2362230 w 2706760"/>
                <a:gd name="connsiteY2" fmla="*/ 1040241 h 1503485"/>
                <a:gd name="connsiteX3" fmla="*/ 1845075 w 2706760"/>
                <a:gd name="connsiteY3" fmla="*/ 1395446 h 1503485"/>
                <a:gd name="connsiteX4" fmla="*/ 1519094 w 2706760"/>
                <a:gd name="connsiteY4" fmla="*/ 1477778 h 1503485"/>
                <a:gd name="connsiteX5" fmla="*/ 1393786 w 2706760"/>
                <a:gd name="connsiteY5" fmla="*/ 1501211 h 1503485"/>
                <a:gd name="connsiteX6" fmla="*/ 1264498 w 2706760"/>
                <a:gd name="connsiteY6" fmla="*/ 1493611 h 1503485"/>
                <a:gd name="connsiteX7" fmla="*/ 1014063 w 2706760"/>
                <a:gd name="connsiteY7" fmla="*/ 1444303 h 1503485"/>
                <a:gd name="connsiteX8" fmla="*/ 471033 w 2706760"/>
                <a:gd name="connsiteY8" fmla="*/ 1162564 h 1503485"/>
                <a:gd name="connsiteX9" fmla="*/ 139623 w 2706760"/>
                <a:gd name="connsiteY9" fmla="*/ 746288 h 1503485"/>
                <a:gd name="connsiteX10" fmla="*/ 50415 w 2706760"/>
                <a:gd name="connsiteY10" fmla="*/ 527520 h 1503485"/>
                <a:gd name="connsiteX11" fmla="*/ 834 w 2706760"/>
                <a:gd name="connsiteY11" fmla="*/ 295542 h 1503485"/>
                <a:gd name="connsiteX12" fmla="*/ 31143 w 2706760"/>
                <a:gd name="connsiteY12" fmla="*/ 261524 h 1503485"/>
                <a:gd name="connsiteX13" fmla="*/ 87781 w 2706760"/>
                <a:gd name="connsiteY13" fmla="*/ 260981 h 1503485"/>
                <a:gd name="connsiteX14" fmla="*/ 223674 w 2706760"/>
                <a:gd name="connsiteY14" fmla="*/ 260890 h 1503485"/>
                <a:gd name="connsiteX15" fmla="*/ 278321 w 2706760"/>
                <a:gd name="connsiteY15" fmla="*/ 309747 h 1503485"/>
                <a:gd name="connsiteX16" fmla="*/ 327449 w 2706760"/>
                <a:gd name="connsiteY16" fmla="*/ 493954 h 1503485"/>
                <a:gd name="connsiteX17" fmla="*/ 488585 w 2706760"/>
                <a:gd name="connsiteY17" fmla="*/ 790621 h 1503485"/>
                <a:gd name="connsiteX18" fmla="*/ 618778 w 2706760"/>
                <a:gd name="connsiteY18" fmla="*/ 932395 h 1503485"/>
                <a:gd name="connsiteX19" fmla="*/ 644835 w 2706760"/>
                <a:gd name="connsiteY19" fmla="*/ 951667 h 1503485"/>
                <a:gd name="connsiteX20" fmla="*/ 758109 w 2706760"/>
                <a:gd name="connsiteY20" fmla="*/ 1039065 h 1503485"/>
                <a:gd name="connsiteX21" fmla="*/ 550650 w 2706760"/>
                <a:gd name="connsiteY21" fmla="*/ 157206 h 1503485"/>
                <a:gd name="connsiteX22" fmla="*/ 545855 w 2706760"/>
                <a:gd name="connsiteY22" fmla="*/ 41398 h 1503485"/>
                <a:gd name="connsiteX23" fmla="*/ 549927 w 2706760"/>
                <a:gd name="connsiteY23" fmla="*/ 7470 h 1503485"/>
                <a:gd name="connsiteX24" fmla="*/ 576526 w 2706760"/>
                <a:gd name="connsiteY24" fmla="*/ 14618 h 1503485"/>
                <a:gd name="connsiteX25" fmla="*/ 616516 w 2706760"/>
                <a:gd name="connsiteY25" fmla="*/ 75598 h 1503485"/>
                <a:gd name="connsiteX26" fmla="*/ 1134937 w 2706760"/>
                <a:gd name="connsiteY26" fmla="*/ 420488 h 1503485"/>
                <a:gd name="connsiteX27" fmla="*/ 1398672 w 2706760"/>
                <a:gd name="connsiteY27" fmla="*/ 446817 h 1503485"/>
                <a:gd name="connsiteX28" fmla="*/ 1891218 w 2706760"/>
                <a:gd name="connsiteY28" fmla="*/ 272562 h 1503485"/>
                <a:gd name="connsiteX29" fmla="*/ 2084834 w 2706760"/>
                <a:gd name="connsiteY29" fmla="*/ 83469 h 1503485"/>
                <a:gd name="connsiteX30" fmla="*/ 2118310 w 2706760"/>
                <a:gd name="connsiteY30" fmla="*/ 30994 h 1503485"/>
                <a:gd name="connsiteX31" fmla="*/ 2156490 w 2706760"/>
                <a:gd name="connsiteY31" fmla="*/ 10184 h 1503485"/>
                <a:gd name="connsiteX32" fmla="*/ 2159204 w 2706760"/>
                <a:gd name="connsiteY32" fmla="*/ 36965 h 1503485"/>
                <a:gd name="connsiteX33" fmla="*/ 2159295 w 2706760"/>
                <a:gd name="connsiteY33" fmla="*/ 74060 h 1503485"/>
                <a:gd name="connsiteX34" fmla="*/ 2159295 w 2706760"/>
                <a:gd name="connsiteY34" fmla="*/ 129159 h 1503485"/>
                <a:gd name="connsiteX35" fmla="*/ 1946679 w 2706760"/>
                <a:gd name="connsiteY35" fmla="*/ 1040604 h 1503485"/>
                <a:gd name="connsiteX36" fmla="*/ 2331288 w 2706760"/>
                <a:gd name="connsiteY36" fmla="*/ 606414 h 1503485"/>
                <a:gd name="connsiteX37" fmla="*/ 2381682 w 2706760"/>
                <a:gd name="connsiteY37" fmla="*/ 489792 h 1503485"/>
                <a:gd name="connsiteX38" fmla="*/ 2427191 w 2706760"/>
                <a:gd name="connsiteY38" fmla="*/ 312642 h 1503485"/>
                <a:gd name="connsiteX39" fmla="*/ 2427824 w 2706760"/>
                <a:gd name="connsiteY39" fmla="*/ 307214 h 1503485"/>
                <a:gd name="connsiteX40" fmla="*/ 2481024 w 2706760"/>
                <a:gd name="connsiteY40" fmla="*/ 261162 h 1503485"/>
                <a:gd name="connsiteX41" fmla="*/ 2621440 w 2706760"/>
                <a:gd name="connsiteY41" fmla="*/ 259714 h 1503485"/>
                <a:gd name="connsiteX42" fmla="*/ 2678078 w 2706760"/>
                <a:gd name="connsiteY42" fmla="*/ 261976 h 1503485"/>
                <a:gd name="connsiteX43" fmla="*/ 2706125 w 2706760"/>
                <a:gd name="connsiteY43" fmla="*/ 294366 h 1503485"/>
                <a:gd name="connsiteX44" fmla="*/ 2655369 w 2706760"/>
                <a:gd name="connsiteY44" fmla="*/ 529510 h 1503485"/>
                <a:gd name="connsiteX45" fmla="*/ 2631936 w 2706760"/>
                <a:gd name="connsiteY45" fmla="*/ 598996 h 1503485"/>
                <a:gd name="connsiteX46" fmla="*/ 2615560 w 2706760"/>
                <a:gd name="connsiteY46" fmla="*/ 623152 h 150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06760" h="1503485">
                  <a:moveTo>
                    <a:pt x="2615560" y="623152"/>
                  </a:moveTo>
                  <a:cubicBezTo>
                    <a:pt x="2589413" y="682594"/>
                    <a:pt x="2563537" y="742126"/>
                    <a:pt x="2532685" y="799307"/>
                  </a:cubicBezTo>
                  <a:cubicBezTo>
                    <a:pt x="2486543" y="887158"/>
                    <a:pt x="2429001" y="966595"/>
                    <a:pt x="2362230" y="1040241"/>
                  </a:cubicBezTo>
                  <a:cubicBezTo>
                    <a:pt x="2217742" y="1199749"/>
                    <a:pt x="2044572" y="1316733"/>
                    <a:pt x="1845075" y="1395446"/>
                  </a:cubicBezTo>
                  <a:cubicBezTo>
                    <a:pt x="1740124" y="1436793"/>
                    <a:pt x="1631012" y="1463031"/>
                    <a:pt x="1519094" y="1477778"/>
                  </a:cubicBezTo>
                  <a:cubicBezTo>
                    <a:pt x="1476933" y="1483388"/>
                    <a:pt x="1436491" y="1496688"/>
                    <a:pt x="1393786" y="1501211"/>
                  </a:cubicBezTo>
                  <a:cubicBezTo>
                    <a:pt x="1349635" y="1505916"/>
                    <a:pt x="1306478" y="1503292"/>
                    <a:pt x="1264498" y="1493611"/>
                  </a:cubicBezTo>
                  <a:cubicBezTo>
                    <a:pt x="1181532" y="1474431"/>
                    <a:pt x="1096576" y="1465745"/>
                    <a:pt x="1014063" y="1444303"/>
                  </a:cubicBezTo>
                  <a:cubicBezTo>
                    <a:pt x="811490" y="1391646"/>
                    <a:pt x="630540" y="1297824"/>
                    <a:pt x="471033" y="1162564"/>
                  </a:cubicBezTo>
                  <a:cubicBezTo>
                    <a:pt x="333149" y="1045670"/>
                    <a:pt x="223041" y="906429"/>
                    <a:pt x="139623" y="746288"/>
                  </a:cubicBezTo>
                  <a:cubicBezTo>
                    <a:pt x="103162" y="676261"/>
                    <a:pt x="74209" y="602886"/>
                    <a:pt x="50415" y="527520"/>
                  </a:cubicBezTo>
                  <a:cubicBezTo>
                    <a:pt x="27434" y="451611"/>
                    <a:pt x="9248" y="374618"/>
                    <a:pt x="834" y="295542"/>
                  </a:cubicBezTo>
                  <a:cubicBezTo>
                    <a:pt x="-2242" y="266771"/>
                    <a:pt x="2191" y="262700"/>
                    <a:pt x="31143" y="261524"/>
                  </a:cubicBezTo>
                  <a:cubicBezTo>
                    <a:pt x="50053" y="260710"/>
                    <a:pt x="68962" y="262609"/>
                    <a:pt x="87781" y="260981"/>
                  </a:cubicBezTo>
                  <a:cubicBezTo>
                    <a:pt x="133109" y="260710"/>
                    <a:pt x="178437" y="260710"/>
                    <a:pt x="223674" y="260890"/>
                  </a:cubicBezTo>
                  <a:cubicBezTo>
                    <a:pt x="267645" y="261071"/>
                    <a:pt x="271626" y="264691"/>
                    <a:pt x="278321" y="309747"/>
                  </a:cubicBezTo>
                  <a:cubicBezTo>
                    <a:pt x="287730" y="372989"/>
                    <a:pt x="303835" y="434512"/>
                    <a:pt x="327449" y="493954"/>
                  </a:cubicBezTo>
                  <a:cubicBezTo>
                    <a:pt x="361648" y="603429"/>
                    <a:pt x="420909" y="699241"/>
                    <a:pt x="488585" y="790621"/>
                  </a:cubicBezTo>
                  <a:cubicBezTo>
                    <a:pt x="527037" y="842463"/>
                    <a:pt x="573179" y="887158"/>
                    <a:pt x="618778" y="932395"/>
                  </a:cubicBezTo>
                  <a:cubicBezTo>
                    <a:pt x="626559" y="940086"/>
                    <a:pt x="634973" y="946781"/>
                    <a:pt x="644835" y="951667"/>
                  </a:cubicBezTo>
                  <a:cubicBezTo>
                    <a:pt x="678220" y="985142"/>
                    <a:pt x="718481" y="1009661"/>
                    <a:pt x="758109" y="1039065"/>
                  </a:cubicBezTo>
                  <a:cubicBezTo>
                    <a:pt x="621221" y="759589"/>
                    <a:pt x="557707" y="465002"/>
                    <a:pt x="550650" y="157206"/>
                  </a:cubicBezTo>
                  <a:cubicBezTo>
                    <a:pt x="544227" y="118754"/>
                    <a:pt x="543322" y="80121"/>
                    <a:pt x="545855" y="41398"/>
                  </a:cubicBezTo>
                  <a:cubicBezTo>
                    <a:pt x="548479" y="30270"/>
                    <a:pt x="548751" y="18779"/>
                    <a:pt x="549927" y="7470"/>
                  </a:cubicBezTo>
                  <a:cubicBezTo>
                    <a:pt x="563769" y="-9630"/>
                    <a:pt x="570917" y="6927"/>
                    <a:pt x="576526" y="14618"/>
                  </a:cubicBezTo>
                  <a:cubicBezTo>
                    <a:pt x="590821" y="34251"/>
                    <a:pt x="601859" y="55965"/>
                    <a:pt x="616516" y="75598"/>
                  </a:cubicBezTo>
                  <a:cubicBezTo>
                    <a:pt x="748519" y="252114"/>
                    <a:pt x="921598" y="366475"/>
                    <a:pt x="1134937" y="420488"/>
                  </a:cubicBezTo>
                  <a:cubicBezTo>
                    <a:pt x="1221522" y="442383"/>
                    <a:pt x="1309735" y="452245"/>
                    <a:pt x="1398672" y="446817"/>
                  </a:cubicBezTo>
                  <a:cubicBezTo>
                    <a:pt x="1579169" y="435778"/>
                    <a:pt x="1744196" y="379322"/>
                    <a:pt x="1891218" y="272562"/>
                  </a:cubicBezTo>
                  <a:cubicBezTo>
                    <a:pt x="1965045" y="219000"/>
                    <a:pt x="2029916" y="156301"/>
                    <a:pt x="2084834" y="83469"/>
                  </a:cubicBezTo>
                  <a:cubicBezTo>
                    <a:pt x="2097410" y="66822"/>
                    <a:pt x="2107091" y="48365"/>
                    <a:pt x="2118310" y="30994"/>
                  </a:cubicBezTo>
                  <a:cubicBezTo>
                    <a:pt x="2125638" y="19594"/>
                    <a:pt x="2131338" y="-6553"/>
                    <a:pt x="2156490" y="10184"/>
                  </a:cubicBezTo>
                  <a:cubicBezTo>
                    <a:pt x="2159476" y="18870"/>
                    <a:pt x="2159114" y="27917"/>
                    <a:pt x="2159204" y="36965"/>
                  </a:cubicBezTo>
                  <a:cubicBezTo>
                    <a:pt x="2159838" y="49360"/>
                    <a:pt x="2159385" y="61665"/>
                    <a:pt x="2159295" y="74060"/>
                  </a:cubicBezTo>
                  <a:cubicBezTo>
                    <a:pt x="2159838" y="92426"/>
                    <a:pt x="2159566" y="110793"/>
                    <a:pt x="2159295" y="129159"/>
                  </a:cubicBezTo>
                  <a:cubicBezTo>
                    <a:pt x="2147714" y="445188"/>
                    <a:pt x="2092253" y="751174"/>
                    <a:pt x="1946679" y="1040604"/>
                  </a:cubicBezTo>
                  <a:cubicBezTo>
                    <a:pt x="2114962" y="927238"/>
                    <a:pt x="2244522" y="785735"/>
                    <a:pt x="2331288" y="606414"/>
                  </a:cubicBezTo>
                  <a:cubicBezTo>
                    <a:pt x="2352278" y="569319"/>
                    <a:pt x="2367025" y="529601"/>
                    <a:pt x="2381682" y="489792"/>
                  </a:cubicBezTo>
                  <a:cubicBezTo>
                    <a:pt x="2401858" y="431979"/>
                    <a:pt x="2418686" y="373351"/>
                    <a:pt x="2427191" y="312642"/>
                  </a:cubicBezTo>
                  <a:cubicBezTo>
                    <a:pt x="2427282" y="310833"/>
                    <a:pt x="2427462" y="309023"/>
                    <a:pt x="2427824" y="307214"/>
                  </a:cubicBezTo>
                  <a:cubicBezTo>
                    <a:pt x="2435515" y="262881"/>
                    <a:pt x="2437143" y="261524"/>
                    <a:pt x="2481024" y="261162"/>
                  </a:cubicBezTo>
                  <a:cubicBezTo>
                    <a:pt x="2527799" y="260800"/>
                    <a:pt x="2574665" y="262248"/>
                    <a:pt x="2621440" y="259714"/>
                  </a:cubicBezTo>
                  <a:cubicBezTo>
                    <a:pt x="2640169" y="263243"/>
                    <a:pt x="2659259" y="260710"/>
                    <a:pt x="2678078" y="261976"/>
                  </a:cubicBezTo>
                  <a:cubicBezTo>
                    <a:pt x="2702416" y="263605"/>
                    <a:pt x="2709021" y="270571"/>
                    <a:pt x="2706125" y="294366"/>
                  </a:cubicBezTo>
                  <a:cubicBezTo>
                    <a:pt x="2696263" y="374256"/>
                    <a:pt x="2679887" y="452788"/>
                    <a:pt x="2655369" y="529510"/>
                  </a:cubicBezTo>
                  <a:cubicBezTo>
                    <a:pt x="2647497" y="552672"/>
                    <a:pt x="2639445" y="575743"/>
                    <a:pt x="2631936" y="598996"/>
                  </a:cubicBezTo>
                  <a:cubicBezTo>
                    <a:pt x="2628859" y="608586"/>
                    <a:pt x="2623612" y="616728"/>
                    <a:pt x="2615560" y="623152"/>
                  </a:cubicBezTo>
                  <a:close/>
                </a:path>
              </a:pathLst>
            </a:custGeom>
            <a:solidFill>
              <a:schemeClr val="accent3"/>
            </a:solidFill>
            <a:ln w="90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44">
            <a:extLst>
              <a:ext uri="{FF2B5EF4-FFF2-40B4-BE49-F238E27FC236}">
                <a16:creationId xmlns:a16="http://schemas.microsoft.com/office/drawing/2014/main" id="{60DAB206-7FD8-4207-BB72-A6A889B80F6E}"/>
              </a:ext>
            </a:extLst>
          </p:cNvPr>
          <p:cNvGrpSpPr/>
          <p:nvPr/>
        </p:nvGrpSpPr>
        <p:grpSpPr>
          <a:xfrm>
            <a:off x="5355108" y="3274093"/>
            <a:ext cx="1510038" cy="1509276"/>
            <a:chOff x="2694095" y="150545"/>
            <a:chExt cx="2189491" cy="2188386"/>
          </a:xfrm>
        </p:grpSpPr>
        <p:sp>
          <p:nvSpPr>
            <p:cNvPr id="13" name="Freeform: Shape 145">
              <a:extLst>
                <a:ext uri="{FF2B5EF4-FFF2-40B4-BE49-F238E27FC236}">
                  <a16:creationId xmlns:a16="http://schemas.microsoft.com/office/drawing/2014/main" id="{1B4254A8-5A72-436B-8F62-269207A2E914}"/>
                </a:ext>
              </a:extLst>
            </p:cNvPr>
            <p:cNvSpPr/>
            <p:nvPr/>
          </p:nvSpPr>
          <p:spPr>
            <a:xfrm>
              <a:off x="2694095" y="150545"/>
              <a:ext cx="2188386" cy="2188386"/>
            </a:xfrm>
            <a:custGeom>
              <a:avLst/>
              <a:gdLst>
                <a:gd name="connsiteX0" fmla="*/ 5063164 w 5063163"/>
                <a:gd name="connsiteY0" fmla="*/ 2531582 h 5063163"/>
                <a:gd name="connsiteX1" fmla="*/ 2531582 w 5063163"/>
                <a:gd name="connsiteY1" fmla="*/ 5063164 h 5063163"/>
                <a:gd name="connsiteX2" fmla="*/ 0 w 5063163"/>
                <a:gd name="connsiteY2" fmla="*/ 2531582 h 5063163"/>
                <a:gd name="connsiteX3" fmla="*/ 2531582 w 5063163"/>
                <a:gd name="connsiteY3" fmla="*/ 0 h 5063163"/>
                <a:gd name="connsiteX4" fmla="*/ 5063164 w 5063163"/>
                <a:gd name="connsiteY4" fmla="*/ 2531582 h 5063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3163" h="5063163">
                  <a:moveTo>
                    <a:pt x="5063164" y="2531582"/>
                  </a:moveTo>
                  <a:cubicBezTo>
                    <a:pt x="5063164" y="3929736"/>
                    <a:pt x="3929736" y="5063164"/>
                    <a:pt x="2531582" y="5063164"/>
                  </a:cubicBezTo>
                  <a:cubicBezTo>
                    <a:pt x="1133428" y="5063164"/>
                    <a:pt x="0" y="3929736"/>
                    <a:pt x="0" y="2531582"/>
                  </a:cubicBezTo>
                  <a:cubicBezTo>
                    <a:pt x="0" y="1133428"/>
                    <a:pt x="1133428" y="0"/>
                    <a:pt x="2531582" y="0"/>
                  </a:cubicBezTo>
                  <a:cubicBezTo>
                    <a:pt x="3929736" y="0"/>
                    <a:pt x="5063164" y="1133428"/>
                    <a:pt x="5063164" y="2531582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8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46">
              <a:extLst>
                <a:ext uri="{FF2B5EF4-FFF2-40B4-BE49-F238E27FC236}">
                  <a16:creationId xmlns:a16="http://schemas.microsoft.com/office/drawing/2014/main" id="{EF289E1F-2203-403C-8BB2-843C481D82CE}"/>
                </a:ext>
              </a:extLst>
            </p:cNvPr>
            <p:cNvSpPr/>
            <p:nvPr/>
          </p:nvSpPr>
          <p:spPr>
            <a:xfrm>
              <a:off x="3149837" y="152382"/>
              <a:ext cx="1733749" cy="2177435"/>
            </a:xfrm>
            <a:custGeom>
              <a:avLst/>
              <a:gdLst>
                <a:gd name="connsiteX0" fmla="*/ 848114 w 1878869"/>
                <a:gd name="connsiteY0" fmla="*/ 1699384 h 2359692"/>
                <a:gd name="connsiteX1" fmla="*/ 868186 w 1878869"/>
                <a:gd name="connsiteY1" fmla="*/ 1703335 h 2359692"/>
                <a:gd name="connsiteX2" fmla="*/ 870779 w 1878869"/>
                <a:gd name="connsiteY2" fmla="*/ 1705131 h 2359692"/>
                <a:gd name="connsiteX3" fmla="*/ 893804 w 1878869"/>
                <a:gd name="connsiteY3" fmla="*/ 1729272 h 2359692"/>
                <a:gd name="connsiteX4" fmla="*/ 894722 w 1878869"/>
                <a:gd name="connsiteY4" fmla="*/ 1731268 h 2359692"/>
                <a:gd name="connsiteX5" fmla="*/ 808170 w 1878869"/>
                <a:gd name="connsiteY5" fmla="*/ 1726639 h 2359692"/>
                <a:gd name="connsiteX6" fmla="*/ 800988 w 1878869"/>
                <a:gd name="connsiteY6" fmla="*/ 1715067 h 2359692"/>
                <a:gd name="connsiteX7" fmla="*/ 810286 w 1878869"/>
                <a:gd name="connsiteY7" fmla="*/ 1707046 h 2359692"/>
                <a:gd name="connsiteX8" fmla="*/ 848114 w 1878869"/>
                <a:gd name="connsiteY8" fmla="*/ 1699384 h 2359692"/>
                <a:gd name="connsiteX9" fmla="*/ 626249 w 1878869"/>
                <a:gd name="connsiteY9" fmla="*/ 1653335 h 2359692"/>
                <a:gd name="connsiteX10" fmla="*/ 708890 w 1878869"/>
                <a:gd name="connsiteY10" fmla="*/ 1676319 h 2359692"/>
                <a:gd name="connsiteX11" fmla="*/ 737262 w 1878869"/>
                <a:gd name="connsiteY11" fmla="*/ 1679911 h 2359692"/>
                <a:gd name="connsiteX12" fmla="*/ 779679 w 1878869"/>
                <a:gd name="connsiteY12" fmla="*/ 1693838 h 2359692"/>
                <a:gd name="connsiteX13" fmla="*/ 782752 w 1878869"/>
                <a:gd name="connsiteY13" fmla="*/ 1699623 h 2359692"/>
                <a:gd name="connsiteX14" fmla="*/ 772935 w 1878869"/>
                <a:gd name="connsiteY14" fmla="*/ 1711874 h 2359692"/>
                <a:gd name="connsiteX15" fmla="*/ 741252 w 1878869"/>
                <a:gd name="connsiteY15" fmla="*/ 1716264 h 2359692"/>
                <a:gd name="connsiteX16" fmla="*/ 731356 w 1878869"/>
                <a:gd name="connsiteY16" fmla="*/ 1712393 h 2359692"/>
                <a:gd name="connsiteX17" fmla="*/ 687022 w 1878869"/>
                <a:gd name="connsiteY17" fmla="*/ 1683821 h 2359692"/>
                <a:gd name="connsiteX18" fmla="*/ 598077 w 1878869"/>
                <a:gd name="connsiteY18" fmla="*/ 1660318 h 2359692"/>
                <a:gd name="connsiteX19" fmla="*/ 626249 w 1878869"/>
                <a:gd name="connsiteY19" fmla="*/ 1653335 h 2359692"/>
                <a:gd name="connsiteX20" fmla="*/ 976644 w 1878869"/>
                <a:gd name="connsiteY20" fmla="*/ 1025170 h 2359692"/>
                <a:gd name="connsiteX21" fmla="*/ 1048151 w 1878869"/>
                <a:gd name="connsiteY21" fmla="*/ 1085664 h 2359692"/>
                <a:gd name="connsiteX22" fmla="*/ 1051384 w 1878869"/>
                <a:gd name="connsiteY22" fmla="*/ 1088657 h 2359692"/>
                <a:gd name="connsiteX23" fmla="*/ 1057848 w 1878869"/>
                <a:gd name="connsiteY23" fmla="*/ 1105177 h 2359692"/>
                <a:gd name="connsiteX24" fmla="*/ 1043562 w 1878869"/>
                <a:gd name="connsiteY24" fmla="*/ 1107013 h 2359692"/>
                <a:gd name="connsiteX25" fmla="*/ 992526 w 1878869"/>
                <a:gd name="connsiteY25" fmla="*/ 1084387 h 2359692"/>
                <a:gd name="connsiteX26" fmla="*/ 976085 w 1878869"/>
                <a:gd name="connsiteY26" fmla="*/ 1059966 h 2359692"/>
                <a:gd name="connsiteX27" fmla="*/ 976644 w 1878869"/>
                <a:gd name="connsiteY27" fmla="*/ 1025170 h 2359692"/>
                <a:gd name="connsiteX28" fmla="*/ 656018 w 1878869"/>
                <a:gd name="connsiteY28" fmla="*/ 705342 h 2359692"/>
                <a:gd name="connsiteX29" fmla="*/ 660168 w 1878869"/>
                <a:gd name="connsiteY29" fmla="*/ 706579 h 2359692"/>
                <a:gd name="connsiteX30" fmla="*/ 658053 w 1878869"/>
                <a:gd name="connsiteY30" fmla="*/ 708455 h 2359692"/>
                <a:gd name="connsiteX31" fmla="*/ 656018 w 1878869"/>
                <a:gd name="connsiteY31" fmla="*/ 705342 h 2359692"/>
                <a:gd name="connsiteX32" fmla="*/ 637621 w 1878869"/>
                <a:gd name="connsiteY32" fmla="*/ 632677 h 2359692"/>
                <a:gd name="connsiteX33" fmla="*/ 727724 w 1878869"/>
                <a:gd name="connsiteY33" fmla="*/ 672581 h 2359692"/>
                <a:gd name="connsiteX34" fmla="*/ 758091 w 1878869"/>
                <a:gd name="connsiteY34" fmla="*/ 705821 h 2359692"/>
                <a:gd name="connsiteX35" fmla="*/ 788897 w 1878869"/>
                <a:gd name="connsiteY35" fmla="*/ 736387 h 2359692"/>
                <a:gd name="connsiteX36" fmla="*/ 832711 w 1878869"/>
                <a:gd name="connsiteY36" fmla="*/ 779443 h 2359692"/>
                <a:gd name="connsiteX37" fmla="*/ 831155 w 1878869"/>
                <a:gd name="connsiteY37" fmla="*/ 787943 h 2359692"/>
                <a:gd name="connsiteX38" fmla="*/ 812440 w 1878869"/>
                <a:gd name="connsiteY38" fmla="*/ 826370 h 2359692"/>
                <a:gd name="connsiteX39" fmla="*/ 804260 w 1878869"/>
                <a:gd name="connsiteY39" fmla="*/ 835229 h 2359692"/>
                <a:gd name="connsiteX40" fmla="*/ 772297 w 1878869"/>
                <a:gd name="connsiteY40" fmla="*/ 833314 h 2359692"/>
                <a:gd name="connsiteX41" fmla="*/ 691492 w 1878869"/>
                <a:gd name="connsiteY41" fmla="*/ 811286 h 2359692"/>
                <a:gd name="connsiteX42" fmla="*/ 698116 w 1878869"/>
                <a:gd name="connsiteY42" fmla="*/ 806179 h 2359692"/>
                <a:gd name="connsiteX43" fmla="*/ 727565 w 1878869"/>
                <a:gd name="connsiteY43" fmla="*/ 748718 h 2359692"/>
                <a:gd name="connsiteX44" fmla="*/ 701388 w 1878869"/>
                <a:gd name="connsiteY44" fmla="*/ 713363 h 2359692"/>
                <a:gd name="connsiteX45" fmla="*/ 644285 w 1878869"/>
                <a:gd name="connsiteY45" fmla="*/ 693890 h 2359692"/>
                <a:gd name="connsiteX46" fmla="*/ 607175 w 1878869"/>
                <a:gd name="connsiteY46" fmla="*/ 654145 h 2359692"/>
                <a:gd name="connsiteX47" fmla="*/ 606855 w 1878869"/>
                <a:gd name="connsiteY47" fmla="*/ 650993 h 2359692"/>
                <a:gd name="connsiteX48" fmla="*/ 637621 w 1878869"/>
                <a:gd name="connsiteY48" fmla="*/ 632677 h 2359692"/>
                <a:gd name="connsiteX49" fmla="*/ 1144399 w 1878869"/>
                <a:gd name="connsiteY49" fmla="*/ 569070 h 2359692"/>
                <a:gd name="connsiteX50" fmla="*/ 1169739 w 1878869"/>
                <a:gd name="connsiteY50" fmla="*/ 584792 h 2359692"/>
                <a:gd name="connsiteX51" fmla="*/ 1168422 w 1878869"/>
                <a:gd name="connsiteY51" fmla="*/ 599916 h 2359692"/>
                <a:gd name="connsiteX52" fmla="*/ 1134344 w 1878869"/>
                <a:gd name="connsiteY52" fmla="*/ 661008 h 2359692"/>
                <a:gd name="connsiteX53" fmla="*/ 1120537 w 1878869"/>
                <a:gd name="connsiteY53" fmla="*/ 664320 h 2359692"/>
                <a:gd name="connsiteX54" fmla="*/ 1087936 w 1878869"/>
                <a:gd name="connsiteY54" fmla="*/ 606660 h 2359692"/>
                <a:gd name="connsiteX55" fmla="*/ 1094600 w 1878869"/>
                <a:gd name="connsiteY55" fmla="*/ 598240 h 2359692"/>
                <a:gd name="connsiteX56" fmla="*/ 1110681 w 1878869"/>
                <a:gd name="connsiteY56" fmla="*/ 586309 h 2359692"/>
                <a:gd name="connsiteX57" fmla="*/ 1144399 w 1878869"/>
                <a:gd name="connsiteY57" fmla="*/ 569070 h 2359692"/>
                <a:gd name="connsiteX58" fmla="*/ 2514 w 1878869"/>
                <a:gd name="connsiteY58" fmla="*/ 557698 h 2359692"/>
                <a:gd name="connsiteX59" fmla="*/ 1117 w 1878869"/>
                <a:gd name="connsiteY59" fmla="*/ 559295 h 2359692"/>
                <a:gd name="connsiteX60" fmla="*/ 0 w 1878869"/>
                <a:gd name="connsiteY60" fmla="*/ 557858 h 2359692"/>
                <a:gd name="connsiteX61" fmla="*/ 2514 w 1878869"/>
                <a:gd name="connsiteY61" fmla="*/ 557698 h 2359692"/>
                <a:gd name="connsiteX62" fmla="*/ 1302583 w 1878869"/>
                <a:gd name="connsiteY62" fmla="*/ 552430 h 2359692"/>
                <a:gd name="connsiteX63" fmla="*/ 1311637 w 1878869"/>
                <a:gd name="connsiteY63" fmla="*/ 554585 h 2359692"/>
                <a:gd name="connsiteX64" fmla="*/ 1394916 w 1878869"/>
                <a:gd name="connsiteY64" fmla="*/ 601791 h 2359692"/>
                <a:gd name="connsiteX65" fmla="*/ 1426799 w 1878869"/>
                <a:gd name="connsiteY65" fmla="*/ 616715 h 2359692"/>
                <a:gd name="connsiteX66" fmla="*/ 1438051 w 1878869"/>
                <a:gd name="connsiteY66" fmla="*/ 645526 h 2359692"/>
                <a:gd name="connsiteX67" fmla="*/ 1436136 w 1878869"/>
                <a:gd name="connsiteY67" fmla="*/ 660729 h 2359692"/>
                <a:gd name="connsiteX68" fmla="*/ 1425961 w 1878869"/>
                <a:gd name="connsiteY68" fmla="*/ 668231 h 2359692"/>
                <a:gd name="connsiteX69" fmla="*/ 1366663 w 1878869"/>
                <a:gd name="connsiteY69" fmla="*/ 641735 h 2359692"/>
                <a:gd name="connsiteX70" fmla="*/ 1364669 w 1878869"/>
                <a:gd name="connsiteY70" fmla="*/ 640817 h 2359692"/>
                <a:gd name="connsiteX71" fmla="*/ 1350263 w 1878869"/>
                <a:gd name="connsiteY71" fmla="*/ 638702 h 2359692"/>
                <a:gd name="connsiteX72" fmla="*/ 1355411 w 1878869"/>
                <a:gd name="connsiteY72" fmla="*/ 657657 h 2359692"/>
                <a:gd name="connsiteX73" fmla="*/ 1374525 w 1878869"/>
                <a:gd name="connsiteY73" fmla="*/ 674336 h 2359692"/>
                <a:gd name="connsiteX74" fmla="*/ 1386935 w 1878869"/>
                <a:gd name="connsiteY74" fmla="*/ 695326 h 2359692"/>
                <a:gd name="connsiteX75" fmla="*/ 1361636 w 1878869"/>
                <a:gd name="connsiteY75" fmla="*/ 688223 h 2359692"/>
                <a:gd name="connsiteX76" fmla="*/ 1328915 w 1878869"/>
                <a:gd name="connsiteY76" fmla="*/ 637346 h 2359692"/>
                <a:gd name="connsiteX77" fmla="*/ 1306130 w 1878869"/>
                <a:gd name="connsiteY77" fmla="*/ 587785 h 2359692"/>
                <a:gd name="connsiteX78" fmla="*/ 1294438 w 1878869"/>
                <a:gd name="connsiteY78" fmla="*/ 566676 h 2359692"/>
                <a:gd name="connsiteX79" fmla="*/ 1294039 w 1878869"/>
                <a:gd name="connsiteY79" fmla="*/ 557578 h 2359692"/>
                <a:gd name="connsiteX80" fmla="*/ 1302583 w 1878869"/>
                <a:gd name="connsiteY80" fmla="*/ 552430 h 2359692"/>
                <a:gd name="connsiteX81" fmla="*/ 1665263 w 1878869"/>
                <a:gd name="connsiteY81" fmla="*/ 505903 h 2359692"/>
                <a:gd name="connsiteX82" fmla="*/ 1694114 w 1878869"/>
                <a:gd name="connsiteY82" fmla="*/ 548041 h 2359692"/>
                <a:gd name="connsiteX83" fmla="*/ 1797983 w 1878869"/>
                <a:gd name="connsiteY83" fmla="*/ 749396 h 2359692"/>
                <a:gd name="connsiteX84" fmla="*/ 1844112 w 1878869"/>
                <a:gd name="connsiteY84" fmla="*/ 893927 h 2359692"/>
                <a:gd name="connsiteX85" fmla="*/ 1877232 w 1878869"/>
                <a:gd name="connsiteY85" fmla="*/ 1243883 h 2359692"/>
                <a:gd name="connsiteX86" fmla="*/ 1872803 w 1878869"/>
                <a:gd name="connsiteY86" fmla="*/ 1299947 h 2359692"/>
                <a:gd name="connsiteX87" fmla="*/ 1863705 w 1878869"/>
                <a:gd name="connsiteY87" fmla="*/ 1311839 h 2359692"/>
                <a:gd name="connsiteX88" fmla="*/ 1837727 w 1878869"/>
                <a:gd name="connsiteY88" fmla="*/ 1333706 h 2359692"/>
                <a:gd name="connsiteX89" fmla="*/ 1807082 w 1878869"/>
                <a:gd name="connsiteY89" fmla="*/ 1382109 h 2359692"/>
                <a:gd name="connsiteX90" fmla="*/ 1794472 w 1878869"/>
                <a:gd name="connsiteY90" fmla="*/ 1387616 h 2359692"/>
                <a:gd name="connsiteX91" fmla="*/ 1762269 w 1878869"/>
                <a:gd name="connsiteY91" fmla="*/ 1380234 h 2359692"/>
                <a:gd name="connsiteX92" fmla="*/ 1754808 w 1878869"/>
                <a:gd name="connsiteY92" fmla="*/ 1375964 h 2359692"/>
                <a:gd name="connsiteX93" fmla="*/ 1705446 w 1878869"/>
                <a:gd name="connsiteY93" fmla="*/ 1310522 h 2359692"/>
                <a:gd name="connsiteX94" fmla="*/ 1668974 w 1878869"/>
                <a:gd name="connsiteY94" fmla="*/ 1210204 h 2359692"/>
                <a:gd name="connsiteX95" fmla="*/ 1658879 w 1878869"/>
                <a:gd name="connsiteY95" fmla="*/ 1138537 h 2359692"/>
                <a:gd name="connsiteX96" fmla="*/ 1660475 w 1878869"/>
                <a:gd name="connsiteY96" fmla="*/ 1022736 h 2359692"/>
                <a:gd name="connsiteX97" fmla="*/ 1650459 w 1878869"/>
                <a:gd name="connsiteY97" fmla="*/ 987262 h 2359692"/>
                <a:gd name="connsiteX98" fmla="*/ 1624482 w 1878869"/>
                <a:gd name="connsiteY98" fmla="*/ 918348 h 2359692"/>
                <a:gd name="connsiteX99" fmla="*/ 1632981 w 1878869"/>
                <a:gd name="connsiteY99" fmla="*/ 881836 h 2359692"/>
                <a:gd name="connsiteX100" fmla="*/ 1643077 w 1878869"/>
                <a:gd name="connsiteY100" fmla="*/ 829721 h 2359692"/>
                <a:gd name="connsiteX101" fmla="*/ 1645272 w 1878869"/>
                <a:gd name="connsiteY101" fmla="*/ 806937 h 2359692"/>
                <a:gd name="connsiteX102" fmla="*/ 1647387 w 1878869"/>
                <a:gd name="connsiteY102" fmla="*/ 769906 h 2359692"/>
                <a:gd name="connsiteX103" fmla="*/ 1649222 w 1878869"/>
                <a:gd name="connsiteY103" fmla="*/ 697242 h 2359692"/>
                <a:gd name="connsiteX104" fmla="*/ 1657522 w 1878869"/>
                <a:gd name="connsiteY104" fmla="*/ 689062 h 2359692"/>
                <a:gd name="connsiteX105" fmla="*/ 1683819 w 1878869"/>
                <a:gd name="connsiteY105" fmla="*/ 694169 h 2359692"/>
                <a:gd name="connsiteX106" fmla="*/ 1691480 w 1878869"/>
                <a:gd name="connsiteY106" fmla="*/ 689261 h 2359692"/>
                <a:gd name="connsiteX107" fmla="*/ 1688368 w 1878869"/>
                <a:gd name="connsiteY107" fmla="*/ 642254 h 2359692"/>
                <a:gd name="connsiteX108" fmla="*/ 1668017 w 1878869"/>
                <a:gd name="connsiteY108" fmla="*/ 614162 h 2359692"/>
                <a:gd name="connsiteX109" fmla="*/ 1649821 w 1878869"/>
                <a:gd name="connsiteY109" fmla="*/ 586669 h 2359692"/>
                <a:gd name="connsiteX110" fmla="*/ 1669653 w 1878869"/>
                <a:gd name="connsiteY110" fmla="*/ 553708 h 2359692"/>
                <a:gd name="connsiteX111" fmla="*/ 1665263 w 1878869"/>
                <a:gd name="connsiteY111" fmla="*/ 505903 h 2359692"/>
                <a:gd name="connsiteX112" fmla="*/ 252470 w 1878869"/>
                <a:gd name="connsiteY112" fmla="*/ 456128 h 2359692"/>
                <a:gd name="connsiteX113" fmla="*/ 282119 w 1878869"/>
                <a:gd name="connsiteY113" fmla="*/ 464403 h 2359692"/>
                <a:gd name="connsiteX114" fmla="*/ 286748 w 1878869"/>
                <a:gd name="connsiteY114" fmla="*/ 472583 h 2359692"/>
                <a:gd name="connsiteX115" fmla="*/ 295048 w 1878869"/>
                <a:gd name="connsiteY115" fmla="*/ 532359 h 2359692"/>
                <a:gd name="connsiteX116" fmla="*/ 300555 w 1878869"/>
                <a:gd name="connsiteY116" fmla="*/ 549558 h 2359692"/>
                <a:gd name="connsiteX117" fmla="*/ 327888 w 1878869"/>
                <a:gd name="connsiteY117" fmla="*/ 585989 h 2359692"/>
                <a:gd name="connsiteX118" fmla="*/ 374695 w 1878869"/>
                <a:gd name="connsiteY118" fmla="*/ 625854 h 2359692"/>
                <a:gd name="connsiteX119" fmla="*/ 461367 w 1878869"/>
                <a:gd name="connsiteY119" fmla="*/ 693530 h 2359692"/>
                <a:gd name="connsiteX120" fmla="*/ 471742 w 1878869"/>
                <a:gd name="connsiteY120" fmla="*/ 689101 h 2359692"/>
                <a:gd name="connsiteX121" fmla="*/ 474973 w 1878869"/>
                <a:gd name="connsiteY121" fmla="*/ 669628 h 2359692"/>
                <a:gd name="connsiteX122" fmla="*/ 471941 w 1878869"/>
                <a:gd name="connsiteY122" fmla="*/ 662086 h 2359692"/>
                <a:gd name="connsiteX123" fmla="*/ 459730 w 1878869"/>
                <a:gd name="connsiteY123" fmla="*/ 652669 h 2359692"/>
                <a:gd name="connsiteX124" fmla="*/ 440218 w 1878869"/>
                <a:gd name="connsiteY124" fmla="*/ 619509 h 2359692"/>
                <a:gd name="connsiteX125" fmla="*/ 423139 w 1878869"/>
                <a:gd name="connsiteY125" fmla="*/ 599158 h 2359692"/>
                <a:gd name="connsiteX126" fmla="*/ 422979 w 1878869"/>
                <a:gd name="connsiteY126" fmla="*/ 582718 h 2359692"/>
                <a:gd name="connsiteX127" fmla="*/ 463162 w 1878869"/>
                <a:gd name="connsiteY127" fmla="*/ 572223 h 2359692"/>
                <a:gd name="connsiteX128" fmla="*/ 470066 w 1878869"/>
                <a:gd name="connsiteY128" fmla="*/ 578527 h 2359692"/>
                <a:gd name="connsiteX129" fmla="*/ 507934 w 1878869"/>
                <a:gd name="connsiteY129" fmla="*/ 614880 h 2359692"/>
                <a:gd name="connsiteX130" fmla="*/ 514399 w 1878869"/>
                <a:gd name="connsiteY130" fmla="*/ 623060 h 2359692"/>
                <a:gd name="connsiteX131" fmla="*/ 524375 w 1878869"/>
                <a:gd name="connsiteY131" fmla="*/ 683914 h 2359692"/>
                <a:gd name="connsiteX132" fmla="*/ 539498 w 1878869"/>
                <a:gd name="connsiteY132" fmla="*/ 709053 h 2359692"/>
                <a:gd name="connsiteX133" fmla="*/ 546362 w 1878869"/>
                <a:gd name="connsiteY133" fmla="*/ 708973 h 2359692"/>
                <a:gd name="connsiteX134" fmla="*/ 565675 w 1878869"/>
                <a:gd name="connsiteY134" fmla="*/ 682517 h 2359692"/>
                <a:gd name="connsiteX135" fmla="*/ 569107 w 1878869"/>
                <a:gd name="connsiteY135" fmla="*/ 663004 h 2359692"/>
                <a:gd name="connsiteX136" fmla="*/ 580719 w 1878869"/>
                <a:gd name="connsiteY136" fmla="*/ 653786 h 2359692"/>
                <a:gd name="connsiteX137" fmla="*/ 588420 w 1878869"/>
                <a:gd name="connsiteY137" fmla="*/ 664201 h 2359692"/>
                <a:gd name="connsiteX138" fmla="*/ 593967 w 1878869"/>
                <a:gd name="connsiteY138" fmla="*/ 704584 h 2359692"/>
                <a:gd name="connsiteX139" fmla="*/ 601828 w 1878869"/>
                <a:gd name="connsiteY139" fmla="*/ 713602 h 2359692"/>
                <a:gd name="connsiteX140" fmla="*/ 647836 w 1878869"/>
                <a:gd name="connsiteY140" fmla="*/ 714200 h 2359692"/>
                <a:gd name="connsiteX141" fmla="*/ 662322 w 1878869"/>
                <a:gd name="connsiteY141" fmla="*/ 719548 h 2359692"/>
                <a:gd name="connsiteX142" fmla="*/ 663679 w 1878869"/>
                <a:gd name="connsiteY142" fmla="*/ 745644 h 2359692"/>
                <a:gd name="connsiteX143" fmla="*/ 624054 w 1878869"/>
                <a:gd name="connsiteY143" fmla="*/ 778645 h 2359692"/>
                <a:gd name="connsiteX144" fmla="*/ 546960 w 1878869"/>
                <a:gd name="connsiteY144" fmla="*/ 866952 h 2359692"/>
                <a:gd name="connsiteX145" fmla="*/ 544566 w 1878869"/>
                <a:gd name="connsiteY145" fmla="*/ 877566 h 2359692"/>
                <a:gd name="connsiteX146" fmla="*/ 541054 w 1878869"/>
                <a:gd name="connsiteY146" fmla="*/ 917150 h 2359692"/>
                <a:gd name="connsiteX147" fmla="*/ 567790 w 1878869"/>
                <a:gd name="connsiteY147" fmla="*/ 954341 h 2359692"/>
                <a:gd name="connsiteX148" fmla="*/ 623735 w 1878869"/>
                <a:gd name="connsiteY148" fmla="*/ 970701 h 2359692"/>
                <a:gd name="connsiteX149" fmla="*/ 637222 w 1878869"/>
                <a:gd name="connsiteY149" fmla="*/ 990414 h 2359692"/>
                <a:gd name="connsiteX150" fmla="*/ 682353 w 1878869"/>
                <a:gd name="connsiteY150" fmla="*/ 1063278 h 2359692"/>
                <a:gd name="connsiteX151" fmla="*/ 688578 w 1878869"/>
                <a:gd name="connsiteY151" fmla="*/ 1059168 h 2359692"/>
                <a:gd name="connsiteX152" fmla="*/ 700031 w 1878869"/>
                <a:gd name="connsiteY152" fmla="*/ 989536 h 2359692"/>
                <a:gd name="connsiteX153" fmla="*/ 711084 w 1878869"/>
                <a:gd name="connsiteY153" fmla="*/ 963678 h 2359692"/>
                <a:gd name="connsiteX154" fmla="*/ 710445 w 1878869"/>
                <a:gd name="connsiteY154" fmla="*/ 951428 h 2359692"/>
                <a:gd name="connsiteX155" fmla="*/ 696719 w 1878869"/>
                <a:gd name="connsiteY155" fmla="*/ 916033 h 2359692"/>
                <a:gd name="connsiteX156" fmla="*/ 694923 w 1878869"/>
                <a:gd name="connsiteY156" fmla="*/ 862003 h 2359692"/>
                <a:gd name="connsiteX157" fmla="*/ 720462 w 1878869"/>
                <a:gd name="connsiteY157" fmla="*/ 844087 h 2359692"/>
                <a:gd name="connsiteX158" fmla="*/ 774012 w 1878869"/>
                <a:gd name="connsiteY158" fmla="*/ 867191 h 2359692"/>
                <a:gd name="connsiteX159" fmla="*/ 793525 w 1878869"/>
                <a:gd name="connsiteY159" fmla="*/ 889019 h 2359692"/>
                <a:gd name="connsiteX160" fmla="*/ 809686 w 1878869"/>
                <a:gd name="connsiteY160" fmla="*/ 898835 h 2359692"/>
                <a:gd name="connsiteX161" fmla="*/ 843485 w 1878869"/>
                <a:gd name="connsiteY161" fmla="*/ 903264 h 2359692"/>
                <a:gd name="connsiteX162" fmla="*/ 870500 w 1878869"/>
                <a:gd name="connsiteY162" fmla="*/ 913480 h 2359692"/>
                <a:gd name="connsiteX163" fmla="*/ 952502 w 1878869"/>
                <a:gd name="connsiteY163" fmla="*/ 988179 h 2359692"/>
                <a:gd name="connsiteX164" fmla="*/ 968025 w 1878869"/>
                <a:gd name="connsiteY164" fmla="*/ 1024292 h 2359692"/>
                <a:gd name="connsiteX165" fmla="*/ 951863 w 1878869"/>
                <a:gd name="connsiteY165" fmla="*/ 1052424 h 2359692"/>
                <a:gd name="connsiteX166" fmla="*/ 904817 w 1878869"/>
                <a:gd name="connsiteY166" fmla="*/ 1066670 h 2359692"/>
                <a:gd name="connsiteX167" fmla="*/ 853142 w 1878869"/>
                <a:gd name="connsiteY167" fmla="*/ 1092129 h 2359692"/>
                <a:gd name="connsiteX168" fmla="*/ 833709 w 1878869"/>
                <a:gd name="connsiteY168" fmla="*/ 1111641 h 2359692"/>
                <a:gd name="connsiteX169" fmla="*/ 832112 w 1878869"/>
                <a:gd name="connsiteY169" fmla="*/ 1127643 h 2359692"/>
                <a:gd name="connsiteX170" fmla="*/ 844323 w 1878869"/>
                <a:gd name="connsiteY170" fmla="*/ 1126605 h 2359692"/>
                <a:gd name="connsiteX171" fmla="*/ 873014 w 1878869"/>
                <a:gd name="connsiteY171" fmla="*/ 1108609 h 2359692"/>
                <a:gd name="connsiteX172" fmla="*/ 899909 w 1878869"/>
                <a:gd name="connsiteY172" fmla="*/ 1104698 h 2359692"/>
                <a:gd name="connsiteX173" fmla="*/ 905735 w 1878869"/>
                <a:gd name="connsiteY173" fmla="*/ 1117428 h 2359692"/>
                <a:gd name="connsiteX174" fmla="*/ 929438 w 1878869"/>
                <a:gd name="connsiteY174" fmla="*/ 1135903 h 2359692"/>
                <a:gd name="connsiteX175" fmla="*/ 944761 w 1878869"/>
                <a:gd name="connsiteY175" fmla="*/ 1134027 h 2359692"/>
                <a:gd name="connsiteX176" fmla="*/ 965910 w 1878869"/>
                <a:gd name="connsiteY176" fmla="*/ 1147914 h 2359692"/>
                <a:gd name="connsiteX177" fmla="*/ 962079 w 1878869"/>
                <a:gd name="connsiteY177" fmla="*/ 1154378 h 2359692"/>
                <a:gd name="connsiteX178" fmla="*/ 925607 w 1878869"/>
                <a:gd name="connsiteY178" fmla="*/ 1175009 h 2359692"/>
                <a:gd name="connsiteX179" fmla="*/ 898273 w 1878869"/>
                <a:gd name="connsiteY179" fmla="*/ 1196597 h 2359692"/>
                <a:gd name="connsiteX180" fmla="*/ 885424 w 1878869"/>
                <a:gd name="connsiteY180" fmla="*/ 1198472 h 2359692"/>
                <a:gd name="connsiteX181" fmla="*/ 844722 w 1878869"/>
                <a:gd name="connsiteY181" fmla="*/ 1210284 h 2359692"/>
                <a:gd name="connsiteX182" fmla="*/ 820022 w 1878869"/>
                <a:gd name="connsiteY182" fmla="*/ 1255574 h 2359692"/>
                <a:gd name="connsiteX183" fmla="*/ 813637 w 1878869"/>
                <a:gd name="connsiteY183" fmla="*/ 1262557 h 2359692"/>
                <a:gd name="connsiteX184" fmla="*/ 777324 w 1878869"/>
                <a:gd name="connsiteY184" fmla="*/ 1304097 h 2359692"/>
                <a:gd name="connsiteX185" fmla="*/ 760964 w 1878869"/>
                <a:gd name="connsiteY185" fmla="*/ 1347233 h 2359692"/>
                <a:gd name="connsiteX186" fmla="*/ 757692 w 1878869"/>
                <a:gd name="connsiteY186" fmla="*/ 1385461 h 2359692"/>
                <a:gd name="connsiteX187" fmla="*/ 749432 w 1878869"/>
                <a:gd name="connsiteY187" fmla="*/ 1402260 h 2359692"/>
                <a:gd name="connsiteX188" fmla="*/ 691731 w 1878869"/>
                <a:gd name="connsiteY188" fmla="*/ 1446633 h 2359692"/>
                <a:gd name="connsiteX189" fmla="*/ 664078 w 1878869"/>
                <a:gd name="connsiteY189" fmla="*/ 1490328 h 2359692"/>
                <a:gd name="connsiteX190" fmla="*/ 659848 w 1878869"/>
                <a:gd name="connsiteY190" fmla="*/ 1510759 h 2359692"/>
                <a:gd name="connsiteX191" fmla="*/ 665115 w 1878869"/>
                <a:gd name="connsiteY191" fmla="*/ 1536975 h 2359692"/>
                <a:gd name="connsiteX192" fmla="*/ 678882 w 1878869"/>
                <a:gd name="connsiteY192" fmla="*/ 1580830 h 2359692"/>
                <a:gd name="connsiteX193" fmla="*/ 675171 w 1878869"/>
                <a:gd name="connsiteY193" fmla="*/ 1590088 h 2359692"/>
                <a:gd name="connsiteX194" fmla="*/ 657054 w 1878869"/>
                <a:gd name="connsiteY194" fmla="*/ 1589928 h 2359692"/>
                <a:gd name="connsiteX195" fmla="*/ 620343 w 1878869"/>
                <a:gd name="connsiteY195" fmla="*/ 1536218 h 2359692"/>
                <a:gd name="connsiteX196" fmla="*/ 600391 w 1878869"/>
                <a:gd name="connsiteY196" fmla="*/ 1520176 h 2359692"/>
                <a:gd name="connsiteX197" fmla="*/ 548676 w 1878869"/>
                <a:gd name="connsiteY197" fmla="*/ 1506689 h 2359692"/>
                <a:gd name="connsiteX198" fmla="*/ 521421 w 1878869"/>
                <a:gd name="connsiteY198" fmla="*/ 1512036 h 2359692"/>
                <a:gd name="connsiteX199" fmla="*/ 475133 w 1878869"/>
                <a:gd name="connsiteY199" fmla="*/ 1512874 h 2359692"/>
                <a:gd name="connsiteX200" fmla="*/ 433513 w 1878869"/>
                <a:gd name="connsiteY200" fmla="*/ 1506130 h 2359692"/>
                <a:gd name="connsiteX201" fmla="*/ 392532 w 1878869"/>
                <a:gd name="connsiteY201" fmla="*/ 1514709 h 2359692"/>
                <a:gd name="connsiteX202" fmla="*/ 383674 w 1878869"/>
                <a:gd name="connsiteY202" fmla="*/ 1520735 h 2359692"/>
                <a:gd name="connsiteX203" fmla="*/ 352868 w 1878869"/>
                <a:gd name="connsiteY203" fmla="*/ 1562434 h 2359692"/>
                <a:gd name="connsiteX204" fmla="*/ 347481 w 1878869"/>
                <a:gd name="connsiteY204" fmla="*/ 1580112 h 2359692"/>
                <a:gd name="connsiteX205" fmla="*/ 347242 w 1878869"/>
                <a:gd name="connsiteY205" fmla="*/ 1651340 h 2359692"/>
                <a:gd name="connsiteX206" fmla="*/ 354903 w 1878869"/>
                <a:gd name="connsiteY206" fmla="*/ 1664029 h 2359692"/>
                <a:gd name="connsiteX207" fmla="*/ 378845 w 1878869"/>
                <a:gd name="connsiteY207" fmla="*/ 1683542 h 2359692"/>
                <a:gd name="connsiteX208" fmla="*/ 425772 w 1878869"/>
                <a:gd name="connsiteY208" fmla="*/ 1706686 h 2359692"/>
                <a:gd name="connsiteX209" fmla="*/ 459371 w 1878869"/>
                <a:gd name="connsiteY209" fmla="*/ 1693079 h 2359692"/>
                <a:gd name="connsiteX210" fmla="*/ 497878 w 1878869"/>
                <a:gd name="connsiteY210" fmla="*/ 1665625 h 2359692"/>
                <a:gd name="connsiteX211" fmla="*/ 517710 w 1878869"/>
                <a:gd name="connsiteY211" fmla="*/ 1673087 h 2359692"/>
                <a:gd name="connsiteX212" fmla="*/ 525292 w 1878869"/>
                <a:gd name="connsiteY212" fmla="*/ 1689727 h 2359692"/>
                <a:gd name="connsiteX213" fmla="*/ 509131 w 1878869"/>
                <a:gd name="connsiteY213" fmla="*/ 1742759 h 2359692"/>
                <a:gd name="connsiteX214" fmla="*/ 511725 w 1878869"/>
                <a:gd name="connsiteY214" fmla="*/ 1768099 h 2359692"/>
                <a:gd name="connsiteX215" fmla="*/ 526489 w 1878869"/>
                <a:gd name="connsiteY215" fmla="*/ 1771251 h 2359692"/>
                <a:gd name="connsiteX216" fmla="*/ 593288 w 1878869"/>
                <a:gd name="connsiteY216" fmla="*/ 1782065 h 2359692"/>
                <a:gd name="connsiteX217" fmla="*/ 618707 w 1878869"/>
                <a:gd name="connsiteY217" fmla="*/ 1798106 h 2359692"/>
                <a:gd name="connsiteX218" fmla="*/ 620063 w 1878869"/>
                <a:gd name="connsiteY218" fmla="*/ 1808322 h 2359692"/>
                <a:gd name="connsiteX219" fmla="*/ 611125 w 1878869"/>
                <a:gd name="connsiteY219" fmla="*/ 1851817 h 2359692"/>
                <a:gd name="connsiteX220" fmla="*/ 621420 w 1878869"/>
                <a:gd name="connsiteY220" fmla="*/ 1883699 h 2359692"/>
                <a:gd name="connsiteX221" fmla="*/ 622338 w 1878869"/>
                <a:gd name="connsiteY221" fmla="*/ 1884298 h 2359692"/>
                <a:gd name="connsiteX222" fmla="*/ 709049 w 1878869"/>
                <a:gd name="connsiteY222" fmla="*/ 1914784 h 2359692"/>
                <a:gd name="connsiteX223" fmla="*/ 745960 w 1878869"/>
                <a:gd name="connsiteY223" fmla="*/ 1902574 h 2359692"/>
                <a:gd name="connsiteX224" fmla="*/ 812919 w 1878869"/>
                <a:gd name="connsiteY224" fmla="*/ 1858400 h 2359692"/>
                <a:gd name="connsiteX225" fmla="*/ 826366 w 1878869"/>
                <a:gd name="connsiteY225" fmla="*/ 1860356 h 2359692"/>
                <a:gd name="connsiteX226" fmla="*/ 853581 w 1878869"/>
                <a:gd name="connsiteY226" fmla="*/ 1870292 h 2359692"/>
                <a:gd name="connsiteX227" fmla="*/ 890970 w 1878869"/>
                <a:gd name="connsiteY227" fmla="*/ 1868097 h 2359692"/>
                <a:gd name="connsiteX228" fmla="*/ 919462 w 1878869"/>
                <a:gd name="connsiteY228" fmla="*/ 1861353 h 2359692"/>
                <a:gd name="connsiteX229" fmla="*/ 1030753 w 1878869"/>
                <a:gd name="connsiteY229" fmla="*/ 1848864 h 2359692"/>
                <a:gd name="connsiteX230" fmla="*/ 1042485 w 1878869"/>
                <a:gd name="connsiteY230" fmla="*/ 1849701 h 2359692"/>
                <a:gd name="connsiteX231" fmla="*/ 1102381 w 1878869"/>
                <a:gd name="connsiteY231" fmla="*/ 1874921 h 2359692"/>
                <a:gd name="connsiteX232" fmla="*/ 1146554 w 1878869"/>
                <a:gd name="connsiteY232" fmla="*/ 1884019 h 2359692"/>
                <a:gd name="connsiteX233" fmla="*/ 1237894 w 1878869"/>
                <a:gd name="connsiteY233" fmla="*/ 1886214 h 2359692"/>
                <a:gd name="connsiteX234" fmla="*/ 1258484 w 1878869"/>
                <a:gd name="connsiteY234" fmla="*/ 1895710 h 2359692"/>
                <a:gd name="connsiteX235" fmla="*/ 1293559 w 1878869"/>
                <a:gd name="connsiteY235" fmla="*/ 1938128 h 2359692"/>
                <a:gd name="connsiteX236" fmla="*/ 1314948 w 1878869"/>
                <a:gd name="connsiteY236" fmla="*/ 1945351 h 2359692"/>
                <a:gd name="connsiteX237" fmla="*/ 1440366 w 1878869"/>
                <a:gd name="connsiteY237" fmla="*/ 1921129 h 2359692"/>
                <a:gd name="connsiteX238" fmla="*/ 1475002 w 1878869"/>
                <a:gd name="connsiteY238" fmla="*/ 1907083 h 2359692"/>
                <a:gd name="connsiteX239" fmla="*/ 1504850 w 1878869"/>
                <a:gd name="connsiteY239" fmla="*/ 1910235 h 2359692"/>
                <a:gd name="connsiteX240" fmla="*/ 1511674 w 1878869"/>
                <a:gd name="connsiteY240" fmla="*/ 1948543 h 2359692"/>
                <a:gd name="connsiteX241" fmla="*/ 1480589 w 1878869"/>
                <a:gd name="connsiteY241" fmla="*/ 1992797 h 2359692"/>
                <a:gd name="connsiteX242" fmla="*/ 1448346 w 1878869"/>
                <a:gd name="connsiteY242" fmla="*/ 2085852 h 2359692"/>
                <a:gd name="connsiteX243" fmla="*/ 1443718 w 1878869"/>
                <a:gd name="connsiteY243" fmla="*/ 2097504 h 2359692"/>
                <a:gd name="connsiteX244" fmla="*/ 1324485 w 1878869"/>
                <a:gd name="connsiteY244" fmla="*/ 2183018 h 2359692"/>
                <a:gd name="connsiteX245" fmla="*/ 1197072 w 1878869"/>
                <a:gd name="connsiteY245" fmla="*/ 2253368 h 2359692"/>
                <a:gd name="connsiteX246" fmla="*/ 1100665 w 1878869"/>
                <a:gd name="connsiteY246" fmla="*/ 2293910 h 2359692"/>
                <a:gd name="connsiteX247" fmla="*/ 918863 w 1878869"/>
                <a:gd name="connsiteY247" fmla="*/ 2345825 h 2359692"/>
                <a:gd name="connsiteX248" fmla="*/ 858289 w 1878869"/>
                <a:gd name="connsiteY248" fmla="*/ 2357237 h 2359692"/>
                <a:gd name="connsiteX249" fmla="*/ 845241 w 1878869"/>
                <a:gd name="connsiteY249" fmla="*/ 2357437 h 2359692"/>
                <a:gd name="connsiteX250" fmla="*/ 841889 w 1878869"/>
                <a:gd name="connsiteY250" fmla="*/ 2335410 h 2359692"/>
                <a:gd name="connsiteX251" fmla="*/ 844802 w 1878869"/>
                <a:gd name="connsiteY251" fmla="*/ 2329464 h 2359692"/>
                <a:gd name="connsiteX252" fmla="*/ 851426 w 1878869"/>
                <a:gd name="connsiteY252" fmla="*/ 2282657 h 2359692"/>
                <a:gd name="connsiteX253" fmla="*/ 842607 w 1878869"/>
                <a:gd name="connsiteY253" fmla="*/ 2275595 h 2359692"/>
                <a:gd name="connsiteX254" fmla="*/ 805217 w 1878869"/>
                <a:gd name="connsiteY254" fmla="*/ 2256042 h 2359692"/>
                <a:gd name="connsiteX255" fmla="*/ 733830 w 1878869"/>
                <a:gd name="connsiteY255" fmla="*/ 2182459 h 2359692"/>
                <a:gd name="connsiteX256" fmla="*/ 694843 w 1878869"/>
                <a:gd name="connsiteY256" fmla="*/ 2157639 h 2359692"/>
                <a:gd name="connsiteX257" fmla="*/ 682513 w 1878869"/>
                <a:gd name="connsiteY257" fmla="*/ 2150376 h 2359692"/>
                <a:gd name="connsiteX258" fmla="*/ 650031 w 1878869"/>
                <a:gd name="connsiteY258" fmla="*/ 2077752 h 2359692"/>
                <a:gd name="connsiteX259" fmla="*/ 685785 w 1878869"/>
                <a:gd name="connsiteY259" fmla="*/ 2033857 h 2359692"/>
                <a:gd name="connsiteX260" fmla="*/ 721339 w 1878869"/>
                <a:gd name="connsiteY260" fmla="*/ 1985294 h 2359692"/>
                <a:gd name="connsiteX261" fmla="*/ 725968 w 1878869"/>
                <a:gd name="connsiteY261" fmla="*/ 1934018 h 2359692"/>
                <a:gd name="connsiteX262" fmla="*/ 721618 w 1878869"/>
                <a:gd name="connsiteY262" fmla="*/ 1927514 h 2359692"/>
                <a:gd name="connsiteX263" fmla="*/ 673335 w 1878869"/>
                <a:gd name="connsiteY263" fmla="*/ 1925678 h 2359692"/>
                <a:gd name="connsiteX264" fmla="*/ 598914 w 1878869"/>
                <a:gd name="connsiteY264" fmla="*/ 1912351 h 2359692"/>
                <a:gd name="connsiteX265" fmla="*/ 548716 w 1878869"/>
                <a:gd name="connsiteY265" fmla="*/ 1864825 h 2359692"/>
                <a:gd name="connsiteX266" fmla="*/ 488501 w 1878869"/>
                <a:gd name="connsiteY266" fmla="*/ 1800341 h 2359692"/>
                <a:gd name="connsiteX267" fmla="*/ 381399 w 1878869"/>
                <a:gd name="connsiteY267" fmla="*/ 1752177 h 2359692"/>
                <a:gd name="connsiteX268" fmla="*/ 304665 w 1878869"/>
                <a:gd name="connsiteY268" fmla="*/ 1725042 h 2359692"/>
                <a:gd name="connsiteX269" fmla="*/ 289900 w 1878869"/>
                <a:gd name="connsiteY269" fmla="*/ 1715665 h 2359692"/>
                <a:gd name="connsiteX270" fmla="*/ 266277 w 1878869"/>
                <a:gd name="connsiteY270" fmla="*/ 1694077 h 2359692"/>
                <a:gd name="connsiteX271" fmla="*/ 196006 w 1878869"/>
                <a:gd name="connsiteY271" fmla="*/ 1645594 h 2359692"/>
                <a:gd name="connsiteX272" fmla="*/ 171585 w 1878869"/>
                <a:gd name="connsiteY272" fmla="*/ 1612833 h 2359692"/>
                <a:gd name="connsiteX273" fmla="*/ 176972 w 1878869"/>
                <a:gd name="connsiteY273" fmla="*/ 1594996 h 2359692"/>
                <a:gd name="connsiteX274" fmla="*/ 177731 w 1878869"/>
                <a:gd name="connsiteY274" fmla="*/ 1579513 h 2359692"/>
                <a:gd name="connsiteX275" fmla="*/ 149199 w 1878869"/>
                <a:gd name="connsiteY275" fmla="*/ 1507168 h 2359692"/>
                <a:gd name="connsiteX276" fmla="*/ 121586 w 1878869"/>
                <a:gd name="connsiteY276" fmla="*/ 1428517 h 2359692"/>
                <a:gd name="connsiteX277" fmla="*/ 108178 w 1878869"/>
                <a:gd name="connsiteY277" fmla="*/ 1383067 h 2359692"/>
                <a:gd name="connsiteX278" fmla="*/ 94571 w 1878869"/>
                <a:gd name="connsiteY278" fmla="*/ 1379076 h 2359692"/>
                <a:gd name="connsiteX279" fmla="*/ 83917 w 1878869"/>
                <a:gd name="connsiteY279" fmla="*/ 1389452 h 2359692"/>
                <a:gd name="connsiteX280" fmla="*/ 108857 w 1878869"/>
                <a:gd name="connsiteY280" fmla="*/ 1492004 h 2359692"/>
                <a:gd name="connsiteX281" fmla="*/ 125337 w 1878869"/>
                <a:gd name="connsiteY281" fmla="*/ 1515188 h 2359692"/>
                <a:gd name="connsiteX282" fmla="*/ 109375 w 1878869"/>
                <a:gd name="connsiteY282" fmla="*/ 1506489 h 2359692"/>
                <a:gd name="connsiteX283" fmla="*/ 72265 w 1878869"/>
                <a:gd name="connsiteY283" fmla="*/ 1442963 h 2359692"/>
                <a:gd name="connsiteX284" fmla="*/ 22146 w 1878869"/>
                <a:gd name="connsiteY284" fmla="*/ 1275167 h 2359692"/>
                <a:gd name="connsiteX285" fmla="*/ 22465 w 1878869"/>
                <a:gd name="connsiteY285" fmla="*/ 1248831 h 2359692"/>
                <a:gd name="connsiteX286" fmla="*/ 37908 w 1878869"/>
                <a:gd name="connsiteY286" fmla="*/ 1119662 h 2359692"/>
                <a:gd name="connsiteX287" fmla="*/ 68195 w 1878869"/>
                <a:gd name="connsiteY287" fmla="*/ 1044404 h 2359692"/>
                <a:gd name="connsiteX288" fmla="*/ 113166 w 1878869"/>
                <a:gd name="connsiteY288" fmla="*/ 979241 h 2359692"/>
                <a:gd name="connsiteX289" fmla="*/ 116438 w 1878869"/>
                <a:gd name="connsiteY289" fmla="*/ 965354 h 2359692"/>
                <a:gd name="connsiteX290" fmla="*/ 124938 w 1878869"/>
                <a:gd name="connsiteY290" fmla="*/ 817830 h 2359692"/>
                <a:gd name="connsiteX291" fmla="*/ 148561 w 1878869"/>
                <a:gd name="connsiteY291" fmla="*/ 723299 h 2359692"/>
                <a:gd name="connsiteX292" fmla="*/ 138106 w 1878869"/>
                <a:gd name="connsiteY292" fmla="*/ 648878 h 2359692"/>
                <a:gd name="connsiteX293" fmla="*/ 118833 w 1878869"/>
                <a:gd name="connsiteY293" fmla="*/ 626652 h 2359692"/>
                <a:gd name="connsiteX294" fmla="*/ 23582 w 1878869"/>
                <a:gd name="connsiteY294" fmla="*/ 586389 h 2359692"/>
                <a:gd name="connsiteX295" fmla="*/ 5107 w 1878869"/>
                <a:gd name="connsiteY295" fmla="*/ 563284 h 2359692"/>
                <a:gd name="connsiteX296" fmla="*/ 6504 w 1878869"/>
                <a:gd name="connsiteY296" fmla="*/ 561648 h 2359692"/>
                <a:gd name="connsiteX297" fmla="*/ 42696 w 1878869"/>
                <a:gd name="connsiteY297" fmla="*/ 577929 h 2359692"/>
                <a:gd name="connsiteX298" fmla="*/ 54069 w 1878869"/>
                <a:gd name="connsiteY298" fmla="*/ 571465 h 2359692"/>
                <a:gd name="connsiteX299" fmla="*/ 67077 w 1878869"/>
                <a:gd name="connsiteY299" fmla="*/ 536389 h 2359692"/>
                <a:gd name="connsiteX300" fmla="*/ 87189 w 1878869"/>
                <a:gd name="connsiteY300" fmla="*/ 508297 h 2359692"/>
                <a:gd name="connsiteX301" fmla="*/ 124100 w 1878869"/>
                <a:gd name="connsiteY301" fmla="*/ 501952 h 2359692"/>
                <a:gd name="connsiteX302" fmla="*/ 161051 w 1878869"/>
                <a:gd name="connsiteY302" fmla="*/ 482878 h 2359692"/>
                <a:gd name="connsiteX303" fmla="*/ 161530 w 1878869"/>
                <a:gd name="connsiteY303" fmla="*/ 481881 h 2359692"/>
                <a:gd name="connsiteX304" fmla="*/ 194730 w 1878869"/>
                <a:gd name="connsiteY304" fmla="*/ 464961 h 2359692"/>
                <a:gd name="connsiteX305" fmla="*/ 222702 w 1878869"/>
                <a:gd name="connsiteY305" fmla="*/ 461410 h 2359692"/>
                <a:gd name="connsiteX306" fmla="*/ 252470 w 1878869"/>
                <a:gd name="connsiteY306" fmla="*/ 456128 h 2359692"/>
                <a:gd name="connsiteX307" fmla="*/ 804500 w 1878869"/>
                <a:gd name="connsiteY307" fmla="*/ 439343 h 2359692"/>
                <a:gd name="connsiteX308" fmla="*/ 805617 w 1878869"/>
                <a:gd name="connsiteY308" fmla="*/ 439343 h 2359692"/>
                <a:gd name="connsiteX309" fmla="*/ 887420 w 1878869"/>
                <a:gd name="connsiteY309" fmla="*/ 463045 h 2359692"/>
                <a:gd name="connsiteX310" fmla="*/ 918505 w 1878869"/>
                <a:gd name="connsiteY310" fmla="*/ 476493 h 2359692"/>
                <a:gd name="connsiteX311" fmla="*/ 1005575 w 1878869"/>
                <a:gd name="connsiteY311" fmla="*/ 525814 h 2359692"/>
                <a:gd name="connsiteX312" fmla="*/ 1026285 w 1878869"/>
                <a:gd name="connsiteY312" fmla="*/ 545606 h 2359692"/>
                <a:gd name="connsiteX313" fmla="*/ 1046755 w 1878869"/>
                <a:gd name="connsiteY313" fmla="*/ 595087 h 2359692"/>
                <a:gd name="connsiteX314" fmla="*/ 1039293 w 1878869"/>
                <a:gd name="connsiteY314" fmla="*/ 612166 h 2359692"/>
                <a:gd name="connsiteX315" fmla="*/ 1016868 w 1878869"/>
                <a:gd name="connsiteY315" fmla="*/ 658773 h 2359692"/>
                <a:gd name="connsiteX316" fmla="*/ 1011161 w 1878869"/>
                <a:gd name="connsiteY316" fmla="*/ 748995 h 2359692"/>
                <a:gd name="connsiteX317" fmla="*/ 1033826 w 1878869"/>
                <a:gd name="connsiteY317" fmla="*/ 784270 h 2359692"/>
                <a:gd name="connsiteX318" fmla="*/ 1071177 w 1878869"/>
                <a:gd name="connsiteY318" fmla="*/ 798436 h 2359692"/>
                <a:gd name="connsiteX319" fmla="*/ 1029956 w 1878869"/>
                <a:gd name="connsiteY319" fmla="*/ 812761 h 2359692"/>
                <a:gd name="connsiteX320" fmla="*/ 1003779 w 1878869"/>
                <a:gd name="connsiteY320" fmla="*/ 821181 h 2359692"/>
                <a:gd name="connsiteX321" fmla="*/ 966270 w 1878869"/>
                <a:gd name="connsiteY321" fmla="*/ 815874 h 2359692"/>
                <a:gd name="connsiteX322" fmla="*/ 944881 w 1878869"/>
                <a:gd name="connsiteY322" fmla="*/ 802267 h 2359692"/>
                <a:gd name="connsiteX323" fmla="*/ 922695 w 1878869"/>
                <a:gd name="connsiteY323" fmla="*/ 772259 h 2359692"/>
                <a:gd name="connsiteX324" fmla="*/ 906015 w 1878869"/>
                <a:gd name="connsiteY324" fmla="*/ 758293 h 2359692"/>
                <a:gd name="connsiteX325" fmla="*/ 891171 w 1878869"/>
                <a:gd name="connsiteY325" fmla="*/ 736426 h 2359692"/>
                <a:gd name="connsiteX326" fmla="*/ 884786 w 1878869"/>
                <a:gd name="connsiteY326" fmla="*/ 687225 h 2359692"/>
                <a:gd name="connsiteX327" fmla="*/ 878241 w 1878869"/>
                <a:gd name="connsiteY327" fmla="*/ 676171 h 2359692"/>
                <a:gd name="connsiteX328" fmla="*/ 798833 w 1878869"/>
                <a:gd name="connsiteY328" fmla="*/ 609612 h 2359692"/>
                <a:gd name="connsiteX329" fmla="*/ 789336 w 1878869"/>
                <a:gd name="connsiteY329" fmla="*/ 604105 h 2359692"/>
                <a:gd name="connsiteX330" fmla="*/ 735147 w 1878869"/>
                <a:gd name="connsiteY330" fmla="*/ 564042 h 2359692"/>
                <a:gd name="connsiteX331" fmla="*/ 723694 w 1878869"/>
                <a:gd name="connsiteY331" fmla="*/ 533715 h 2359692"/>
                <a:gd name="connsiteX332" fmla="*/ 721300 w 1878869"/>
                <a:gd name="connsiteY332" fmla="*/ 525255 h 2359692"/>
                <a:gd name="connsiteX333" fmla="*/ 714357 w 1878869"/>
                <a:gd name="connsiteY333" fmla="*/ 523220 h 2359692"/>
                <a:gd name="connsiteX334" fmla="*/ 695363 w 1878869"/>
                <a:gd name="connsiteY334" fmla="*/ 549836 h 2359692"/>
                <a:gd name="connsiteX335" fmla="*/ 681316 w 1878869"/>
                <a:gd name="connsiteY335" fmla="*/ 596603 h 2359692"/>
                <a:gd name="connsiteX336" fmla="*/ 633552 w 1878869"/>
                <a:gd name="connsiteY336" fmla="*/ 556859 h 2359692"/>
                <a:gd name="connsiteX337" fmla="*/ 632474 w 1878869"/>
                <a:gd name="connsiteY337" fmla="*/ 541776 h 2359692"/>
                <a:gd name="connsiteX338" fmla="*/ 638420 w 1878869"/>
                <a:gd name="connsiteY338" fmla="*/ 527570 h 2359692"/>
                <a:gd name="connsiteX339" fmla="*/ 642490 w 1878869"/>
                <a:gd name="connsiteY339" fmla="*/ 488065 h 2359692"/>
                <a:gd name="connsiteX340" fmla="*/ 645084 w 1878869"/>
                <a:gd name="connsiteY340" fmla="*/ 478887 h 2359692"/>
                <a:gd name="connsiteX341" fmla="*/ 698315 w 1878869"/>
                <a:gd name="connsiteY341" fmla="*/ 463804 h 2359692"/>
                <a:gd name="connsiteX342" fmla="*/ 708850 w 1878869"/>
                <a:gd name="connsiteY342" fmla="*/ 473740 h 2359692"/>
                <a:gd name="connsiteX343" fmla="*/ 718946 w 1878869"/>
                <a:gd name="connsiteY343" fmla="*/ 482439 h 2359692"/>
                <a:gd name="connsiteX344" fmla="*/ 746719 w 1878869"/>
                <a:gd name="connsiteY344" fmla="*/ 468273 h 2359692"/>
                <a:gd name="connsiteX345" fmla="*/ 804500 w 1878869"/>
                <a:gd name="connsiteY345" fmla="*/ 439343 h 2359692"/>
                <a:gd name="connsiteX346" fmla="*/ 691048 w 1878869"/>
                <a:gd name="connsiteY346" fmla="*/ 24 h 2359692"/>
                <a:gd name="connsiteX347" fmla="*/ 819144 w 1878869"/>
                <a:gd name="connsiteY347" fmla="*/ 8264 h 2359692"/>
                <a:gd name="connsiteX348" fmla="*/ 1048231 w 1878869"/>
                <a:gd name="connsiteY348" fmla="*/ 56667 h 2359692"/>
                <a:gd name="connsiteX349" fmla="*/ 1201861 w 1878869"/>
                <a:gd name="connsiteY349" fmla="*/ 116682 h 2359692"/>
                <a:gd name="connsiteX350" fmla="*/ 1357126 w 1878869"/>
                <a:gd name="connsiteY350" fmla="*/ 204750 h 2359692"/>
                <a:gd name="connsiteX351" fmla="*/ 1571769 w 1878869"/>
                <a:gd name="connsiteY351" fmla="*/ 389065 h 2359692"/>
                <a:gd name="connsiteX352" fmla="*/ 1582542 w 1878869"/>
                <a:gd name="connsiteY352" fmla="*/ 415082 h 2359692"/>
                <a:gd name="connsiteX353" fmla="*/ 1593955 w 1878869"/>
                <a:gd name="connsiteY353" fmla="*/ 477731 h 2359692"/>
                <a:gd name="connsiteX354" fmla="*/ 1623683 w 1878869"/>
                <a:gd name="connsiteY354" fmla="*/ 531442 h 2359692"/>
                <a:gd name="connsiteX355" fmla="*/ 1633939 w 1878869"/>
                <a:gd name="connsiteY355" fmla="*/ 558696 h 2359692"/>
                <a:gd name="connsiteX356" fmla="*/ 1629151 w 1878869"/>
                <a:gd name="connsiteY356" fmla="*/ 562806 h 2359692"/>
                <a:gd name="connsiteX357" fmla="*/ 1594953 w 1878869"/>
                <a:gd name="connsiteY357" fmla="*/ 569270 h 2359692"/>
                <a:gd name="connsiteX358" fmla="*/ 1564706 w 1878869"/>
                <a:gd name="connsiteY358" fmla="*/ 580643 h 2359692"/>
                <a:gd name="connsiteX359" fmla="*/ 1568098 w 1878869"/>
                <a:gd name="connsiteY359" fmla="*/ 587706 h 2359692"/>
                <a:gd name="connsiteX360" fmla="*/ 1604370 w 1878869"/>
                <a:gd name="connsiteY360" fmla="*/ 603707 h 2359692"/>
                <a:gd name="connsiteX361" fmla="*/ 1610954 w 1878869"/>
                <a:gd name="connsiteY361" fmla="*/ 612486 h 2359692"/>
                <a:gd name="connsiteX362" fmla="*/ 1600021 w 1878869"/>
                <a:gd name="connsiteY362" fmla="*/ 624816 h 2359692"/>
                <a:gd name="connsiteX363" fmla="*/ 1566900 w 1878869"/>
                <a:gd name="connsiteY363" fmla="*/ 625176 h 2359692"/>
                <a:gd name="connsiteX364" fmla="*/ 1560675 w 1878869"/>
                <a:gd name="connsiteY364" fmla="*/ 633037 h 2359692"/>
                <a:gd name="connsiteX365" fmla="*/ 1569574 w 1878869"/>
                <a:gd name="connsiteY365" fmla="*/ 668112 h 2359692"/>
                <a:gd name="connsiteX366" fmla="*/ 1576836 w 1878869"/>
                <a:gd name="connsiteY366" fmla="*/ 697721 h 2359692"/>
                <a:gd name="connsiteX367" fmla="*/ 1592000 w 1878869"/>
                <a:gd name="connsiteY367" fmla="*/ 748917 h 2359692"/>
                <a:gd name="connsiteX368" fmla="*/ 1606725 w 1878869"/>
                <a:gd name="connsiteY368" fmla="*/ 774735 h 2359692"/>
                <a:gd name="connsiteX369" fmla="*/ 1631185 w 1878869"/>
                <a:gd name="connsiteY369" fmla="*/ 806498 h 2359692"/>
                <a:gd name="connsiteX370" fmla="*/ 1635056 w 1878869"/>
                <a:gd name="connsiteY370" fmla="*/ 822579 h 2359692"/>
                <a:gd name="connsiteX371" fmla="*/ 1621369 w 1878869"/>
                <a:gd name="connsiteY371" fmla="*/ 865236 h 2359692"/>
                <a:gd name="connsiteX372" fmla="*/ 1593477 w 1878869"/>
                <a:gd name="connsiteY372" fmla="*/ 899872 h 2359692"/>
                <a:gd name="connsiteX373" fmla="*/ 1586493 w 1878869"/>
                <a:gd name="connsiteY373" fmla="*/ 899035 h 2359692"/>
                <a:gd name="connsiteX374" fmla="*/ 1553652 w 1878869"/>
                <a:gd name="connsiteY374" fmla="*/ 878724 h 2359692"/>
                <a:gd name="connsiteX375" fmla="*/ 1548226 w 1878869"/>
                <a:gd name="connsiteY375" fmla="*/ 869865 h 2359692"/>
                <a:gd name="connsiteX376" fmla="*/ 1528713 w 1878869"/>
                <a:gd name="connsiteY376" fmla="*/ 834391 h 2359692"/>
                <a:gd name="connsiteX377" fmla="*/ 1527037 w 1878869"/>
                <a:gd name="connsiteY377" fmla="*/ 789778 h 2359692"/>
                <a:gd name="connsiteX378" fmla="*/ 1540604 w 1878869"/>
                <a:gd name="connsiteY378" fmla="*/ 740138 h 2359692"/>
                <a:gd name="connsiteX379" fmla="*/ 1532942 w 1878869"/>
                <a:gd name="connsiteY379" fmla="*/ 732277 h 2359692"/>
                <a:gd name="connsiteX380" fmla="*/ 1481187 w 1878869"/>
                <a:gd name="connsiteY380" fmla="*/ 722900 h 2359692"/>
                <a:gd name="connsiteX381" fmla="*/ 1463669 w 1878869"/>
                <a:gd name="connsiteY381" fmla="*/ 699317 h 2359692"/>
                <a:gd name="connsiteX382" fmla="*/ 1465066 w 1878869"/>
                <a:gd name="connsiteY382" fmla="*/ 670666 h 2359692"/>
                <a:gd name="connsiteX383" fmla="*/ 1456487 w 1878869"/>
                <a:gd name="connsiteY383" fmla="*/ 627689 h 2359692"/>
                <a:gd name="connsiteX384" fmla="*/ 1445912 w 1878869"/>
                <a:gd name="connsiteY384" fmla="*/ 608376 h 2359692"/>
                <a:gd name="connsiteX385" fmla="*/ 1416463 w 1878869"/>
                <a:gd name="connsiteY385" fmla="*/ 575655 h 2359692"/>
                <a:gd name="connsiteX386" fmla="*/ 1400901 w 1878869"/>
                <a:gd name="connsiteY386" fmla="*/ 554745 h 2359692"/>
                <a:gd name="connsiteX387" fmla="*/ 1389089 w 1878869"/>
                <a:gd name="connsiteY387" fmla="*/ 490899 h 2359692"/>
                <a:gd name="connsiteX388" fmla="*/ 1381827 w 1878869"/>
                <a:gd name="connsiteY388" fmla="*/ 471666 h 2359692"/>
                <a:gd name="connsiteX389" fmla="*/ 1353136 w 1878869"/>
                <a:gd name="connsiteY389" fmla="*/ 429807 h 2359692"/>
                <a:gd name="connsiteX390" fmla="*/ 1342282 w 1878869"/>
                <a:gd name="connsiteY390" fmla="*/ 393175 h 2359692"/>
                <a:gd name="connsiteX391" fmla="*/ 1326879 w 1878869"/>
                <a:gd name="connsiteY391" fmla="*/ 375897 h 2359692"/>
                <a:gd name="connsiteX392" fmla="*/ 1262315 w 1878869"/>
                <a:gd name="connsiteY392" fmla="*/ 342897 h 2359692"/>
                <a:gd name="connsiteX393" fmla="*/ 1243600 w 1878869"/>
                <a:gd name="connsiteY393" fmla="*/ 348922 h 2359692"/>
                <a:gd name="connsiteX394" fmla="*/ 1247032 w 1878869"/>
                <a:gd name="connsiteY394" fmla="*/ 362010 h 2359692"/>
                <a:gd name="connsiteX395" fmla="*/ 1245196 w 1878869"/>
                <a:gd name="connsiteY395" fmla="*/ 380007 h 2359692"/>
                <a:gd name="connsiteX396" fmla="*/ 1244359 w 1878869"/>
                <a:gd name="connsiteY396" fmla="*/ 380725 h 2359692"/>
                <a:gd name="connsiteX397" fmla="*/ 1230672 w 1878869"/>
                <a:gd name="connsiteY397" fmla="*/ 393375 h 2359692"/>
                <a:gd name="connsiteX398" fmla="*/ 1248668 w 1878869"/>
                <a:gd name="connsiteY398" fmla="*/ 400917 h 2359692"/>
                <a:gd name="connsiteX399" fmla="*/ 1263433 w 1878869"/>
                <a:gd name="connsiteY399" fmla="*/ 407780 h 2359692"/>
                <a:gd name="connsiteX400" fmla="*/ 1347949 w 1878869"/>
                <a:gd name="connsiteY400" fmla="*/ 469990 h 2359692"/>
                <a:gd name="connsiteX401" fmla="*/ 1327598 w 1878869"/>
                <a:gd name="connsiteY401" fmla="*/ 480844 h 2359692"/>
                <a:gd name="connsiteX402" fmla="*/ 1309003 w 1878869"/>
                <a:gd name="connsiteY402" fmla="*/ 499439 h 2359692"/>
                <a:gd name="connsiteX403" fmla="*/ 1293400 w 1878869"/>
                <a:gd name="connsiteY403" fmla="*/ 507739 h 2359692"/>
                <a:gd name="connsiteX404" fmla="*/ 1237654 w 1878869"/>
                <a:gd name="connsiteY404" fmla="*/ 485113 h 2359692"/>
                <a:gd name="connsiteX405" fmla="*/ 1230392 w 1878869"/>
                <a:gd name="connsiteY405" fmla="*/ 477013 h 2359692"/>
                <a:gd name="connsiteX406" fmla="*/ 1131670 w 1878869"/>
                <a:gd name="connsiteY406" fmla="*/ 389864 h 2359692"/>
                <a:gd name="connsiteX407" fmla="*/ 1090410 w 1878869"/>
                <a:gd name="connsiteY407" fmla="*/ 368874 h 2359692"/>
                <a:gd name="connsiteX408" fmla="*/ 1066547 w 1878869"/>
                <a:gd name="connsiteY408" fmla="*/ 340462 h 2359692"/>
                <a:gd name="connsiteX409" fmla="*/ 1070019 w 1878869"/>
                <a:gd name="connsiteY409" fmla="*/ 322147 h 2359692"/>
                <a:gd name="connsiteX410" fmla="*/ 1132907 w 1878869"/>
                <a:gd name="connsiteY410" fmla="*/ 303911 h 2359692"/>
                <a:gd name="connsiteX411" fmla="*/ 1147512 w 1878869"/>
                <a:gd name="connsiteY411" fmla="*/ 296528 h 2359692"/>
                <a:gd name="connsiteX412" fmla="*/ 1133506 w 1878869"/>
                <a:gd name="connsiteY412" fmla="*/ 269394 h 2359692"/>
                <a:gd name="connsiteX413" fmla="*/ 1120936 w 1878869"/>
                <a:gd name="connsiteY413" fmla="*/ 265284 h 2359692"/>
                <a:gd name="connsiteX414" fmla="*/ 1111160 w 1878869"/>
                <a:gd name="connsiteY414" fmla="*/ 269155 h 2359692"/>
                <a:gd name="connsiteX415" fmla="*/ 1095837 w 1878869"/>
                <a:gd name="connsiteY415" fmla="*/ 277973 h 2359692"/>
                <a:gd name="connsiteX416" fmla="*/ 1092525 w 1878869"/>
                <a:gd name="connsiteY416" fmla="*/ 278013 h 2359692"/>
                <a:gd name="connsiteX417" fmla="*/ 1074368 w 1878869"/>
                <a:gd name="connsiteY417" fmla="*/ 277295 h 2359692"/>
                <a:gd name="connsiteX418" fmla="*/ 1076883 w 1878869"/>
                <a:gd name="connsiteY418" fmla="*/ 260296 h 2359692"/>
                <a:gd name="connsiteX419" fmla="*/ 1071615 w 1878869"/>
                <a:gd name="connsiteY419" fmla="*/ 251118 h 2359692"/>
                <a:gd name="connsiteX420" fmla="*/ 1037657 w 1878869"/>
                <a:gd name="connsiteY420" fmla="*/ 223664 h 2359692"/>
                <a:gd name="connsiteX421" fmla="*/ 1020418 w 1878869"/>
                <a:gd name="connsiteY421" fmla="*/ 210257 h 2359692"/>
                <a:gd name="connsiteX422" fmla="*/ 926685 w 1878869"/>
                <a:gd name="connsiteY422" fmla="*/ 147967 h 2359692"/>
                <a:gd name="connsiteX423" fmla="*/ 895280 w 1878869"/>
                <a:gd name="connsiteY423" fmla="*/ 152596 h 2359692"/>
                <a:gd name="connsiteX424" fmla="*/ 878202 w 1878869"/>
                <a:gd name="connsiteY424" fmla="*/ 167280 h 2359692"/>
                <a:gd name="connsiteX425" fmla="*/ 839734 w 1878869"/>
                <a:gd name="connsiteY425" fmla="*/ 167121 h 2359692"/>
                <a:gd name="connsiteX426" fmla="*/ 791251 w 1878869"/>
                <a:gd name="connsiteY426" fmla="*/ 159419 h 2359692"/>
                <a:gd name="connsiteX427" fmla="*/ 764835 w 1878869"/>
                <a:gd name="connsiteY427" fmla="*/ 161454 h 2359692"/>
                <a:gd name="connsiteX428" fmla="*/ 747237 w 1878869"/>
                <a:gd name="connsiteY428" fmla="*/ 166921 h 2359692"/>
                <a:gd name="connsiteX429" fmla="*/ 679960 w 1878869"/>
                <a:gd name="connsiteY429" fmla="*/ 183242 h 2359692"/>
                <a:gd name="connsiteX430" fmla="*/ 622817 w 1878869"/>
                <a:gd name="connsiteY430" fmla="*/ 172508 h 2359692"/>
                <a:gd name="connsiteX431" fmla="*/ 607295 w 1878869"/>
                <a:gd name="connsiteY431" fmla="*/ 154630 h 2359692"/>
                <a:gd name="connsiteX432" fmla="*/ 593807 w 1878869"/>
                <a:gd name="connsiteY432" fmla="*/ 143218 h 2359692"/>
                <a:gd name="connsiteX433" fmla="*/ 577287 w 1878869"/>
                <a:gd name="connsiteY433" fmla="*/ 142181 h 2359692"/>
                <a:gd name="connsiteX434" fmla="*/ 541174 w 1878869"/>
                <a:gd name="connsiteY434" fmla="*/ 154750 h 2359692"/>
                <a:gd name="connsiteX435" fmla="*/ 530440 w 1878869"/>
                <a:gd name="connsiteY435" fmla="*/ 159140 h 2359692"/>
                <a:gd name="connsiteX436" fmla="*/ 450912 w 1878869"/>
                <a:gd name="connsiteY436" fmla="*/ 170512 h 2359692"/>
                <a:gd name="connsiteX437" fmla="*/ 441175 w 1878869"/>
                <a:gd name="connsiteY437" fmla="*/ 181925 h 2359692"/>
                <a:gd name="connsiteX438" fmla="*/ 412524 w 1878869"/>
                <a:gd name="connsiteY438" fmla="*/ 213409 h 2359692"/>
                <a:gd name="connsiteX439" fmla="*/ 378527 w 1878869"/>
                <a:gd name="connsiteY439" fmla="*/ 217240 h 2359692"/>
                <a:gd name="connsiteX440" fmla="*/ 366316 w 1878869"/>
                <a:gd name="connsiteY440" fmla="*/ 221709 h 2359692"/>
                <a:gd name="connsiteX441" fmla="*/ 355422 w 1878869"/>
                <a:gd name="connsiteY441" fmla="*/ 250719 h 2359692"/>
                <a:gd name="connsiteX442" fmla="*/ 351432 w 1878869"/>
                <a:gd name="connsiteY442" fmla="*/ 261293 h 2359692"/>
                <a:gd name="connsiteX443" fmla="*/ 315997 w 1878869"/>
                <a:gd name="connsiteY443" fmla="*/ 271509 h 2359692"/>
                <a:gd name="connsiteX444" fmla="*/ 299637 w 1878869"/>
                <a:gd name="connsiteY444" fmla="*/ 273743 h 2359692"/>
                <a:gd name="connsiteX445" fmla="*/ 274378 w 1878869"/>
                <a:gd name="connsiteY445" fmla="*/ 300678 h 2359692"/>
                <a:gd name="connsiteX446" fmla="*/ 254705 w 1878869"/>
                <a:gd name="connsiteY446" fmla="*/ 337270 h 2359692"/>
                <a:gd name="connsiteX447" fmla="*/ 216517 w 1878869"/>
                <a:gd name="connsiteY447" fmla="*/ 375338 h 2359692"/>
                <a:gd name="connsiteX448" fmla="*/ 187786 w 1878869"/>
                <a:gd name="connsiteY448" fmla="*/ 402752 h 2359692"/>
                <a:gd name="connsiteX449" fmla="*/ 140101 w 1878869"/>
                <a:gd name="connsiteY449" fmla="*/ 421667 h 2359692"/>
                <a:gd name="connsiteX450" fmla="*/ 159375 w 1878869"/>
                <a:gd name="connsiteY450" fmla="*/ 391898 h 2359692"/>
                <a:gd name="connsiteX451" fmla="*/ 158537 w 1878869"/>
                <a:gd name="connsiteY451" fmla="*/ 369073 h 2359692"/>
                <a:gd name="connsiteX452" fmla="*/ 145010 w 1878869"/>
                <a:gd name="connsiteY452" fmla="*/ 365522 h 2359692"/>
                <a:gd name="connsiteX453" fmla="*/ 115880 w 1878869"/>
                <a:gd name="connsiteY453" fmla="*/ 350518 h 2359692"/>
                <a:gd name="connsiteX454" fmla="*/ 114643 w 1878869"/>
                <a:gd name="connsiteY454" fmla="*/ 348683 h 2359692"/>
                <a:gd name="connsiteX455" fmla="*/ 119232 w 1878869"/>
                <a:gd name="connsiteY455" fmla="*/ 298125 h 2359692"/>
                <a:gd name="connsiteX456" fmla="*/ 161091 w 1878869"/>
                <a:gd name="connsiteY456" fmla="*/ 274462 h 2359692"/>
                <a:gd name="connsiteX457" fmla="*/ 165042 w 1878869"/>
                <a:gd name="connsiteY457" fmla="*/ 272986 h 2359692"/>
                <a:gd name="connsiteX458" fmla="*/ 183876 w 1878869"/>
                <a:gd name="connsiteY458" fmla="*/ 223185 h 2359692"/>
                <a:gd name="connsiteX459" fmla="*/ 201833 w 1878869"/>
                <a:gd name="connsiteY459" fmla="*/ 188190 h 2359692"/>
                <a:gd name="connsiteX460" fmla="*/ 239542 w 1878869"/>
                <a:gd name="connsiteY460" fmla="*/ 170034 h 2359692"/>
                <a:gd name="connsiteX461" fmla="*/ 247881 w 1878869"/>
                <a:gd name="connsiteY461" fmla="*/ 157304 h 2359692"/>
                <a:gd name="connsiteX462" fmla="*/ 248400 w 1878869"/>
                <a:gd name="connsiteY462" fmla="*/ 140784 h 2359692"/>
                <a:gd name="connsiteX463" fmla="*/ 241656 w 1878869"/>
                <a:gd name="connsiteY463" fmla="*/ 111734 h 2359692"/>
                <a:gd name="connsiteX464" fmla="*/ 215081 w 1878869"/>
                <a:gd name="connsiteY464" fmla="*/ 93379 h 2359692"/>
                <a:gd name="connsiteX465" fmla="*/ 252470 w 1878869"/>
                <a:gd name="connsiteY465" fmla="*/ 79771 h 2359692"/>
                <a:gd name="connsiteX466" fmla="*/ 415717 w 1878869"/>
                <a:gd name="connsiteY466" fmla="*/ 30450 h 2359692"/>
                <a:gd name="connsiteX467" fmla="*/ 562563 w 1878869"/>
                <a:gd name="connsiteY467" fmla="*/ 7226 h 2359692"/>
                <a:gd name="connsiteX468" fmla="*/ 691048 w 1878869"/>
                <a:gd name="connsiteY468" fmla="*/ 24 h 2359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</a:cxnLst>
              <a:rect l="l" t="t" r="r" b="b"/>
              <a:pathLst>
                <a:path w="1878869" h="2359692">
                  <a:moveTo>
                    <a:pt x="848114" y="1699384"/>
                  </a:moveTo>
                  <a:cubicBezTo>
                    <a:pt x="855656" y="1697589"/>
                    <a:pt x="861801" y="1700582"/>
                    <a:pt x="868186" y="1703335"/>
                  </a:cubicBezTo>
                  <a:cubicBezTo>
                    <a:pt x="869183" y="1703774"/>
                    <a:pt x="870859" y="1704692"/>
                    <a:pt x="870779" y="1705131"/>
                  </a:cubicBezTo>
                  <a:cubicBezTo>
                    <a:pt x="867946" y="1723287"/>
                    <a:pt x="886302" y="1721132"/>
                    <a:pt x="893804" y="1729272"/>
                  </a:cubicBezTo>
                  <a:cubicBezTo>
                    <a:pt x="894083" y="1729592"/>
                    <a:pt x="894123" y="1729951"/>
                    <a:pt x="894722" y="1731268"/>
                  </a:cubicBezTo>
                  <a:cubicBezTo>
                    <a:pt x="865033" y="1739129"/>
                    <a:pt x="836383" y="1739448"/>
                    <a:pt x="808170" y="1726639"/>
                  </a:cubicBezTo>
                  <a:cubicBezTo>
                    <a:pt x="802424" y="1724045"/>
                    <a:pt x="800828" y="1721132"/>
                    <a:pt x="800988" y="1715067"/>
                  </a:cubicBezTo>
                  <a:cubicBezTo>
                    <a:pt x="801227" y="1708123"/>
                    <a:pt x="805337" y="1707924"/>
                    <a:pt x="810286" y="1707046"/>
                  </a:cubicBezTo>
                  <a:cubicBezTo>
                    <a:pt x="822935" y="1704771"/>
                    <a:pt x="835584" y="1702337"/>
                    <a:pt x="848114" y="1699384"/>
                  </a:cubicBezTo>
                  <a:close/>
                  <a:moveTo>
                    <a:pt x="626249" y="1653335"/>
                  </a:moveTo>
                  <a:cubicBezTo>
                    <a:pt x="654102" y="1660039"/>
                    <a:pt x="681515" y="1668059"/>
                    <a:pt x="708890" y="1676319"/>
                  </a:cubicBezTo>
                  <a:cubicBezTo>
                    <a:pt x="717908" y="1679033"/>
                    <a:pt x="727764" y="1679951"/>
                    <a:pt x="737262" y="1679911"/>
                  </a:cubicBezTo>
                  <a:cubicBezTo>
                    <a:pt x="753183" y="1679831"/>
                    <a:pt x="765912" y="1688171"/>
                    <a:pt x="779679" y="1693838"/>
                  </a:cubicBezTo>
                  <a:cubicBezTo>
                    <a:pt x="782233" y="1694875"/>
                    <a:pt x="784787" y="1696790"/>
                    <a:pt x="782752" y="1699623"/>
                  </a:cubicBezTo>
                  <a:cubicBezTo>
                    <a:pt x="779719" y="1703853"/>
                    <a:pt x="779839" y="1710877"/>
                    <a:pt x="772935" y="1711874"/>
                  </a:cubicBezTo>
                  <a:cubicBezTo>
                    <a:pt x="762401" y="1713430"/>
                    <a:pt x="751826" y="1714707"/>
                    <a:pt x="741252" y="1716264"/>
                  </a:cubicBezTo>
                  <a:cubicBezTo>
                    <a:pt x="737062" y="1716862"/>
                    <a:pt x="734428" y="1714348"/>
                    <a:pt x="731356" y="1712393"/>
                  </a:cubicBezTo>
                  <a:cubicBezTo>
                    <a:pt x="716551" y="1702936"/>
                    <a:pt x="702625" y="1692401"/>
                    <a:pt x="687022" y="1683821"/>
                  </a:cubicBezTo>
                  <a:cubicBezTo>
                    <a:pt x="659728" y="1668818"/>
                    <a:pt x="630040" y="1665585"/>
                    <a:pt x="598077" y="1660318"/>
                  </a:cubicBezTo>
                  <a:cubicBezTo>
                    <a:pt x="608132" y="1654372"/>
                    <a:pt x="615555" y="1650781"/>
                    <a:pt x="626249" y="1653335"/>
                  </a:cubicBezTo>
                  <a:close/>
                  <a:moveTo>
                    <a:pt x="976644" y="1025170"/>
                  </a:moveTo>
                  <a:cubicBezTo>
                    <a:pt x="999469" y="1046718"/>
                    <a:pt x="1024568" y="1065273"/>
                    <a:pt x="1048151" y="1085664"/>
                  </a:cubicBezTo>
                  <a:cubicBezTo>
                    <a:pt x="1049269" y="1086622"/>
                    <a:pt x="1050705" y="1087420"/>
                    <a:pt x="1051384" y="1088657"/>
                  </a:cubicBezTo>
                  <a:cubicBezTo>
                    <a:pt x="1054257" y="1094004"/>
                    <a:pt x="1060202" y="1099591"/>
                    <a:pt x="1057848" y="1105177"/>
                  </a:cubicBezTo>
                  <a:cubicBezTo>
                    <a:pt x="1056053" y="1109447"/>
                    <a:pt x="1048471" y="1106095"/>
                    <a:pt x="1043562" y="1107013"/>
                  </a:cubicBezTo>
                  <a:cubicBezTo>
                    <a:pt x="1021336" y="1111163"/>
                    <a:pt x="1004856" y="1103501"/>
                    <a:pt x="992526" y="1084387"/>
                  </a:cubicBezTo>
                  <a:cubicBezTo>
                    <a:pt x="987218" y="1076207"/>
                    <a:pt x="979916" y="1069543"/>
                    <a:pt x="976085" y="1059966"/>
                  </a:cubicBezTo>
                  <a:cubicBezTo>
                    <a:pt x="970139" y="1045242"/>
                    <a:pt x="969581" y="1041052"/>
                    <a:pt x="976644" y="1025170"/>
                  </a:cubicBezTo>
                  <a:close/>
                  <a:moveTo>
                    <a:pt x="656018" y="705342"/>
                  </a:moveTo>
                  <a:cubicBezTo>
                    <a:pt x="657854" y="704185"/>
                    <a:pt x="659171" y="704903"/>
                    <a:pt x="660168" y="706579"/>
                  </a:cubicBezTo>
                  <a:cubicBezTo>
                    <a:pt x="659450" y="707218"/>
                    <a:pt x="658771" y="707816"/>
                    <a:pt x="658053" y="708455"/>
                  </a:cubicBezTo>
                  <a:cubicBezTo>
                    <a:pt x="657375" y="707417"/>
                    <a:pt x="656696" y="706380"/>
                    <a:pt x="656018" y="705342"/>
                  </a:cubicBezTo>
                  <a:close/>
                  <a:moveTo>
                    <a:pt x="637621" y="632677"/>
                  </a:moveTo>
                  <a:cubicBezTo>
                    <a:pt x="670861" y="638903"/>
                    <a:pt x="697717" y="659293"/>
                    <a:pt x="727724" y="672581"/>
                  </a:cubicBezTo>
                  <a:cubicBezTo>
                    <a:pt x="743207" y="679444"/>
                    <a:pt x="753422" y="689740"/>
                    <a:pt x="758091" y="705821"/>
                  </a:cubicBezTo>
                  <a:cubicBezTo>
                    <a:pt x="762680" y="721663"/>
                    <a:pt x="773933" y="731958"/>
                    <a:pt x="788897" y="736387"/>
                  </a:cubicBezTo>
                  <a:cubicBezTo>
                    <a:pt x="811682" y="743131"/>
                    <a:pt x="823015" y="760010"/>
                    <a:pt x="832711" y="779443"/>
                  </a:cubicBezTo>
                  <a:cubicBezTo>
                    <a:pt x="834667" y="783354"/>
                    <a:pt x="833909" y="785548"/>
                    <a:pt x="831155" y="787943"/>
                  </a:cubicBezTo>
                  <a:cubicBezTo>
                    <a:pt x="819503" y="798118"/>
                    <a:pt x="813957" y="811327"/>
                    <a:pt x="812440" y="826370"/>
                  </a:cubicBezTo>
                  <a:cubicBezTo>
                    <a:pt x="811922" y="831558"/>
                    <a:pt x="809248" y="834071"/>
                    <a:pt x="804260" y="835229"/>
                  </a:cubicBezTo>
                  <a:cubicBezTo>
                    <a:pt x="793366" y="837743"/>
                    <a:pt x="783430" y="838461"/>
                    <a:pt x="772297" y="833314"/>
                  </a:cubicBezTo>
                  <a:cubicBezTo>
                    <a:pt x="747676" y="821981"/>
                    <a:pt x="721539" y="814758"/>
                    <a:pt x="691492" y="811286"/>
                  </a:cubicBezTo>
                  <a:cubicBezTo>
                    <a:pt x="695322" y="808294"/>
                    <a:pt x="696559" y="806897"/>
                    <a:pt x="698116" y="806179"/>
                  </a:cubicBezTo>
                  <a:cubicBezTo>
                    <a:pt x="723295" y="794846"/>
                    <a:pt x="728881" y="773777"/>
                    <a:pt x="727565" y="748718"/>
                  </a:cubicBezTo>
                  <a:cubicBezTo>
                    <a:pt x="727046" y="738821"/>
                    <a:pt x="711124" y="716236"/>
                    <a:pt x="701388" y="713363"/>
                  </a:cubicBezTo>
                  <a:cubicBezTo>
                    <a:pt x="682074" y="707737"/>
                    <a:pt x="662641" y="702589"/>
                    <a:pt x="644285" y="693890"/>
                  </a:cubicBezTo>
                  <a:cubicBezTo>
                    <a:pt x="626409" y="685430"/>
                    <a:pt x="619585" y="667314"/>
                    <a:pt x="607175" y="654145"/>
                  </a:cubicBezTo>
                  <a:cubicBezTo>
                    <a:pt x="606576" y="653507"/>
                    <a:pt x="606616" y="651991"/>
                    <a:pt x="606855" y="650993"/>
                  </a:cubicBezTo>
                  <a:cubicBezTo>
                    <a:pt x="608771" y="643252"/>
                    <a:pt x="629601" y="631161"/>
                    <a:pt x="637621" y="632677"/>
                  </a:cubicBezTo>
                  <a:close/>
                  <a:moveTo>
                    <a:pt x="1144399" y="569070"/>
                  </a:moveTo>
                  <a:cubicBezTo>
                    <a:pt x="1154216" y="568073"/>
                    <a:pt x="1161998" y="578408"/>
                    <a:pt x="1169739" y="584792"/>
                  </a:cubicBezTo>
                  <a:cubicBezTo>
                    <a:pt x="1174966" y="589062"/>
                    <a:pt x="1169140" y="594808"/>
                    <a:pt x="1168422" y="599916"/>
                  </a:cubicBezTo>
                  <a:cubicBezTo>
                    <a:pt x="1164870" y="624616"/>
                    <a:pt x="1151463" y="643770"/>
                    <a:pt x="1134344" y="661008"/>
                  </a:cubicBezTo>
                  <a:cubicBezTo>
                    <a:pt x="1129955" y="665438"/>
                    <a:pt x="1127121" y="666435"/>
                    <a:pt x="1120537" y="664320"/>
                  </a:cubicBezTo>
                  <a:cubicBezTo>
                    <a:pt x="1091567" y="655103"/>
                    <a:pt x="1090490" y="630921"/>
                    <a:pt x="1087936" y="606660"/>
                  </a:cubicBezTo>
                  <a:cubicBezTo>
                    <a:pt x="1086460" y="601392"/>
                    <a:pt x="1089333" y="599158"/>
                    <a:pt x="1094600" y="598240"/>
                  </a:cubicBezTo>
                  <a:cubicBezTo>
                    <a:pt x="1101862" y="596963"/>
                    <a:pt x="1107249" y="592933"/>
                    <a:pt x="1110681" y="586309"/>
                  </a:cubicBezTo>
                  <a:cubicBezTo>
                    <a:pt x="1117784" y="572701"/>
                    <a:pt x="1131990" y="570307"/>
                    <a:pt x="1144399" y="569070"/>
                  </a:cubicBezTo>
                  <a:close/>
                  <a:moveTo>
                    <a:pt x="2514" y="557698"/>
                  </a:moveTo>
                  <a:cubicBezTo>
                    <a:pt x="2075" y="558217"/>
                    <a:pt x="1596" y="558736"/>
                    <a:pt x="1117" y="559295"/>
                  </a:cubicBezTo>
                  <a:cubicBezTo>
                    <a:pt x="758" y="558815"/>
                    <a:pt x="359" y="558337"/>
                    <a:pt x="0" y="557858"/>
                  </a:cubicBezTo>
                  <a:cubicBezTo>
                    <a:pt x="838" y="557818"/>
                    <a:pt x="1676" y="557778"/>
                    <a:pt x="2514" y="557698"/>
                  </a:cubicBezTo>
                  <a:close/>
                  <a:moveTo>
                    <a:pt x="1302583" y="552430"/>
                  </a:moveTo>
                  <a:cubicBezTo>
                    <a:pt x="1305531" y="551034"/>
                    <a:pt x="1308564" y="550854"/>
                    <a:pt x="1311637" y="554585"/>
                  </a:cubicBezTo>
                  <a:cubicBezTo>
                    <a:pt x="1333464" y="581081"/>
                    <a:pt x="1365826" y="588424"/>
                    <a:pt x="1394916" y="601791"/>
                  </a:cubicBezTo>
                  <a:cubicBezTo>
                    <a:pt x="1405570" y="606700"/>
                    <a:pt x="1416863" y="610131"/>
                    <a:pt x="1426799" y="616715"/>
                  </a:cubicBezTo>
                  <a:cubicBezTo>
                    <a:pt x="1437613" y="623898"/>
                    <a:pt x="1441443" y="632558"/>
                    <a:pt x="1438051" y="645526"/>
                  </a:cubicBezTo>
                  <a:cubicBezTo>
                    <a:pt x="1436735" y="650554"/>
                    <a:pt x="1435538" y="655542"/>
                    <a:pt x="1436136" y="660729"/>
                  </a:cubicBezTo>
                  <a:cubicBezTo>
                    <a:pt x="1437094" y="669309"/>
                    <a:pt x="1433901" y="670625"/>
                    <a:pt x="1425961" y="668231"/>
                  </a:cubicBezTo>
                  <a:cubicBezTo>
                    <a:pt x="1405011" y="661926"/>
                    <a:pt x="1387055" y="649197"/>
                    <a:pt x="1366663" y="641735"/>
                  </a:cubicBezTo>
                  <a:cubicBezTo>
                    <a:pt x="1365985" y="641496"/>
                    <a:pt x="1365347" y="640937"/>
                    <a:pt x="1364669" y="640817"/>
                  </a:cubicBezTo>
                  <a:cubicBezTo>
                    <a:pt x="1359641" y="640019"/>
                    <a:pt x="1353136" y="632956"/>
                    <a:pt x="1350263" y="638702"/>
                  </a:cubicBezTo>
                  <a:cubicBezTo>
                    <a:pt x="1347670" y="643930"/>
                    <a:pt x="1349385" y="652429"/>
                    <a:pt x="1355411" y="657657"/>
                  </a:cubicBezTo>
                  <a:cubicBezTo>
                    <a:pt x="1361795" y="663203"/>
                    <a:pt x="1367821" y="669189"/>
                    <a:pt x="1374525" y="674336"/>
                  </a:cubicBezTo>
                  <a:cubicBezTo>
                    <a:pt x="1381428" y="679684"/>
                    <a:pt x="1383942" y="687026"/>
                    <a:pt x="1386935" y="695326"/>
                  </a:cubicBezTo>
                  <a:cubicBezTo>
                    <a:pt x="1377038" y="695605"/>
                    <a:pt x="1369617" y="693490"/>
                    <a:pt x="1361636" y="688223"/>
                  </a:cubicBezTo>
                  <a:cubicBezTo>
                    <a:pt x="1342881" y="675813"/>
                    <a:pt x="1332746" y="658974"/>
                    <a:pt x="1328915" y="637346"/>
                  </a:cubicBezTo>
                  <a:cubicBezTo>
                    <a:pt x="1325683" y="618910"/>
                    <a:pt x="1317542" y="602590"/>
                    <a:pt x="1306130" y="587785"/>
                  </a:cubicBezTo>
                  <a:cubicBezTo>
                    <a:pt x="1301182" y="581361"/>
                    <a:pt x="1296832" y="574497"/>
                    <a:pt x="1294438" y="566676"/>
                  </a:cubicBezTo>
                  <a:cubicBezTo>
                    <a:pt x="1293520" y="563763"/>
                    <a:pt x="1288213" y="560012"/>
                    <a:pt x="1294039" y="557578"/>
                  </a:cubicBezTo>
                  <a:cubicBezTo>
                    <a:pt x="1296772" y="556441"/>
                    <a:pt x="1299635" y="553827"/>
                    <a:pt x="1302583" y="552430"/>
                  </a:cubicBezTo>
                  <a:close/>
                  <a:moveTo>
                    <a:pt x="1665263" y="505903"/>
                  </a:moveTo>
                  <a:cubicBezTo>
                    <a:pt x="1675319" y="520548"/>
                    <a:pt x="1684896" y="534195"/>
                    <a:pt x="1694114" y="548041"/>
                  </a:cubicBezTo>
                  <a:cubicBezTo>
                    <a:pt x="1736252" y="611289"/>
                    <a:pt x="1769492" y="679205"/>
                    <a:pt x="1797983" y="749396"/>
                  </a:cubicBezTo>
                  <a:cubicBezTo>
                    <a:pt x="1817017" y="796322"/>
                    <a:pt x="1831941" y="844726"/>
                    <a:pt x="1844112" y="893927"/>
                  </a:cubicBezTo>
                  <a:cubicBezTo>
                    <a:pt x="1872564" y="1008929"/>
                    <a:pt x="1883298" y="1125648"/>
                    <a:pt x="1877232" y="1243883"/>
                  </a:cubicBezTo>
                  <a:cubicBezTo>
                    <a:pt x="1876275" y="1262597"/>
                    <a:pt x="1873880" y="1281232"/>
                    <a:pt x="1872803" y="1299947"/>
                  </a:cubicBezTo>
                  <a:cubicBezTo>
                    <a:pt x="1872444" y="1306611"/>
                    <a:pt x="1869650" y="1310083"/>
                    <a:pt x="1863705" y="1311839"/>
                  </a:cubicBezTo>
                  <a:cubicBezTo>
                    <a:pt x="1851773" y="1315270"/>
                    <a:pt x="1843912" y="1322852"/>
                    <a:pt x="1837727" y="1333706"/>
                  </a:cubicBezTo>
                  <a:cubicBezTo>
                    <a:pt x="1828270" y="1350266"/>
                    <a:pt x="1817097" y="1365869"/>
                    <a:pt x="1807082" y="1382109"/>
                  </a:cubicBezTo>
                  <a:cubicBezTo>
                    <a:pt x="1803889" y="1387297"/>
                    <a:pt x="1800457" y="1389132"/>
                    <a:pt x="1794472" y="1387616"/>
                  </a:cubicBezTo>
                  <a:cubicBezTo>
                    <a:pt x="1783817" y="1384862"/>
                    <a:pt x="1773044" y="1382548"/>
                    <a:pt x="1762269" y="1380234"/>
                  </a:cubicBezTo>
                  <a:cubicBezTo>
                    <a:pt x="1759237" y="1379595"/>
                    <a:pt x="1756842" y="1378238"/>
                    <a:pt x="1754808" y="1375964"/>
                  </a:cubicBezTo>
                  <a:cubicBezTo>
                    <a:pt x="1736492" y="1355573"/>
                    <a:pt x="1716979" y="1336659"/>
                    <a:pt x="1705446" y="1310522"/>
                  </a:cubicBezTo>
                  <a:cubicBezTo>
                    <a:pt x="1691002" y="1277801"/>
                    <a:pt x="1677673" y="1244840"/>
                    <a:pt x="1668974" y="1210204"/>
                  </a:cubicBezTo>
                  <a:cubicBezTo>
                    <a:pt x="1663069" y="1186740"/>
                    <a:pt x="1659797" y="1162519"/>
                    <a:pt x="1658879" y="1138537"/>
                  </a:cubicBezTo>
                  <a:cubicBezTo>
                    <a:pt x="1657442" y="1099990"/>
                    <a:pt x="1656804" y="1061243"/>
                    <a:pt x="1660475" y="1022736"/>
                  </a:cubicBezTo>
                  <a:cubicBezTo>
                    <a:pt x="1661752" y="1009209"/>
                    <a:pt x="1655567" y="998355"/>
                    <a:pt x="1650459" y="987262"/>
                  </a:cubicBezTo>
                  <a:cubicBezTo>
                    <a:pt x="1640124" y="964876"/>
                    <a:pt x="1631066" y="941971"/>
                    <a:pt x="1624482" y="918348"/>
                  </a:cubicBezTo>
                  <a:cubicBezTo>
                    <a:pt x="1620931" y="905619"/>
                    <a:pt x="1626317" y="892011"/>
                    <a:pt x="1632981" y="881836"/>
                  </a:cubicBezTo>
                  <a:cubicBezTo>
                    <a:pt x="1643795" y="865196"/>
                    <a:pt x="1646588" y="848556"/>
                    <a:pt x="1643077" y="829721"/>
                  </a:cubicBezTo>
                  <a:cubicBezTo>
                    <a:pt x="1641680" y="822180"/>
                    <a:pt x="1642199" y="814359"/>
                    <a:pt x="1645272" y="806937"/>
                  </a:cubicBezTo>
                  <a:cubicBezTo>
                    <a:pt x="1650260" y="794846"/>
                    <a:pt x="1648305" y="782236"/>
                    <a:pt x="1647387" y="769906"/>
                  </a:cubicBezTo>
                  <a:cubicBezTo>
                    <a:pt x="1645551" y="745605"/>
                    <a:pt x="1647227" y="721463"/>
                    <a:pt x="1649222" y="697242"/>
                  </a:cubicBezTo>
                  <a:cubicBezTo>
                    <a:pt x="1649701" y="691416"/>
                    <a:pt x="1650858" y="689141"/>
                    <a:pt x="1657522" y="689062"/>
                  </a:cubicBezTo>
                  <a:cubicBezTo>
                    <a:pt x="1666820" y="688981"/>
                    <a:pt x="1675479" y="690937"/>
                    <a:pt x="1683819" y="694169"/>
                  </a:cubicBezTo>
                  <a:cubicBezTo>
                    <a:pt x="1689765" y="696484"/>
                    <a:pt x="1691640" y="693970"/>
                    <a:pt x="1691480" y="689261"/>
                  </a:cubicBezTo>
                  <a:cubicBezTo>
                    <a:pt x="1691002" y="673499"/>
                    <a:pt x="1692398" y="657138"/>
                    <a:pt x="1688368" y="642254"/>
                  </a:cubicBezTo>
                  <a:cubicBezTo>
                    <a:pt x="1685534" y="631800"/>
                    <a:pt x="1675240" y="623340"/>
                    <a:pt x="1668017" y="614162"/>
                  </a:cubicBezTo>
                  <a:cubicBezTo>
                    <a:pt x="1661073" y="605503"/>
                    <a:pt x="1655168" y="596325"/>
                    <a:pt x="1649821" y="586669"/>
                  </a:cubicBezTo>
                  <a:cubicBezTo>
                    <a:pt x="1664266" y="583237"/>
                    <a:pt x="1673484" y="567914"/>
                    <a:pt x="1669653" y="553708"/>
                  </a:cubicBezTo>
                  <a:cubicBezTo>
                    <a:pt x="1665583" y="538585"/>
                    <a:pt x="1659637" y="523740"/>
                    <a:pt x="1665263" y="505903"/>
                  </a:cubicBezTo>
                  <a:close/>
                  <a:moveTo>
                    <a:pt x="252470" y="456128"/>
                  </a:moveTo>
                  <a:cubicBezTo>
                    <a:pt x="262456" y="456642"/>
                    <a:pt x="272422" y="459415"/>
                    <a:pt x="282119" y="464403"/>
                  </a:cubicBezTo>
                  <a:cubicBezTo>
                    <a:pt x="285631" y="466198"/>
                    <a:pt x="285989" y="469351"/>
                    <a:pt x="286748" y="472583"/>
                  </a:cubicBezTo>
                  <a:cubicBezTo>
                    <a:pt x="291297" y="492256"/>
                    <a:pt x="297003" y="511769"/>
                    <a:pt x="295048" y="532359"/>
                  </a:cubicBezTo>
                  <a:cubicBezTo>
                    <a:pt x="294409" y="538943"/>
                    <a:pt x="295925" y="544649"/>
                    <a:pt x="300555" y="549558"/>
                  </a:cubicBezTo>
                  <a:cubicBezTo>
                    <a:pt x="310929" y="560651"/>
                    <a:pt x="316157" y="575296"/>
                    <a:pt x="327888" y="585989"/>
                  </a:cubicBezTo>
                  <a:cubicBezTo>
                    <a:pt x="343052" y="599836"/>
                    <a:pt x="358894" y="612885"/>
                    <a:pt x="374695" y="625854"/>
                  </a:cubicBezTo>
                  <a:cubicBezTo>
                    <a:pt x="402987" y="649117"/>
                    <a:pt x="432636" y="670745"/>
                    <a:pt x="461367" y="693530"/>
                  </a:cubicBezTo>
                  <a:cubicBezTo>
                    <a:pt x="468988" y="699556"/>
                    <a:pt x="470904" y="697401"/>
                    <a:pt x="471742" y="689101"/>
                  </a:cubicBezTo>
                  <a:cubicBezTo>
                    <a:pt x="472380" y="682557"/>
                    <a:pt x="473497" y="676013"/>
                    <a:pt x="474973" y="669628"/>
                  </a:cubicBezTo>
                  <a:cubicBezTo>
                    <a:pt x="475811" y="665996"/>
                    <a:pt x="474295" y="663962"/>
                    <a:pt x="471941" y="662086"/>
                  </a:cubicBezTo>
                  <a:cubicBezTo>
                    <a:pt x="467950" y="658814"/>
                    <a:pt x="464160" y="655143"/>
                    <a:pt x="459730" y="652669"/>
                  </a:cubicBezTo>
                  <a:cubicBezTo>
                    <a:pt x="446682" y="645327"/>
                    <a:pt x="440856" y="634154"/>
                    <a:pt x="440218" y="619509"/>
                  </a:cubicBezTo>
                  <a:cubicBezTo>
                    <a:pt x="439738" y="608655"/>
                    <a:pt x="430002" y="604505"/>
                    <a:pt x="423139" y="599158"/>
                  </a:cubicBezTo>
                  <a:cubicBezTo>
                    <a:pt x="414878" y="592694"/>
                    <a:pt x="416595" y="589781"/>
                    <a:pt x="422979" y="582718"/>
                  </a:cubicBezTo>
                  <a:cubicBezTo>
                    <a:pt x="434631" y="569829"/>
                    <a:pt x="449675" y="574857"/>
                    <a:pt x="463162" y="572223"/>
                  </a:cubicBezTo>
                  <a:cubicBezTo>
                    <a:pt x="466833" y="571505"/>
                    <a:pt x="468430" y="575695"/>
                    <a:pt x="470066" y="578527"/>
                  </a:cubicBezTo>
                  <a:cubicBezTo>
                    <a:pt x="479123" y="594369"/>
                    <a:pt x="489459" y="608815"/>
                    <a:pt x="507934" y="614880"/>
                  </a:cubicBezTo>
                  <a:cubicBezTo>
                    <a:pt x="511685" y="616117"/>
                    <a:pt x="512842" y="619509"/>
                    <a:pt x="514399" y="623060"/>
                  </a:cubicBezTo>
                  <a:cubicBezTo>
                    <a:pt x="522938" y="642573"/>
                    <a:pt x="526849" y="662884"/>
                    <a:pt x="524375" y="683914"/>
                  </a:cubicBezTo>
                  <a:cubicBezTo>
                    <a:pt x="522818" y="697082"/>
                    <a:pt x="529961" y="703307"/>
                    <a:pt x="539498" y="709053"/>
                  </a:cubicBezTo>
                  <a:cubicBezTo>
                    <a:pt x="542092" y="710609"/>
                    <a:pt x="544167" y="711128"/>
                    <a:pt x="546362" y="708973"/>
                  </a:cubicBezTo>
                  <a:cubicBezTo>
                    <a:pt x="554183" y="701192"/>
                    <a:pt x="565396" y="696164"/>
                    <a:pt x="565675" y="682517"/>
                  </a:cubicBezTo>
                  <a:cubicBezTo>
                    <a:pt x="565795" y="676013"/>
                    <a:pt x="568588" y="669548"/>
                    <a:pt x="569107" y="663004"/>
                  </a:cubicBezTo>
                  <a:cubicBezTo>
                    <a:pt x="569745" y="655183"/>
                    <a:pt x="573775" y="653906"/>
                    <a:pt x="580719" y="653786"/>
                  </a:cubicBezTo>
                  <a:cubicBezTo>
                    <a:pt x="589178" y="653627"/>
                    <a:pt x="588380" y="659652"/>
                    <a:pt x="588420" y="664201"/>
                  </a:cubicBezTo>
                  <a:cubicBezTo>
                    <a:pt x="588580" y="677928"/>
                    <a:pt x="591492" y="691216"/>
                    <a:pt x="593967" y="704584"/>
                  </a:cubicBezTo>
                  <a:cubicBezTo>
                    <a:pt x="594845" y="709292"/>
                    <a:pt x="596800" y="711766"/>
                    <a:pt x="601828" y="713602"/>
                  </a:cubicBezTo>
                  <a:cubicBezTo>
                    <a:pt x="617270" y="719308"/>
                    <a:pt x="632274" y="723737"/>
                    <a:pt x="647836" y="714200"/>
                  </a:cubicBezTo>
                  <a:cubicBezTo>
                    <a:pt x="654740" y="709971"/>
                    <a:pt x="658371" y="715078"/>
                    <a:pt x="662322" y="719548"/>
                  </a:cubicBezTo>
                  <a:cubicBezTo>
                    <a:pt x="673654" y="732317"/>
                    <a:pt x="673335" y="732037"/>
                    <a:pt x="663679" y="745644"/>
                  </a:cubicBezTo>
                  <a:cubicBezTo>
                    <a:pt x="653343" y="760249"/>
                    <a:pt x="637262" y="767671"/>
                    <a:pt x="624054" y="778645"/>
                  </a:cubicBezTo>
                  <a:cubicBezTo>
                    <a:pt x="593568" y="803983"/>
                    <a:pt x="566393" y="832036"/>
                    <a:pt x="546960" y="866952"/>
                  </a:cubicBezTo>
                  <a:cubicBezTo>
                    <a:pt x="545085" y="870344"/>
                    <a:pt x="544845" y="873895"/>
                    <a:pt x="544566" y="877566"/>
                  </a:cubicBezTo>
                  <a:cubicBezTo>
                    <a:pt x="543488" y="890774"/>
                    <a:pt x="542411" y="903982"/>
                    <a:pt x="541054" y="917150"/>
                  </a:cubicBezTo>
                  <a:cubicBezTo>
                    <a:pt x="539857" y="929002"/>
                    <a:pt x="556298" y="951189"/>
                    <a:pt x="567790" y="954341"/>
                  </a:cubicBezTo>
                  <a:cubicBezTo>
                    <a:pt x="586504" y="959449"/>
                    <a:pt x="605658" y="962561"/>
                    <a:pt x="623735" y="970701"/>
                  </a:cubicBezTo>
                  <a:cubicBezTo>
                    <a:pt x="633671" y="975170"/>
                    <a:pt x="637342" y="981156"/>
                    <a:pt x="637222" y="990414"/>
                  </a:cubicBezTo>
                  <a:cubicBezTo>
                    <a:pt x="636704" y="1024452"/>
                    <a:pt x="660127" y="1043526"/>
                    <a:pt x="682353" y="1063278"/>
                  </a:cubicBezTo>
                  <a:cubicBezTo>
                    <a:pt x="687621" y="1067947"/>
                    <a:pt x="687940" y="1063079"/>
                    <a:pt x="688578" y="1059168"/>
                  </a:cubicBezTo>
                  <a:cubicBezTo>
                    <a:pt x="692449" y="1035984"/>
                    <a:pt x="697197" y="1012879"/>
                    <a:pt x="700031" y="989536"/>
                  </a:cubicBezTo>
                  <a:cubicBezTo>
                    <a:pt x="701268" y="979361"/>
                    <a:pt x="705777" y="971459"/>
                    <a:pt x="711084" y="963678"/>
                  </a:cubicBezTo>
                  <a:cubicBezTo>
                    <a:pt x="714316" y="958890"/>
                    <a:pt x="715194" y="955339"/>
                    <a:pt x="710445" y="951428"/>
                  </a:cubicBezTo>
                  <a:cubicBezTo>
                    <a:pt x="699233" y="942210"/>
                    <a:pt x="696559" y="930040"/>
                    <a:pt x="696719" y="916033"/>
                  </a:cubicBezTo>
                  <a:cubicBezTo>
                    <a:pt x="696919" y="898037"/>
                    <a:pt x="695362" y="880000"/>
                    <a:pt x="694923" y="862003"/>
                  </a:cubicBezTo>
                  <a:cubicBezTo>
                    <a:pt x="694604" y="848835"/>
                    <a:pt x="708251" y="839139"/>
                    <a:pt x="720462" y="844087"/>
                  </a:cubicBezTo>
                  <a:cubicBezTo>
                    <a:pt x="738458" y="851429"/>
                    <a:pt x="756335" y="859090"/>
                    <a:pt x="774012" y="867191"/>
                  </a:cubicBezTo>
                  <a:cubicBezTo>
                    <a:pt x="783430" y="871501"/>
                    <a:pt x="787340" y="881476"/>
                    <a:pt x="793525" y="889019"/>
                  </a:cubicBezTo>
                  <a:cubicBezTo>
                    <a:pt x="797955" y="894406"/>
                    <a:pt x="802344" y="897917"/>
                    <a:pt x="809686" y="898835"/>
                  </a:cubicBezTo>
                  <a:cubicBezTo>
                    <a:pt x="820940" y="900231"/>
                    <a:pt x="831993" y="903064"/>
                    <a:pt x="843485" y="903264"/>
                  </a:cubicBezTo>
                  <a:cubicBezTo>
                    <a:pt x="853541" y="903463"/>
                    <a:pt x="862120" y="907015"/>
                    <a:pt x="870500" y="913480"/>
                  </a:cubicBezTo>
                  <a:cubicBezTo>
                    <a:pt x="899949" y="936105"/>
                    <a:pt x="930196" y="957533"/>
                    <a:pt x="952502" y="988179"/>
                  </a:cubicBezTo>
                  <a:cubicBezTo>
                    <a:pt x="960563" y="999273"/>
                    <a:pt x="962718" y="1012361"/>
                    <a:pt x="968025" y="1024292"/>
                  </a:cubicBezTo>
                  <a:cubicBezTo>
                    <a:pt x="970299" y="1029400"/>
                    <a:pt x="957490" y="1049910"/>
                    <a:pt x="951863" y="1052424"/>
                  </a:cubicBezTo>
                  <a:cubicBezTo>
                    <a:pt x="936780" y="1059168"/>
                    <a:pt x="921537" y="1064276"/>
                    <a:pt x="904817" y="1066670"/>
                  </a:cubicBezTo>
                  <a:cubicBezTo>
                    <a:pt x="885504" y="1069423"/>
                    <a:pt x="869023" y="1081075"/>
                    <a:pt x="853142" y="1092129"/>
                  </a:cubicBezTo>
                  <a:cubicBezTo>
                    <a:pt x="845720" y="1097276"/>
                    <a:pt x="840413" y="1105377"/>
                    <a:pt x="833709" y="1111641"/>
                  </a:cubicBezTo>
                  <a:cubicBezTo>
                    <a:pt x="828242" y="1116789"/>
                    <a:pt x="829040" y="1122495"/>
                    <a:pt x="832112" y="1127643"/>
                  </a:cubicBezTo>
                  <a:cubicBezTo>
                    <a:pt x="836063" y="1134187"/>
                    <a:pt x="840572" y="1128082"/>
                    <a:pt x="844323" y="1126605"/>
                  </a:cubicBezTo>
                  <a:cubicBezTo>
                    <a:pt x="854977" y="1122455"/>
                    <a:pt x="865592" y="1117388"/>
                    <a:pt x="873014" y="1108609"/>
                  </a:cubicBezTo>
                  <a:cubicBezTo>
                    <a:pt x="881393" y="1098792"/>
                    <a:pt x="890372" y="1102105"/>
                    <a:pt x="899909" y="1104698"/>
                  </a:cubicBezTo>
                  <a:cubicBezTo>
                    <a:pt x="907012" y="1106614"/>
                    <a:pt x="905176" y="1112719"/>
                    <a:pt x="905735" y="1117428"/>
                  </a:cubicBezTo>
                  <a:cubicBezTo>
                    <a:pt x="907531" y="1132352"/>
                    <a:pt x="914235" y="1137739"/>
                    <a:pt x="929438" y="1135903"/>
                  </a:cubicBezTo>
                  <a:cubicBezTo>
                    <a:pt x="934546" y="1135304"/>
                    <a:pt x="939693" y="1134905"/>
                    <a:pt x="944761" y="1134027"/>
                  </a:cubicBezTo>
                  <a:cubicBezTo>
                    <a:pt x="959445" y="1131434"/>
                    <a:pt x="962159" y="1133429"/>
                    <a:pt x="965910" y="1147914"/>
                  </a:cubicBezTo>
                  <a:cubicBezTo>
                    <a:pt x="967027" y="1152303"/>
                    <a:pt x="964513" y="1152982"/>
                    <a:pt x="962079" y="1154378"/>
                  </a:cubicBezTo>
                  <a:cubicBezTo>
                    <a:pt x="949948" y="1161322"/>
                    <a:pt x="937977" y="1168504"/>
                    <a:pt x="925607" y="1175009"/>
                  </a:cubicBezTo>
                  <a:cubicBezTo>
                    <a:pt x="915072" y="1180515"/>
                    <a:pt x="905016" y="1186421"/>
                    <a:pt x="898273" y="1196597"/>
                  </a:cubicBezTo>
                  <a:cubicBezTo>
                    <a:pt x="894562" y="1202223"/>
                    <a:pt x="890851" y="1201385"/>
                    <a:pt x="885424" y="1198472"/>
                  </a:cubicBezTo>
                  <a:cubicBezTo>
                    <a:pt x="870061" y="1190172"/>
                    <a:pt x="854419" y="1195120"/>
                    <a:pt x="844722" y="1210284"/>
                  </a:cubicBezTo>
                  <a:cubicBezTo>
                    <a:pt x="835425" y="1224809"/>
                    <a:pt x="825249" y="1238855"/>
                    <a:pt x="820022" y="1255574"/>
                  </a:cubicBezTo>
                  <a:cubicBezTo>
                    <a:pt x="818984" y="1258926"/>
                    <a:pt x="817188" y="1261600"/>
                    <a:pt x="813637" y="1262557"/>
                  </a:cubicBezTo>
                  <a:cubicBezTo>
                    <a:pt x="792408" y="1268304"/>
                    <a:pt x="786462" y="1288176"/>
                    <a:pt x="777324" y="1304097"/>
                  </a:cubicBezTo>
                  <a:cubicBezTo>
                    <a:pt x="769743" y="1317265"/>
                    <a:pt x="765672" y="1332589"/>
                    <a:pt x="760964" y="1347233"/>
                  </a:cubicBezTo>
                  <a:cubicBezTo>
                    <a:pt x="757013" y="1359563"/>
                    <a:pt x="758490" y="1372692"/>
                    <a:pt x="757692" y="1385461"/>
                  </a:cubicBezTo>
                  <a:cubicBezTo>
                    <a:pt x="757253" y="1392763"/>
                    <a:pt x="754739" y="1397552"/>
                    <a:pt x="749432" y="1402260"/>
                  </a:cubicBezTo>
                  <a:cubicBezTo>
                    <a:pt x="731236" y="1418461"/>
                    <a:pt x="710845" y="1431709"/>
                    <a:pt x="691731" y="1446633"/>
                  </a:cubicBezTo>
                  <a:cubicBezTo>
                    <a:pt x="677446" y="1457767"/>
                    <a:pt x="669704" y="1473568"/>
                    <a:pt x="664078" y="1490328"/>
                  </a:cubicBezTo>
                  <a:cubicBezTo>
                    <a:pt x="661883" y="1496872"/>
                    <a:pt x="661484" y="1504015"/>
                    <a:pt x="659848" y="1510759"/>
                  </a:cubicBezTo>
                  <a:cubicBezTo>
                    <a:pt x="657533" y="1520376"/>
                    <a:pt x="660207" y="1529114"/>
                    <a:pt x="665115" y="1536975"/>
                  </a:cubicBezTo>
                  <a:cubicBezTo>
                    <a:pt x="673534" y="1550503"/>
                    <a:pt x="676089" y="1565667"/>
                    <a:pt x="678882" y="1580830"/>
                  </a:cubicBezTo>
                  <a:cubicBezTo>
                    <a:pt x="679520" y="1584222"/>
                    <a:pt x="681954" y="1589808"/>
                    <a:pt x="675171" y="1590088"/>
                  </a:cubicBezTo>
                  <a:cubicBezTo>
                    <a:pt x="669185" y="1590287"/>
                    <a:pt x="663399" y="1599465"/>
                    <a:pt x="657054" y="1589928"/>
                  </a:cubicBezTo>
                  <a:cubicBezTo>
                    <a:pt x="645083" y="1571852"/>
                    <a:pt x="632314" y="1554334"/>
                    <a:pt x="620343" y="1536218"/>
                  </a:cubicBezTo>
                  <a:cubicBezTo>
                    <a:pt x="615275" y="1528556"/>
                    <a:pt x="608931" y="1523887"/>
                    <a:pt x="600391" y="1520176"/>
                  </a:cubicBezTo>
                  <a:cubicBezTo>
                    <a:pt x="583711" y="1512953"/>
                    <a:pt x="566912" y="1508006"/>
                    <a:pt x="548676" y="1506689"/>
                  </a:cubicBezTo>
                  <a:cubicBezTo>
                    <a:pt x="538740" y="1505971"/>
                    <a:pt x="529961" y="1506609"/>
                    <a:pt x="521421" y="1512036"/>
                  </a:cubicBezTo>
                  <a:cubicBezTo>
                    <a:pt x="506298" y="1521652"/>
                    <a:pt x="491573" y="1522850"/>
                    <a:pt x="475133" y="1512874"/>
                  </a:cubicBezTo>
                  <a:cubicBezTo>
                    <a:pt x="462883" y="1505452"/>
                    <a:pt x="447759" y="1504374"/>
                    <a:pt x="433513" y="1506130"/>
                  </a:cubicBezTo>
                  <a:cubicBezTo>
                    <a:pt x="419707" y="1507846"/>
                    <a:pt x="406219" y="1511956"/>
                    <a:pt x="392532" y="1514709"/>
                  </a:cubicBezTo>
                  <a:cubicBezTo>
                    <a:pt x="388542" y="1515508"/>
                    <a:pt x="385908" y="1517702"/>
                    <a:pt x="383674" y="1520735"/>
                  </a:cubicBezTo>
                  <a:cubicBezTo>
                    <a:pt x="373379" y="1534621"/>
                    <a:pt x="363363" y="1548707"/>
                    <a:pt x="352868" y="1562434"/>
                  </a:cubicBezTo>
                  <a:cubicBezTo>
                    <a:pt x="348718" y="1567861"/>
                    <a:pt x="348878" y="1574086"/>
                    <a:pt x="347481" y="1580112"/>
                  </a:cubicBezTo>
                  <a:cubicBezTo>
                    <a:pt x="341895" y="1603854"/>
                    <a:pt x="344449" y="1627557"/>
                    <a:pt x="347242" y="1651340"/>
                  </a:cubicBezTo>
                  <a:cubicBezTo>
                    <a:pt x="347920" y="1656966"/>
                    <a:pt x="350554" y="1660717"/>
                    <a:pt x="354903" y="1664029"/>
                  </a:cubicBezTo>
                  <a:cubicBezTo>
                    <a:pt x="363083" y="1670294"/>
                    <a:pt x="371583" y="1676279"/>
                    <a:pt x="378845" y="1683542"/>
                  </a:cubicBezTo>
                  <a:cubicBezTo>
                    <a:pt x="391974" y="1696710"/>
                    <a:pt x="409133" y="1701100"/>
                    <a:pt x="425772" y="1706686"/>
                  </a:cubicBezTo>
                  <a:cubicBezTo>
                    <a:pt x="433594" y="1709320"/>
                    <a:pt x="456737" y="1700581"/>
                    <a:pt x="459371" y="1693079"/>
                  </a:cubicBezTo>
                  <a:cubicBezTo>
                    <a:pt x="465875" y="1674364"/>
                    <a:pt x="482516" y="1671012"/>
                    <a:pt x="497878" y="1665625"/>
                  </a:cubicBezTo>
                  <a:cubicBezTo>
                    <a:pt x="506178" y="1662712"/>
                    <a:pt x="511206" y="1670334"/>
                    <a:pt x="517710" y="1673087"/>
                  </a:cubicBezTo>
                  <a:cubicBezTo>
                    <a:pt x="525452" y="1676360"/>
                    <a:pt x="526609" y="1681627"/>
                    <a:pt x="525292" y="1689727"/>
                  </a:cubicBezTo>
                  <a:cubicBezTo>
                    <a:pt x="522300" y="1708203"/>
                    <a:pt x="519346" y="1726399"/>
                    <a:pt x="509131" y="1742759"/>
                  </a:cubicBezTo>
                  <a:cubicBezTo>
                    <a:pt x="503784" y="1751299"/>
                    <a:pt x="508692" y="1760157"/>
                    <a:pt x="511725" y="1768099"/>
                  </a:cubicBezTo>
                  <a:cubicBezTo>
                    <a:pt x="514239" y="1774682"/>
                    <a:pt x="521661" y="1771849"/>
                    <a:pt x="526489" y="1771251"/>
                  </a:cubicBezTo>
                  <a:cubicBezTo>
                    <a:pt x="549913" y="1768218"/>
                    <a:pt x="571780" y="1774882"/>
                    <a:pt x="593288" y="1782065"/>
                  </a:cubicBezTo>
                  <a:cubicBezTo>
                    <a:pt x="602546" y="1785137"/>
                    <a:pt x="610447" y="1792360"/>
                    <a:pt x="618707" y="1798106"/>
                  </a:cubicBezTo>
                  <a:cubicBezTo>
                    <a:pt x="622298" y="1800620"/>
                    <a:pt x="620622" y="1805448"/>
                    <a:pt x="620063" y="1808322"/>
                  </a:cubicBezTo>
                  <a:cubicBezTo>
                    <a:pt x="617231" y="1822847"/>
                    <a:pt x="616751" y="1837810"/>
                    <a:pt x="611125" y="1851817"/>
                  </a:cubicBezTo>
                  <a:cubicBezTo>
                    <a:pt x="607135" y="1861713"/>
                    <a:pt x="612642" y="1877275"/>
                    <a:pt x="621420" y="1883699"/>
                  </a:cubicBezTo>
                  <a:cubicBezTo>
                    <a:pt x="621700" y="1883899"/>
                    <a:pt x="622099" y="1884019"/>
                    <a:pt x="622338" y="1884298"/>
                  </a:cubicBezTo>
                  <a:cubicBezTo>
                    <a:pt x="645762" y="1910276"/>
                    <a:pt x="678323" y="1909078"/>
                    <a:pt x="709049" y="1914784"/>
                  </a:cubicBezTo>
                  <a:cubicBezTo>
                    <a:pt x="725170" y="1917778"/>
                    <a:pt x="735226" y="1914505"/>
                    <a:pt x="745960" y="1902574"/>
                  </a:cubicBezTo>
                  <a:cubicBezTo>
                    <a:pt x="764236" y="1882303"/>
                    <a:pt x="787220" y="1868097"/>
                    <a:pt x="812919" y="1858400"/>
                  </a:cubicBezTo>
                  <a:cubicBezTo>
                    <a:pt x="818066" y="1856445"/>
                    <a:pt x="822177" y="1859238"/>
                    <a:pt x="826366" y="1860356"/>
                  </a:cubicBezTo>
                  <a:cubicBezTo>
                    <a:pt x="835664" y="1862830"/>
                    <a:pt x="844722" y="1866461"/>
                    <a:pt x="853581" y="1870292"/>
                  </a:cubicBezTo>
                  <a:cubicBezTo>
                    <a:pt x="866550" y="1875918"/>
                    <a:pt x="878880" y="1875439"/>
                    <a:pt x="890970" y="1868097"/>
                  </a:cubicBezTo>
                  <a:cubicBezTo>
                    <a:pt x="899749" y="1862790"/>
                    <a:pt x="909247" y="1861353"/>
                    <a:pt x="919462" y="1861353"/>
                  </a:cubicBezTo>
                  <a:cubicBezTo>
                    <a:pt x="957011" y="1861274"/>
                    <a:pt x="994561" y="1861114"/>
                    <a:pt x="1030753" y="1848864"/>
                  </a:cubicBezTo>
                  <a:cubicBezTo>
                    <a:pt x="1034704" y="1847547"/>
                    <a:pt x="1038495" y="1847946"/>
                    <a:pt x="1042485" y="1849701"/>
                  </a:cubicBezTo>
                  <a:cubicBezTo>
                    <a:pt x="1062357" y="1858321"/>
                    <a:pt x="1082149" y="1867219"/>
                    <a:pt x="1102381" y="1874921"/>
                  </a:cubicBezTo>
                  <a:cubicBezTo>
                    <a:pt x="1116467" y="1880308"/>
                    <a:pt x="1131870" y="1880786"/>
                    <a:pt x="1146554" y="1884019"/>
                  </a:cubicBezTo>
                  <a:cubicBezTo>
                    <a:pt x="1176881" y="1890643"/>
                    <a:pt x="1207447" y="1886493"/>
                    <a:pt x="1237894" y="1886214"/>
                  </a:cubicBezTo>
                  <a:cubicBezTo>
                    <a:pt x="1246912" y="1886134"/>
                    <a:pt x="1252937" y="1888608"/>
                    <a:pt x="1258484" y="1895710"/>
                  </a:cubicBezTo>
                  <a:cubicBezTo>
                    <a:pt x="1269737" y="1910196"/>
                    <a:pt x="1281908" y="1923963"/>
                    <a:pt x="1293559" y="1938128"/>
                  </a:cubicBezTo>
                  <a:cubicBezTo>
                    <a:pt x="1299306" y="1945112"/>
                    <a:pt x="1306009" y="1946428"/>
                    <a:pt x="1314948" y="1945351"/>
                  </a:cubicBezTo>
                  <a:cubicBezTo>
                    <a:pt x="1357326" y="1940203"/>
                    <a:pt x="1399105" y="1931903"/>
                    <a:pt x="1440366" y="1921129"/>
                  </a:cubicBezTo>
                  <a:cubicBezTo>
                    <a:pt x="1452337" y="1918017"/>
                    <a:pt x="1463869" y="1912590"/>
                    <a:pt x="1475002" y="1907083"/>
                  </a:cubicBezTo>
                  <a:cubicBezTo>
                    <a:pt x="1486055" y="1901616"/>
                    <a:pt x="1495473" y="1903532"/>
                    <a:pt x="1504850" y="1910235"/>
                  </a:cubicBezTo>
                  <a:cubicBezTo>
                    <a:pt x="1527116" y="1926197"/>
                    <a:pt x="1527196" y="1926237"/>
                    <a:pt x="1511674" y="1948543"/>
                  </a:cubicBezTo>
                  <a:cubicBezTo>
                    <a:pt x="1501378" y="1963348"/>
                    <a:pt x="1490246" y="1977593"/>
                    <a:pt x="1480589" y="1992797"/>
                  </a:cubicBezTo>
                  <a:cubicBezTo>
                    <a:pt x="1462592" y="2021208"/>
                    <a:pt x="1447748" y="2050936"/>
                    <a:pt x="1448346" y="2085852"/>
                  </a:cubicBezTo>
                  <a:cubicBezTo>
                    <a:pt x="1448426" y="2090401"/>
                    <a:pt x="1447947" y="2094511"/>
                    <a:pt x="1443718" y="2097504"/>
                  </a:cubicBezTo>
                  <a:cubicBezTo>
                    <a:pt x="1403854" y="2125836"/>
                    <a:pt x="1366224" y="2157519"/>
                    <a:pt x="1324485" y="2183018"/>
                  </a:cubicBezTo>
                  <a:cubicBezTo>
                    <a:pt x="1283105" y="2208277"/>
                    <a:pt x="1240408" y="2231620"/>
                    <a:pt x="1197072" y="2253368"/>
                  </a:cubicBezTo>
                  <a:cubicBezTo>
                    <a:pt x="1165987" y="2269010"/>
                    <a:pt x="1133346" y="2281820"/>
                    <a:pt x="1100665" y="2293910"/>
                  </a:cubicBezTo>
                  <a:cubicBezTo>
                    <a:pt x="1041448" y="2315817"/>
                    <a:pt x="981113" y="2334293"/>
                    <a:pt x="918863" y="2345825"/>
                  </a:cubicBezTo>
                  <a:cubicBezTo>
                    <a:pt x="898672" y="2349576"/>
                    <a:pt x="878720" y="2354644"/>
                    <a:pt x="858289" y="2357237"/>
                  </a:cubicBezTo>
                  <a:cubicBezTo>
                    <a:pt x="853820" y="2357796"/>
                    <a:pt x="847595" y="2362345"/>
                    <a:pt x="845241" y="2357437"/>
                  </a:cubicBezTo>
                  <a:cubicBezTo>
                    <a:pt x="842089" y="2350933"/>
                    <a:pt x="837779" y="2343511"/>
                    <a:pt x="841889" y="2335410"/>
                  </a:cubicBezTo>
                  <a:cubicBezTo>
                    <a:pt x="842886" y="2333455"/>
                    <a:pt x="843565" y="2331260"/>
                    <a:pt x="844802" y="2329464"/>
                  </a:cubicBezTo>
                  <a:cubicBezTo>
                    <a:pt x="855017" y="2314980"/>
                    <a:pt x="851985" y="2298659"/>
                    <a:pt x="851426" y="2282657"/>
                  </a:cubicBezTo>
                  <a:cubicBezTo>
                    <a:pt x="851226" y="2276432"/>
                    <a:pt x="847356" y="2274956"/>
                    <a:pt x="842607" y="2275595"/>
                  </a:cubicBezTo>
                  <a:cubicBezTo>
                    <a:pt x="825329" y="2277989"/>
                    <a:pt x="814874" y="2268691"/>
                    <a:pt x="805217" y="2256042"/>
                  </a:cubicBezTo>
                  <a:cubicBezTo>
                    <a:pt x="784308" y="2228787"/>
                    <a:pt x="758649" y="2205962"/>
                    <a:pt x="733830" y="2182459"/>
                  </a:cubicBezTo>
                  <a:cubicBezTo>
                    <a:pt x="722616" y="2171845"/>
                    <a:pt x="707812" y="2166019"/>
                    <a:pt x="694843" y="2157639"/>
                  </a:cubicBezTo>
                  <a:cubicBezTo>
                    <a:pt x="690853" y="2155045"/>
                    <a:pt x="686823" y="2152292"/>
                    <a:pt x="682513" y="2150376"/>
                  </a:cubicBezTo>
                  <a:cubicBezTo>
                    <a:pt x="649752" y="2135932"/>
                    <a:pt x="643727" y="2108078"/>
                    <a:pt x="650031" y="2077752"/>
                  </a:cubicBezTo>
                  <a:cubicBezTo>
                    <a:pt x="653942" y="2058917"/>
                    <a:pt x="661763" y="2040242"/>
                    <a:pt x="685785" y="2033857"/>
                  </a:cubicBezTo>
                  <a:cubicBezTo>
                    <a:pt x="713199" y="2026555"/>
                    <a:pt x="720342" y="2013706"/>
                    <a:pt x="721339" y="1985294"/>
                  </a:cubicBezTo>
                  <a:cubicBezTo>
                    <a:pt x="721938" y="1968136"/>
                    <a:pt x="719464" y="1950618"/>
                    <a:pt x="725968" y="1934018"/>
                  </a:cubicBezTo>
                  <a:cubicBezTo>
                    <a:pt x="727724" y="1929549"/>
                    <a:pt x="725729" y="1927673"/>
                    <a:pt x="721618" y="1927514"/>
                  </a:cubicBezTo>
                  <a:cubicBezTo>
                    <a:pt x="705498" y="1926876"/>
                    <a:pt x="689337" y="1921409"/>
                    <a:pt x="673335" y="1925678"/>
                  </a:cubicBezTo>
                  <a:cubicBezTo>
                    <a:pt x="646161" y="1932901"/>
                    <a:pt x="623415" y="1919214"/>
                    <a:pt x="598914" y="1912351"/>
                  </a:cubicBezTo>
                  <a:cubicBezTo>
                    <a:pt x="573216" y="1905128"/>
                    <a:pt x="556577" y="1890683"/>
                    <a:pt x="548716" y="1864825"/>
                  </a:cubicBezTo>
                  <a:cubicBezTo>
                    <a:pt x="539299" y="1833820"/>
                    <a:pt x="513082" y="1817579"/>
                    <a:pt x="488501" y="1800341"/>
                  </a:cubicBezTo>
                  <a:cubicBezTo>
                    <a:pt x="455899" y="1777476"/>
                    <a:pt x="418230" y="1765584"/>
                    <a:pt x="381399" y="1752177"/>
                  </a:cubicBezTo>
                  <a:cubicBezTo>
                    <a:pt x="355901" y="1742879"/>
                    <a:pt x="329684" y="1735736"/>
                    <a:pt x="304665" y="1725042"/>
                  </a:cubicBezTo>
                  <a:cubicBezTo>
                    <a:pt x="299198" y="1722728"/>
                    <a:pt x="294249" y="1719814"/>
                    <a:pt x="289900" y="1715665"/>
                  </a:cubicBezTo>
                  <a:cubicBezTo>
                    <a:pt x="282159" y="1708322"/>
                    <a:pt x="273739" y="1701659"/>
                    <a:pt x="266277" y="1694077"/>
                  </a:cubicBezTo>
                  <a:cubicBezTo>
                    <a:pt x="245926" y="1673407"/>
                    <a:pt x="222463" y="1657685"/>
                    <a:pt x="196006" y="1645594"/>
                  </a:cubicBezTo>
                  <a:cubicBezTo>
                    <a:pt x="182918" y="1639608"/>
                    <a:pt x="177770" y="1624924"/>
                    <a:pt x="171585" y="1612833"/>
                  </a:cubicBezTo>
                  <a:cubicBezTo>
                    <a:pt x="169510" y="1608802"/>
                    <a:pt x="174538" y="1600862"/>
                    <a:pt x="176972" y="1594996"/>
                  </a:cubicBezTo>
                  <a:cubicBezTo>
                    <a:pt x="179127" y="1589768"/>
                    <a:pt x="178808" y="1584980"/>
                    <a:pt x="177731" y="1579513"/>
                  </a:cubicBezTo>
                  <a:cubicBezTo>
                    <a:pt x="172782" y="1553536"/>
                    <a:pt x="162128" y="1529873"/>
                    <a:pt x="149199" y="1507168"/>
                  </a:cubicBezTo>
                  <a:cubicBezTo>
                    <a:pt x="135193" y="1482587"/>
                    <a:pt x="127452" y="1455891"/>
                    <a:pt x="121586" y="1428517"/>
                  </a:cubicBezTo>
                  <a:cubicBezTo>
                    <a:pt x="118274" y="1413034"/>
                    <a:pt x="112967" y="1398150"/>
                    <a:pt x="108178" y="1383067"/>
                  </a:cubicBezTo>
                  <a:cubicBezTo>
                    <a:pt x="105505" y="1374687"/>
                    <a:pt x="99319" y="1377799"/>
                    <a:pt x="94571" y="1379076"/>
                  </a:cubicBezTo>
                  <a:cubicBezTo>
                    <a:pt x="89623" y="1380433"/>
                    <a:pt x="81602" y="1379954"/>
                    <a:pt x="83917" y="1389452"/>
                  </a:cubicBezTo>
                  <a:cubicBezTo>
                    <a:pt x="92257" y="1423609"/>
                    <a:pt x="94890" y="1459203"/>
                    <a:pt x="108857" y="1492004"/>
                  </a:cubicBezTo>
                  <a:cubicBezTo>
                    <a:pt x="112448" y="1500424"/>
                    <a:pt x="120987" y="1505372"/>
                    <a:pt x="125337" y="1515188"/>
                  </a:cubicBezTo>
                  <a:cubicBezTo>
                    <a:pt x="118074" y="1513791"/>
                    <a:pt x="113964" y="1510121"/>
                    <a:pt x="109375" y="1506489"/>
                  </a:cubicBezTo>
                  <a:cubicBezTo>
                    <a:pt x="88665" y="1490089"/>
                    <a:pt x="80086" y="1466825"/>
                    <a:pt x="72265" y="1442963"/>
                  </a:cubicBezTo>
                  <a:cubicBezTo>
                    <a:pt x="54069" y="1387456"/>
                    <a:pt x="39185" y="1330992"/>
                    <a:pt x="22146" y="1275167"/>
                  </a:cubicBezTo>
                  <a:cubicBezTo>
                    <a:pt x="19472" y="1266468"/>
                    <a:pt x="21587" y="1257530"/>
                    <a:pt x="22465" y="1248831"/>
                  </a:cubicBezTo>
                  <a:cubicBezTo>
                    <a:pt x="26894" y="1205695"/>
                    <a:pt x="29528" y="1162399"/>
                    <a:pt x="37908" y="1119662"/>
                  </a:cubicBezTo>
                  <a:cubicBezTo>
                    <a:pt x="43255" y="1092487"/>
                    <a:pt x="56264" y="1068625"/>
                    <a:pt x="68195" y="1044404"/>
                  </a:cubicBezTo>
                  <a:cubicBezTo>
                    <a:pt x="79887" y="1020661"/>
                    <a:pt x="94771" y="998634"/>
                    <a:pt x="113166" y="979241"/>
                  </a:cubicBezTo>
                  <a:cubicBezTo>
                    <a:pt x="117037" y="975131"/>
                    <a:pt x="117755" y="971140"/>
                    <a:pt x="116438" y="965354"/>
                  </a:cubicBezTo>
                  <a:cubicBezTo>
                    <a:pt x="105305" y="915435"/>
                    <a:pt x="109495" y="866273"/>
                    <a:pt x="124938" y="817830"/>
                  </a:cubicBezTo>
                  <a:cubicBezTo>
                    <a:pt x="134834" y="786825"/>
                    <a:pt x="144132" y="755421"/>
                    <a:pt x="148561" y="723299"/>
                  </a:cubicBezTo>
                  <a:cubicBezTo>
                    <a:pt x="151993" y="698279"/>
                    <a:pt x="148401" y="672900"/>
                    <a:pt x="138106" y="648878"/>
                  </a:cubicBezTo>
                  <a:cubicBezTo>
                    <a:pt x="133836" y="638902"/>
                    <a:pt x="128290" y="632358"/>
                    <a:pt x="118833" y="626652"/>
                  </a:cubicBezTo>
                  <a:cubicBezTo>
                    <a:pt x="88985" y="608535"/>
                    <a:pt x="54667" y="601353"/>
                    <a:pt x="23582" y="586389"/>
                  </a:cubicBezTo>
                  <a:cubicBezTo>
                    <a:pt x="12888" y="581241"/>
                    <a:pt x="6184" y="575056"/>
                    <a:pt x="5107" y="563284"/>
                  </a:cubicBezTo>
                  <a:cubicBezTo>
                    <a:pt x="5586" y="562726"/>
                    <a:pt x="6065" y="562207"/>
                    <a:pt x="6504" y="561648"/>
                  </a:cubicBezTo>
                  <a:cubicBezTo>
                    <a:pt x="16719" y="571225"/>
                    <a:pt x="28530" y="576772"/>
                    <a:pt x="42696" y="577929"/>
                  </a:cubicBezTo>
                  <a:cubicBezTo>
                    <a:pt x="48642" y="578408"/>
                    <a:pt x="52034" y="578248"/>
                    <a:pt x="54069" y="571465"/>
                  </a:cubicBezTo>
                  <a:cubicBezTo>
                    <a:pt x="57580" y="559534"/>
                    <a:pt x="61171" y="547483"/>
                    <a:pt x="67077" y="536389"/>
                  </a:cubicBezTo>
                  <a:cubicBezTo>
                    <a:pt x="72504" y="526174"/>
                    <a:pt x="76535" y="515719"/>
                    <a:pt x="87189" y="508297"/>
                  </a:cubicBezTo>
                  <a:cubicBezTo>
                    <a:pt x="99280" y="499877"/>
                    <a:pt x="110333" y="499199"/>
                    <a:pt x="124100" y="501952"/>
                  </a:cubicBezTo>
                  <a:cubicBezTo>
                    <a:pt x="151673" y="507459"/>
                    <a:pt x="146646" y="512926"/>
                    <a:pt x="161051" y="482878"/>
                  </a:cubicBezTo>
                  <a:cubicBezTo>
                    <a:pt x="161210" y="482559"/>
                    <a:pt x="161410" y="482240"/>
                    <a:pt x="161530" y="481881"/>
                  </a:cubicBezTo>
                  <a:cubicBezTo>
                    <a:pt x="168513" y="464443"/>
                    <a:pt x="175695" y="460253"/>
                    <a:pt x="194730" y="464961"/>
                  </a:cubicBezTo>
                  <a:cubicBezTo>
                    <a:pt x="204985" y="467516"/>
                    <a:pt x="212966" y="465480"/>
                    <a:pt x="222702" y="461410"/>
                  </a:cubicBezTo>
                  <a:cubicBezTo>
                    <a:pt x="232479" y="457360"/>
                    <a:pt x="242484" y="455614"/>
                    <a:pt x="252470" y="456128"/>
                  </a:cubicBezTo>
                  <a:close/>
                  <a:moveTo>
                    <a:pt x="804500" y="439343"/>
                  </a:moveTo>
                  <a:cubicBezTo>
                    <a:pt x="804859" y="439263"/>
                    <a:pt x="805218" y="439383"/>
                    <a:pt x="805617" y="439343"/>
                  </a:cubicBezTo>
                  <a:cubicBezTo>
                    <a:pt x="836103" y="436190"/>
                    <a:pt x="863637" y="442615"/>
                    <a:pt x="887420" y="463045"/>
                  </a:cubicBezTo>
                  <a:cubicBezTo>
                    <a:pt x="896198" y="470587"/>
                    <a:pt x="907371" y="474498"/>
                    <a:pt x="918505" y="476493"/>
                  </a:cubicBezTo>
                  <a:cubicBezTo>
                    <a:pt x="953461" y="482758"/>
                    <a:pt x="979398" y="504466"/>
                    <a:pt x="1005575" y="525814"/>
                  </a:cubicBezTo>
                  <a:cubicBezTo>
                    <a:pt x="1012957" y="531839"/>
                    <a:pt x="1018583" y="540139"/>
                    <a:pt x="1026285" y="545606"/>
                  </a:cubicBezTo>
                  <a:cubicBezTo>
                    <a:pt x="1043842" y="558016"/>
                    <a:pt x="1049070" y="574457"/>
                    <a:pt x="1046755" y="595087"/>
                  </a:cubicBezTo>
                  <a:cubicBezTo>
                    <a:pt x="1045957" y="602070"/>
                    <a:pt x="1045279" y="607936"/>
                    <a:pt x="1039293" y="612166"/>
                  </a:cubicBezTo>
                  <a:cubicBezTo>
                    <a:pt x="1023093" y="623538"/>
                    <a:pt x="1016868" y="638343"/>
                    <a:pt x="1016868" y="658773"/>
                  </a:cubicBezTo>
                  <a:cubicBezTo>
                    <a:pt x="1016868" y="688821"/>
                    <a:pt x="1015710" y="719068"/>
                    <a:pt x="1011161" y="748995"/>
                  </a:cubicBezTo>
                  <a:cubicBezTo>
                    <a:pt x="1009884" y="757495"/>
                    <a:pt x="1024848" y="780639"/>
                    <a:pt x="1033826" y="784270"/>
                  </a:cubicBezTo>
                  <a:cubicBezTo>
                    <a:pt x="1045359" y="788939"/>
                    <a:pt x="1057090" y="793129"/>
                    <a:pt x="1071177" y="798436"/>
                  </a:cubicBezTo>
                  <a:cubicBezTo>
                    <a:pt x="1056093" y="803703"/>
                    <a:pt x="1043084" y="808372"/>
                    <a:pt x="1029956" y="812761"/>
                  </a:cubicBezTo>
                  <a:cubicBezTo>
                    <a:pt x="1021257" y="815675"/>
                    <a:pt x="1011800" y="817031"/>
                    <a:pt x="1003779" y="821181"/>
                  </a:cubicBezTo>
                  <a:cubicBezTo>
                    <a:pt x="989493" y="828563"/>
                    <a:pt x="977922" y="823855"/>
                    <a:pt x="966270" y="815874"/>
                  </a:cubicBezTo>
                  <a:cubicBezTo>
                    <a:pt x="959286" y="811126"/>
                    <a:pt x="952383" y="806097"/>
                    <a:pt x="944881" y="802267"/>
                  </a:cubicBezTo>
                  <a:cubicBezTo>
                    <a:pt x="932271" y="795882"/>
                    <a:pt x="923852" y="787104"/>
                    <a:pt x="922695" y="772259"/>
                  </a:cubicBezTo>
                  <a:cubicBezTo>
                    <a:pt x="921936" y="762523"/>
                    <a:pt x="912559" y="760967"/>
                    <a:pt x="906015" y="758293"/>
                  </a:cubicBezTo>
                  <a:cubicBezTo>
                    <a:pt x="895560" y="754023"/>
                    <a:pt x="892088" y="746960"/>
                    <a:pt x="891171" y="736426"/>
                  </a:cubicBezTo>
                  <a:cubicBezTo>
                    <a:pt x="889694" y="719986"/>
                    <a:pt x="886821" y="703665"/>
                    <a:pt x="884786" y="687225"/>
                  </a:cubicBezTo>
                  <a:cubicBezTo>
                    <a:pt x="884187" y="682436"/>
                    <a:pt x="881474" y="679324"/>
                    <a:pt x="878241" y="676171"/>
                  </a:cubicBezTo>
                  <a:cubicBezTo>
                    <a:pt x="853581" y="651790"/>
                    <a:pt x="826607" y="630202"/>
                    <a:pt x="798833" y="609612"/>
                  </a:cubicBezTo>
                  <a:cubicBezTo>
                    <a:pt x="795920" y="607417"/>
                    <a:pt x="792768" y="605063"/>
                    <a:pt x="789336" y="604105"/>
                  </a:cubicBezTo>
                  <a:cubicBezTo>
                    <a:pt x="766192" y="597561"/>
                    <a:pt x="751108" y="580163"/>
                    <a:pt x="735147" y="564042"/>
                  </a:cubicBezTo>
                  <a:cubicBezTo>
                    <a:pt x="726926" y="555702"/>
                    <a:pt x="728123" y="543611"/>
                    <a:pt x="723694" y="533715"/>
                  </a:cubicBezTo>
                  <a:cubicBezTo>
                    <a:pt x="722497" y="531081"/>
                    <a:pt x="722058" y="528089"/>
                    <a:pt x="721300" y="525255"/>
                  </a:cubicBezTo>
                  <a:cubicBezTo>
                    <a:pt x="720103" y="520786"/>
                    <a:pt x="717389" y="519549"/>
                    <a:pt x="714357" y="523220"/>
                  </a:cubicBezTo>
                  <a:cubicBezTo>
                    <a:pt x="707413" y="531600"/>
                    <a:pt x="698515" y="538583"/>
                    <a:pt x="695363" y="549836"/>
                  </a:cubicBezTo>
                  <a:cubicBezTo>
                    <a:pt x="690933" y="565239"/>
                    <a:pt x="686105" y="580602"/>
                    <a:pt x="681316" y="596603"/>
                  </a:cubicBezTo>
                  <a:cubicBezTo>
                    <a:pt x="662522" y="586268"/>
                    <a:pt x="644166" y="576572"/>
                    <a:pt x="633552" y="556859"/>
                  </a:cubicBezTo>
                  <a:cubicBezTo>
                    <a:pt x="630599" y="551392"/>
                    <a:pt x="629402" y="547322"/>
                    <a:pt x="632474" y="541776"/>
                  </a:cubicBezTo>
                  <a:cubicBezTo>
                    <a:pt x="634949" y="537306"/>
                    <a:pt x="636305" y="532239"/>
                    <a:pt x="638420" y="527570"/>
                  </a:cubicBezTo>
                  <a:cubicBezTo>
                    <a:pt x="644206" y="514841"/>
                    <a:pt x="650710" y="502391"/>
                    <a:pt x="642490" y="488065"/>
                  </a:cubicBezTo>
                  <a:cubicBezTo>
                    <a:pt x="640854" y="485232"/>
                    <a:pt x="640016" y="480843"/>
                    <a:pt x="645084" y="478887"/>
                  </a:cubicBezTo>
                  <a:cubicBezTo>
                    <a:pt x="662322" y="472183"/>
                    <a:pt x="678204" y="461569"/>
                    <a:pt x="698315" y="463804"/>
                  </a:cubicBezTo>
                  <a:cubicBezTo>
                    <a:pt x="705737" y="464642"/>
                    <a:pt x="709369" y="466158"/>
                    <a:pt x="708850" y="473740"/>
                  </a:cubicBezTo>
                  <a:cubicBezTo>
                    <a:pt x="708331" y="481282"/>
                    <a:pt x="711962" y="482558"/>
                    <a:pt x="718946" y="482439"/>
                  </a:cubicBezTo>
                  <a:cubicBezTo>
                    <a:pt x="730877" y="482239"/>
                    <a:pt x="740254" y="478927"/>
                    <a:pt x="746719" y="468273"/>
                  </a:cubicBezTo>
                  <a:cubicBezTo>
                    <a:pt x="759847" y="446645"/>
                    <a:pt x="783151" y="444889"/>
                    <a:pt x="804500" y="439343"/>
                  </a:cubicBezTo>
                  <a:close/>
                  <a:moveTo>
                    <a:pt x="691048" y="24"/>
                  </a:moveTo>
                  <a:cubicBezTo>
                    <a:pt x="733839" y="313"/>
                    <a:pt x="776566" y="3176"/>
                    <a:pt x="819144" y="8264"/>
                  </a:cubicBezTo>
                  <a:cubicBezTo>
                    <a:pt x="896677" y="17522"/>
                    <a:pt x="973252" y="32725"/>
                    <a:pt x="1048231" y="56667"/>
                  </a:cubicBezTo>
                  <a:cubicBezTo>
                    <a:pt x="1100944" y="73506"/>
                    <a:pt x="1152340" y="92979"/>
                    <a:pt x="1201861" y="116682"/>
                  </a:cubicBezTo>
                  <a:cubicBezTo>
                    <a:pt x="1255492" y="142380"/>
                    <a:pt x="1307327" y="171710"/>
                    <a:pt x="1357126" y="204750"/>
                  </a:cubicBezTo>
                  <a:cubicBezTo>
                    <a:pt x="1436415" y="257423"/>
                    <a:pt x="1507564" y="319114"/>
                    <a:pt x="1571769" y="389065"/>
                  </a:cubicBezTo>
                  <a:cubicBezTo>
                    <a:pt x="1578712" y="396607"/>
                    <a:pt x="1577994" y="406703"/>
                    <a:pt x="1582542" y="415082"/>
                  </a:cubicBezTo>
                  <a:cubicBezTo>
                    <a:pt x="1593117" y="434516"/>
                    <a:pt x="1594714" y="455465"/>
                    <a:pt x="1593955" y="477731"/>
                  </a:cubicBezTo>
                  <a:cubicBezTo>
                    <a:pt x="1593197" y="499798"/>
                    <a:pt x="1599342" y="521067"/>
                    <a:pt x="1623683" y="531442"/>
                  </a:cubicBezTo>
                  <a:cubicBezTo>
                    <a:pt x="1634298" y="535951"/>
                    <a:pt x="1637809" y="548481"/>
                    <a:pt x="1633939" y="558696"/>
                  </a:cubicBezTo>
                  <a:cubicBezTo>
                    <a:pt x="1633061" y="561090"/>
                    <a:pt x="1631265" y="562207"/>
                    <a:pt x="1629151" y="562806"/>
                  </a:cubicBezTo>
                  <a:cubicBezTo>
                    <a:pt x="1617938" y="565879"/>
                    <a:pt x="1607483" y="571465"/>
                    <a:pt x="1594953" y="569270"/>
                  </a:cubicBezTo>
                  <a:cubicBezTo>
                    <a:pt x="1583221" y="567195"/>
                    <a:pt x="1573963" y="575256"/>
                    <a:pt x="1564706" y="580643"/>
                  </a:cubicBezTo>
                  <a:cubicBezTo>
                    <a:pt x="1558840" y="584075"/>
                    <a:pt x="1565344" y="586469"/>
                    <a:pt x="1568098" y="587706"/>
                  </a:cubicBezTo>
                  <a:cubicBezTo>
                    <a:pt x="1580109" y="593173"/>
                    <a:pt x="1592399" y="598121"/>
                    <a:pt x="1604370" y="603707"/>
                  </a:cubicBezTo>
                  <a:cubicBezTo>
                    <a:pt x="1607722" y="605264"/>
                    <a:pt x="1614146" y="605543"/>
                    <a:pt x="1610954" y="612486"/>
                  </a:cubicBezTo>
                  <a:cubicBezTo>
                    <a:pt x="1608560" y="617674"/>
                    <a:pt x="1609597" y="625255"/>
                    <a:pt x="1600021" y="624816"/>
                  </a:cubicBezTo>
                  <a:cubicBezTo>
                    <a:pt x="1589007" y="624298"/>
                    <a:pt x="1577954" y="625096"/>
                    <a:pt x="1566900" y="625176"/>
                  </a:cubicBezTo>
                  <a:cubicBezTo>
                    <a:pt x="1561314" y="625215"/>
                    <a:pt x="1559039" y="626532"/>
                    <a:pt x="1560675" y="633037"/>
                  </a:cubicBezTo>
                  <a:cubicBezTo>
                    <a:pt x="1563549" y="644728"/>
                    <a:pt x="1564746" y="656779"/>
                    <a:pt x="1569574" y="668112"/>
                  </a:cubicBezTo>
                  <a:cubicBezTo>
                    <a:pt x="1573564" y="677449"/>
                    <a:pt x="1578353" y="686907"/>
                    <a:pt x="1576836" y="697721"/>
                  </a:cubicBezTo>
                  <a:cubicBezTo>
                    <a:pt x="1574163" y="717074"/>
                    <a:pt x="1581066" y="733434"/>
                    <a:pt x="1592000" y="748917"/>
                  </a:cubicBezTo>
                  <a:cubicBezTo>
                    <a:pt x="1597706" y="756977"/>
                    <a:pt x="1602814" y="765676"/>
                    <a:pt x="1606725" y="774735"/>
                  </a:cubicBezTo>
                  <a:cubicBezTo>
                    <a:pt x="1612271" y="787544"/>
                    <a:pt x="1619573" y="798637"/>
                    <a:pt x="1631185" y="806498"/>
                  </a:cubicBezTo>
                  <a:cubicBezTo>
                    <a:pt x="1637490" y="810768"/>
                    <a:pt x="1639166" y="816633"/>
                    <a:pt x="1635056" y="822579"/>
                  </a:cubicBezTo>
                  <a:cubicBezTo>
                    <a:pt x="1626118" y="835508"/>
                    <a:pt x="1623365" y="850711"/>
                    <a:pt x="1621369" y="865236"/>
                  </a:cubicBezTo>
                  <a:cubicBezTo>
                    <a:pt x="1618855" y="883552"/>
                    <a:pt x="1605168" y="890335"/>
                    <a:pt x="1593477" y="899872"/>
                  </a:cubicBezTo>
                  <a:cubicBezTo>
                    <a:pt x="1590763" y="902067"/>
                    <a:pt x="1588568" y="900312"/>
                    <a:pt x="1586493" y="899035"/>
                  </a:cubicBezTo>
                  <a:cubicBezTo>
                    <a:pt x="1575520" y="892331"/>
                    <a:pt x="1564626" y="885427"/>
                    <a:pt x="1553652" y="878724"/>
                  </a:cubicBezTo>
                  <a:cubicBezTo>
                    <a:pt x="1550221" y="876648"/>
                    <a:pt x="1547707" y="873895"/>
                    <a:pt x="1548226" y="869865"/>
                  </a:cubicBezTo>
                  <a:cubicBezTo>
                    <a:pt x="1550500" y="853105"/>
                    <a:pt x="1540205" y="843688"/>
                    <a:pt x="1528713" y="834391"/>
                  </a:cubicBezTo>
                  <a:cubicBezTo>
                    <a:pt x="1517300" y="825212"/>
                    <a:pt x="1515465" y="798677"/>
                    <a:pt x="1527037" y="789778"/>
                  </a:cubicBezTo>
                  <a:cubicBezTo>
                    <a:pt x="1544914" y="776051"/>
                    <a:pt x="1542439" y="758454"/>
                    <a:pt x="1540604" y="740138"/>
                  </a:cubicBezTo>
                  <a:cubicBezTo>
                    <a:pt x="1540085" y="735190"/>
                    <a:pt x="1537292" y="732995"/>
                    <a:pt x="1532942" y="732277"/>
                  </a:cubicBezTo>
                  <a:cubicBezTo>
                    <a:pt x="1515624" y="729524"/>
                    <a:pt x="1499383" y="721344"/>
                    <a:pt x="1481187" y="722900"/>
                  </a:cubicBezTo>
                  <a:cubicBezTo>
                    <a:pt x="1474443" y="723498"/>
                    <a:pt x="1463709" y="708854"/>
                    <a:pt x="1463669" y="699317"/>
                  </a:cubicBezTo>
                  <a:cubicBezTo>
                    <a:pt x="1463589" y="689780"/>
                    <a:pt x="1463589" y="680083"/>
                    <a:pt x="1465066" y="670666"/>
                  </a:cubicBezTo>
                  <a:cubicBezTo>
                    <a:pt x="1467500" y="655103"/>
                    <a:pt x="1465665" y="640898"/>
                    <a:pt x="1456487" y="627689"/>
                  </a:cubicBezTo>
                  <a:cubicBezTo>
                    <a:pt x="1452297" y="621704"/>
                    <a:pt x="1448666" y="615120"/>
                    <a:pt x="1445912" y="608376"/>
                  </a:cubicBezTo>
                  <a:cubicBezTo>
                    <a:pt x="1439967" y="593811"/>
                    <a:pt x="1430470" y="582798"/>
                    <a:pt x="1416463" y="575655"/>
                  </a:cubicBezTo>
                  <a:cubicBezTo>
                    <a:pt x="1407844" y="571266"/>
                    <a:pt x="1403734" y="564562"/>
                    <a:pt x="1400901" y="554745"/>
                  </a:cubicBezTo>
                  <a:cubicBezTo>
                    <a:pt x="1394836" y="533756"/>
                    <a:pt x="1391763" y="512368"/>
                    <a:pt x="1389089" y="490899"/>
                  </a:cubicBezTo>
                  <a:cubicBezTo>
                    <a:pt x="1388172" y="483637"/>
                    <a:pt x="1385897" y="477532"/>
                    <a:pt x="1381827" y="471666"/>
                  </a:cubicBezTo>
                  <a:cubicBezTo>
                    <a:pt x="1372170" y="457779"/>
                    <a:pt x="1362952" y="443574"/>
                    <a:pt x="1353136" y="429807"/>
                  </a:cubicBezTo>
                  <a:cubicBezTo>
                    <a:pt x="1345235" y="418754"/>
                    <a:pt x="1345275" y="405466"/>
                    <a:pt x="1342282" y="393175"/>
                  </a:cubicBezTo>
                  <a:cubicBezTo>
                    <a:pt x="1340048" y="383997"/>
                    <a:pt x="1336416" y="378610"/>
                    <a:pt x="1326879" y="375897"/>
                  </a:cubicBezTo>
                  <a:cubicBezTo>
                    <a:pt x="1303296" y="369193"/>
                    <a:pt x="1282706" y="355945"/>
                    <a:pt x="1262315" y="342897"/>
                  </a:cubicBezTo>
                  <a:cubicBezTo>
                    <a:pt x="1251980" y="336273"/>
                    <a:pt x="1248947" y="343934"/>
                    <a:pt x="1243600" y="348922"/>
                  </a:cubicBezTo>
                  <a:cubicBezTo>
                    <a:pt x="1236537" y="355506"/>
                    <a:pt x="1243560" y="359178"/>
                    <a:pt x="1247032" y="362010"/>
                  </a:cubicBezTo>
                  <a:cubicBezTo>
                    <a:pt x="1256210" y="369512"/>
                    <a:pt x="1254135" y="374859"/>
                    <a:pt x="1245196" y="380007"/>
                  </a:cubicBezTo>
                  <a:cubicBezTo>
                    <a:pt x="1244877" y="380207"/>
                    <a:pt x="1244598" y="380446"/>
                    <a:pt x="1244359" y="380725"/>
                  </a:cubicBezTo>
                  <a:cubicBezTo>
                    <a:pt x="1239729" y="385274"/>
                    <a:pt x="1229554" y="387948"/>
                    <a:pt x="1230672" y="393375"/>
                  </a:cubicBezTo>
                  <a:cubicBezTo>
                    <a:pt x="1231988" y="399680"/>
                    <a:pt x="1242244" y="399201"/>
                    <a:pt x="1248668" y="400917"/>
                  </a:cubicBezTo>
                  <a:cubicBezTo>
                    <a:pt x="1254215" y="402353"/>
                    <a:pt x="1258724" y="404867"/>
                    <a:pt x="1263433" y="407780"/>
                  </a:cubicBezTo>
                  <a:cubicBezTo>
                    <a:pt x="1293041" y="426216"/>
                    <a:pt x="1311716" y="458737"/>
                    <a:pt x="1347949" y="469990"/>
                  </a:cubicBezTo>
                  <a:cubicBezTo>
                    <a:pt x="1340806" y="476694"/>
                    <a:pt x="1333863" y="478569"/>
                    <a:pt x="1327598" y="480844"/>
                  </a:cubicBezTo>
                  <a:cubicBezTo>
                    <a:pt x="1318101" y="484236"/>
                    <a:pt x="1311716" y="489982"/>
                    <a:pt x="1309003" y="499439"/>
                  </a:cubicBezTo>
                  <a:cubicBezTo>
                    <a:pt x="1306529" y="508058"/>
                    <a:pt x="1301660" y="508736"/>
                    <a:pt x="1293400" y="507739"/>
                  </a:cubicBezTo>
                  <a:cubicBezTo>
                    <a:pt x="1272531" y="505305"/>
                    <a:pt x="1255651" y="494012"/>
                    <a:pt x="1237654" y="485113"/>
                  </a:cubicBezTo>
                  <a:cubicBezTo>
                    <a:pt x="1234143" y="483358"/>
                    <a:pt x="1232068" y="480245"/>
                    <a:pt x="1230392" y="477013"/>
                  </a:cubicBezTo>
                  <a:cubicBezTo>
                    <a:pt x="1197152" y="413686"/>
                    <a:pt x="1184463" y="418155"/>
                    <a:pt x="1131670" y="389864"/>
                  </a:cubicBezTo>
                  <a:cubicBezTo>
                    <a:pt x="1118063" y="382561"/>
                    <a:pt x="1104017" y="376136"/>
                    <a:pt x="1090410" y="368874"/>
                  </a:cubicBezTo>
                  <a:cubicBezTo>
                    <a:pt x="1078757" y="362649"/>
                    <a:pt x="1075207" y="349281"/>
                    <a:pt x="1066547" y="340462"/>
                  </a:cubicBezTo>
                  <a:cubicBezTo>
                    <a:pt x="1058048" y="331843"/>
                    <a:pt x="1061440" y="328252"/>
                    <a:pt x="1070019" y="322147"/>
                  </a:cubicBezTo>
                  <a:cubicBezTo>
                    <a:pt x="1089173" y="308460"/>
                    <a:pt x="1111878" y="309537"/>
                    <a:pt x="1132907" y="303911"/>
                  </a:cubicBezTo>
                  <a:cubicBezTo>
                    <a:pt x="1138015" y="302554"/>
                    <a:pt x="1146914" y="306185"/>
                    <a:pt x="1147512" y="296528"/>
                  </a:cubicBezTo>
                  <a:cubicBezTo>
                    <a:pt x="1148190" y="285675"/>
                    <a:pt x="1140449" y="271589"/>
                    <a:pt x="1133506" y="269394"/>
                  </a:cubicBezTo>
                  <a:cubicBezTo>
                    <a:pt x="1129316" y="268037"/>
                    <a:pt x="1125046" y="266880"/>
                    <a:pt x="1120936" y="265284"/>
                  </a:cubicBezTo>
                  <a:cubicBezTo>
                    <a:pt x="1116307" y="263528"/>
                    <a:pt x="1112556" y="264446"/>
                    <a:pt x="1111160" y="269155"/>
                  </a:cubicBezTo>
                  <a:cubicBezTo>
                    <a:pt x="1108765" y="277295"/>
                    <a:pt x="1103019" y="278612"/>
                    <a:pt x="1095837" y="277973"/>
                  </a:cubicBezTo>
                  <a:cubicBezTo>
                    <a:pt x="1094759" y="277893"/>
                    <a:pt x="1093642" y="278013"/>
                    <a:pt x="1092525" y="278013"/>
                  </a:cubicBezTo>
                  <a:cubicBezTo>
                    <a:pt x="1086300" y="277973"/>
                    <a:pt x="1078039" y="280367"/>
                    <a:pt x="1074368" y="277295"/>
                  </a:cubicBezTo>
                  <a:cubicBezTo>
                    <a:pt x="1069500" y="273225"/>
                    <a:pt x="1075645" y="266122"/>
                    <a:pt x="1076883" y="260296"/>
                  </a:cubicBezTo>
                  <a:cubicBezTo>
                    <a:pt x="1077880" y="255388"/>
                    <a:pt x="1076324" y="252355"/>
                    <a:pt x="1071615" y="251118"/>
                  </a:cubicBezTo>
                  <a:cubicBezTo>
                    <a:pt x="1056132" y="247088"/>
                    <a:pt x="1045358" y="237431"/>
                    <a:pt x="1037657" y="223664"/>
                  </a:cubicBezTo>
                  <a:cubicBezTo>
                    <a:pt x="1033866" y="216881"/>
                    <a:pt x="1026564" y="214087"/>
                    <a:pt x="1020418" y="210257"/>
                  </a:cubicBezTo>
                  <a:cubicBezTo>
                    <a:pt x="988456" y="190544"/>
                    <a:pt x="957650" y="169156"/>
                    <a:pt x="926685" y="147967"/>
                  </a:cubicBezTo>
                  <a:cubicBezTo>
                    <a:pt x="913596" y="138988"/>
                    <a:pt x="905935" y="140146"/>
                    <a:pt x="895280" y="152596"/>
                  </a:cubicBezTo>
                  <a:cubicBezTo>
                    <a:pt x="890372" y="158342"/>
                    <a:pt x="886382" y="164287"/>
                    <a:pt x="878202" y="167280"/>
                  </a:cubicBezTo>
                  <a:cubicBezTo>
                    <a:pt x="864914" y="172188"/>
                    <a:pt x="853820" y="172947"/>
                    <a:pt x="839734" y="167121"/>
                  </a:cubicBezTo>
                  <a:cubicBezTo>
                    <a:pt x="824970" y="161055"/>
                    <a:pt x="808091" y="157663"/>
                    <a:pt x="791251" y="159419"/>
                  </a:cubicBezTo>
                  <a:cubicBezTo>
                    <a:pt x="782472" y="160337"/>
                    <a:pt x="773654" y="161095"/>
                    <a:pt x="764835" y="161454"/>
                  </a:cubicBezTo>
                  <a:cubicBezTo>
                    <a:pt x="758370" y="161734"/>
                    <a:pt x="752505" y="163130"/>
                    <a:pt x="747237" y="166921"/>
                  </a:cubicBezTo>
                  <a:cubicBezTo>
                    <a:pt x="727046" y="181486"/>
                    <a:pt x="703263" y="183082"/>
                    <a:pt x="679960" y="183242"/>
                  </a:cubicBezTo>
                  <a:cubicBezTo>
                    <a:pt x="660646" y="183361"/>
                    <a:pt x="641452" y="179092"/>
                    <a:pt x="622817" y="172508"/>
                  </a:cubicBezTo>
                  <a:cubicBezTo>
                    <a:pt x="613200" y="169116"/>
                    <a:pt x="607414" y="164567"/>
                    <a:pt x="607295" y="154630"/>
                  </a:cubicBezTo>
                  <a:cubicBezTo>
                    <a:pt x="607175" y="145094"/>
                    <a:pt x="601987" y="142979"/>
                    <a:pt x="593807" y="143218"/>
                  </a:cubicBezTo>
                  <a:cubicBezTo>
                    <a:pt x="588300" y="143378"/>
                    <a:pt x="582754" y="142939"/>
                    <a:pt x="577287" y="142181"/>
                  </a:cubicBezTo>
                  <a:cubicBezTo>
                    <a:pt x="563001" y="140146"/>
                    <a:pt x="550312" y="142181"/>
                    <a:pt x="541174" y="154750"/>
                  </a:cubicBezTo>
                  <a:cubicBezTo>
                    <a:pt x="538540" y="158382"/>
                    <a:pt x="534670" y="158821"/>
                    <a:pt x="530440" y="159140"/>
                  </a:cubicBezTo>
                  <a:cubicBezTo>
                    <a:pt x="503665" y="161015"/>
                    <a:pt x="476929" y="163170"/>
                    <a:pt x="450912" y="170512"/>
                  </a:cubicBezTo>
                  <a:cubicBezTo>
                    <a:pt x="444367" y="172348"/>
                    <a:pt x="441015" y="174184"/>
                    <a:pt x="441175" y="181925"/>
                  </a:cubicBezTo>
                  <a:cubicBezTo>
                    <a:pt x="441574" y="201318"/>
                    <a:pt x="432596" y="210775"/>
                    <a:pt x="412524" y="213409"/>
                  </a:cubicBezTo>
                  <a:cubicBezTo>
                    <a:pt x="401232" y="214885"/>
                    <a:pt x="389899" y="216122"/>
                    <a:pt x="378527" y="217240"/>
                  </a:cubicBezTo>
                  <a:cubicBezTo>
                    <a:pt x="374017" y="217679"/>
                    <a:pt x="370027" y="219035"/>
                    <a:pt x="366316" y="221709"/>
                  </a:cubicBezTo>
                  <a:cubicBezTo>
                    <a:pt x="350993" y="232643"/>
                    <a:pt x="350634" y="232682"/>
                    <a:pt x="355422" y="250719"/>
                  </a:cubicBezTo>
                  <a:cubicBezTo>
                    <a:pt x="356859" y="256066"/>
                    <a:pt x="355502" y="258181"/>
                    <a:pt x="351432" y="261293"/>
                  </a:cubicBezTo>
                  <a:cubicBezTo>
                    <a:pt x="340778" y="269354"/>
                    <a:pt x="328287" y="269873"/>
                    <a:pt x="315997" y="271509"/>
                  </a:cubicBezTo>
                  <a:cubicBezTo>
                    <a:pt x="310531" y="272227"/>
                    <a:pt x="305063" y="272866"/>
                    <a:pt x="299637" y="273743"/>
                  </a:cubicBezTo>
                  <a:cubicBezTo>
                    <a:pt x="276772" y="277454"/>
                    <a:pt x="275654" y="277415"/>
                    <a:pt x="274378" y="300678"/>
                  </a:cubicBezTo>
                  <a:cubicBezTo>
                    <a:pt x="273500" y="316760"/>
                    <a:pt x="269190" y="327613"/>
                    <a:pt x="254705" y="337270"/>
                  </a:cubicBezTo>
                  <a:cubicBezTo>
                    <a:pt x="240020" y="347047"/>
                    <a:pt x="228927" y="362290"/>
                    <a:pt x="216517" y="375338"/>
                  </a:cubicBezTo>
                  <a:cubicBezTo>
                    <a:pt x="207379" y="384955"/>
                    <a:pt x="197364" y="393574"/>
                    <a:pt x="187786" y="402752"/>
                  </a:cubicBezTo>
                  <a:cubicBezTo>
                    <a:pt x="174578" y="415402"/>
                    <a:pt x="159335" y="421467"/>
                    <a:pt x="140101" y="421667"/>
                  </a:cubicBezTo>
                  <a:cubicBezTo>
                    <a:pt x="146725" y="411331"/>
                    <a:pt x="152551" y="401236"/>
                    <a:pt x="159375" y="391898"/>
                  </a:cubicBezTo>
                  <a:cubicBezTo>
                    <a:pt x="165360" y="383678"/>
                    <a:pt x="161211" y="376376"/>
                    <a:pt x="158537" y="369073"/>
                  </a:cubicBezTo>
                  <a:cubicBezTo>
                    <a:pt x="156063" y="362290"/>
                    <a:pt x="149439" y="364844"/>
                    <a:pt x="145010" y="365522"/>
                  </a:cubicBezTo>
                  <a:cubicBezTo>
                    <a:pt x="131283" y="367677"/>
                    <a:pt x="121426" y="363607"/>
                    <a:pt x="115880" y="350518"/>
                  </a:cubicBezTo>
                  <a:cubicBezTo>
                    <a:pt x="115601" y="349840"/>
                    <a:pt x="115042" y="349321"/>
                    <a:pt x="114643" y="348683"/>
                  </a:cubicBezTo>
                  <a:cubicBezTo>
                    <a:pt x="95728" y="321428"/>
                    <a:pt x="95409" y="321109"/>
                    <a:pt x="119232" y="298125"/>
                  </a:cubicBezTo>
                  <a:cubicBezTo>
                    <a:pt x="130963" y="286832"/>
                    <a:pt x="142615" y="274342"/>
                    <a:pt x="161091" y="274462"/>
                  </a:cubicBezTo>
                  <a:cubicBezTo>
                    <a:pt x="162448" y="274462"/>
                    <a:pt x="164603" y="273903"/>
                    <a:pt x="165042" y="272986"/>
                  </a:cubicBezTo>
                  <a:cubicBezTo>
                    <a:pt x="172504" y="256864"/>
                    <a:pt x="188305" y="244135"/>
                    <a:pt x="183876" y="223185"/>
                  </a:cubicBezTo>
                  <a:cubicBezTo>
                    <a:pt x="178648" y="198605"/>
                    <a:pt x="179128" y="198645"/>
                    <a:pt x="201833" y="188190"/>
                  </a:cubicBezTo>
                  <a:cubicBezTo>
                    <a:pt x="214522" y="182364"/>
                    <a:pt x="226932" y="175939"/>
                    <a:pt x="239542" y="170034"/>
                  </a:cubicBezTo>
                  <a:cubicBezTo>
                    <a:pt x="245088" y="167440"/>
                    <a:pt x="248201" y="163888"/>
                    <a:pt x="247881" y="157304"/>
                  </a:cubicBezTo>
                  <a:cubicBezTo>
                    <a:pt x="247602" y="151798"/>
                    <a:pt x="248719" y="146251"/>
                    <a:pt x="248400" y="140784"/>
                  </a:cubicBezTo>
                  <a:cubicBezTo>
                    <a:pt x="247842" y="130808"/>
                    <a:pt x="253667" y="119515"/>
                    <a:pt x="241656" y="111734"/>
                  </a:cubicBezTo>
                  <a:cubicBezTo>
                    <a:pt x="232878" y="106108"/>
                    <a:pt x="227331" y="95613"/>
                    <a:pt x="215081" y="93379"/>
                  </a:cubicBezTo>
                  <a:cubicBezTo>
                    <a:pt x="227531" y="88869"/>
                    <a:pt x="240061" y="84480"/>
                    <a:pt x="252470" y="79771"/>
                  </a:cubicBezTo>
                  <a:cubicBezTo>
                    <a:pt x="305702" y="59460"/>
                    <a:pt x="360251" y="43379"/>
                    <a:pt x="415717" y="30450"/>
                  </a:cubicBezTo>
                  <a:cubicBezTo>
                    <a:pt x="464080" y="19158"/>
                    <a:pt x="513321" y="13212"/>
                    <a:pt x="562563" y="7226"/>
                  </a:cubicBezTo>
                  <a:cubicBezTo>
                    <a:pt x="605399" y="2019"/>
                    <a:pt x="648256" y="-266"/>
                    <a:pt x="691048" y="24"/>
                  </a:cubicBezTo>
                  <a:close/>
                </a:path>
              </a:pathLst>
            </a:custGeom>
            <a:solidFill>
              <a:schemeClr val="accent5"/>
            </a:solidFill>
            <a:ln w="85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48">
            <a:extLst>
              <a:ext uri="{FF2B5EF4-FFF2-40B4-BE49-F238E27FC236}">
                <a16:creationId xmlns:a16="http://schemas.microsoft.com/office/drawing/2014/main" id="{6CDF73A7-B01C-47CC-BE62-37334E2501AD}"/>
              </a:ext>
            </a:extLst>
          </p:cNvPr>
          <p:cNvGrpSpPr/>
          <p:nvPr/>
        </p:nvGrpSpPr>
        <p:grpSpPr>
          <a:xfrm>
            <a:off x="914405" y="1690719"/>
            <a:ext cx="2450290" cy="1983981"/>
            <a:chOff x="2551704" y="4145992"/>
            <a:chExt cx="927764" cy="198398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140B051-598A-49B8-9664-C20555890376}"/>
                </a:ext>
              </a:extLst>
            </p:cNvPr>
            <p:cNvSpPr txBox="1"/>
            <p:nvPr/>
          </p:nvSpPr>
          <p:spPr>
            <a:xfrm>
              <a:off x="2551704" y="4560313"/>
              <a:ext cx="9268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DE8DA6-155F-4020-938B-E1C958EBDECE}"/>
                </a:ext>
              </a:extLst>
            </p:cNvPr>
            <p:cNvSpPr txBox="1"/>
            <p:nvPr/>
          </p:nvSpPr>
          <p:spPr>
            <a:xfrm>
              <a:off x="2551704" y="4145992"/>
              <a:ext cx="927764" cy="38951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" name="Group 51">
            <a:extLst>
              <a:ext uri="{FF2B5EF4-FFF2-40B4-BE49-F238E27FC236}">
                <a16:creationId xmlns:a16="http://schemas.microsoft.com/office/drawing/2014/main" id="{23ACFF5F-1604-45C9-8E8C-2DE37F6C90E0}"/>
              </a:ext>
            </a:extLst>
          </p:cNvPr>
          <p:cNvGrpSpPr/>
          <p:nvPr/>
        </p:nvGrpSpPr>
        <p:grpSpPr>
          <a:xfrm>
            <a:off x="914403" y="4138792"/>
            <a:ext cx="2448002" cy="1983981"/>
            <a:chOff x="2551704" y="4145992"/>
            <a:chExt cx="926898" cy="198398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E9DAA00-6FFD-44C7-AB61-0EEED3A492C9}"/>
                </a:ext>
              </a:extLst>
            </p:cNvPr>
            <p:cNvSpPr txBox="1"/>
            <p:nvPr/>
          </p:nvSpPr>
          <p:spPr>
            <a:xfrm>
              <a:off x="2551705" y="4560313"/>
              <a:ext cx="92689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5A692B-F689-480D-B55E-CA6B9CFD67A2}"/>
                </a:ext>
              </a:extLst>
            </p:cNvPr>
            <p:cNvSpPr txBox="1"/>
            <p:nvPr/>
          </p:nvSpPr>
          <p:spPr>
            <a:xfrm>
              <a:off x="2551704" y="4145992"/>
              <a:ext cx="926897" cy="389513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1" name="Group 54">
            <a:extLst>
              <a:ext uri="{FF2B5EF4-FFF2-40B4-BE49-F238E27FC236}">
                <a16:creationId xmlns:a16="http://schemas.microsoft.com/office/drawing/2014/main" id="{FAC7FA8D-D73D-4F26-910E-BAD110688342}"/>
              </a:ext>
            </a:extLst>
          </p:cNvPr>
          <p:cNvGrpSpPr/>
          <p:nvPr/>
        </p:nvGrpSpPr>
        <p:grpSpPr>
          <a:xfrm>
            <a:off x="8806291" y="1690719"/>
            <a:ext cx="2448003" cy="1983981"/>
            <a:chOff x="2551704" y="4145992"/>
            <a:chExt cx="935720" cy="198398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A9AC52-D923-4E72-9189-2AA51F8724E5}"/>
                </a:ext>
              </a:extLst>
            </p:cNvPr>
            <p:cNvSpPr txBox="1"/>
            <p:nvPr/>
          </p:nvSpPr>
          <p:spPr>
            <a:xfrm>
              <a:off x="2551704" y="4560313"/>
              <a:ext cx="9357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2B5C2-58D9-4FA9-B3D4-3C899F70E053}"/>
                </a:ext>
              </a:extLst>
            </p:cNvPr>
            <p:cNvSpPr txBox="1"/>
            <p:nvPr/>
          </p:nvSpPr>
          <p:spPr>
            <a:xfrm>
              <a:off x="2551705" y="4145992"/>
              <a:ext cx="935719" cy="38951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4" name="Group 57">
            <a:extLst>
              <a:ext uri="{FF2B5EF4-FFF2-40B4-BE49-F238E27FC236}">
                <a16:creationId xmlns:a16="http://schemas.microsoft.com/office/drawing/2014/main" id="{407D89D2-46DF-4C2B-A4C5-FC68282C0A81}"/>
              </a:ext>
            </a:extLst>
          </p:cNvPr>
          <p:cNvGrpSpPr/>
          <p:nvPr/>
        </p:nvGrpSpPr>
        <p:grpSpPr>
          <a:xfrm>
            <a:off x="8806291" y="4138792"/>
            <a:ext cx="2448003" cy="1983981"/>
            <a:chOff x="2551704" y="4145992"/>
            <a:chExt cx="935720" cy="19839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E5B593-ED7E-47BE-854D-CB0C870BC3E1}"/>
                </a:ext>
              </a:extLst>
            </p:cNvPr>
            <p:cNvSpPr txBox="1"/>
            <p:nvPr/>
          </p:nvSpPr>
          <p:spPr>
            <a:xfrm>
              <a:off x="2551704" y="4560313"/>
              <a:ext cx="9357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8B661E-47B2-4DCA-8494-C39CB63C19C9}"/>
                </a:ext>
              </a:extLst>
            </p:cNvPr>
            <p:cNvSpPr txBox="1"/>
            <p:nvPr/>
          </p:nvSpPr>
          <p:spPr>
            <a:xfrm>
              <a:off x="2551705" y="4145992"/>
              <a:ext cx="935719" cy="389513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 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30">
            <a:extLst>
              <a:ext uri="{FF2B5EF4-FFF2-40B4-BE49-F238E27FC236}">
                <a16:creationId xmlns:a16="http://schemas.microsoft.com/office/drawing/2014/main" id="{8F3DB548-FB32-45E3-9E50-0F2E08AFE949}"/>
              </a:ext>
            </a:extLst>
          </p:cNvPr>
          <p:cNvSpPr/>
          <p:nvPr/>
        </p:nvSpPr>
        <p:spPr>
          <a:xfrm>
            <a:off x="3923257" y="3828206"/>
            <a:ext cx="342782" cy="341780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69E7BAB4-EF13-42BD-B4F3-7C55F4AA6076}"/>
              </a:ext>
            </a:extLst>
          </p:cNvPr>
          <p:cNvSpPr/>
          <p:nvPr/>
        </p:nvSpPr>
        <p:spPr>
          <a:xfrm flipH="1">
            <a:off x="5884370" y="1883281"/>
            <a:ext cx="423259" cy="349163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A55D10E8-5992-4C1A-AB2C-A083105FAA5A}"/>
              </a:ext>
            </a:extLst>
          </p:cNvPr>
          <p:cNvSpPr/>
          <p:nvPr/>
        </p:nvSpPr>
        <p:spPr>
          <a:xfrm>
            <a:off x="7932353" y="3882456"/>
            <a:ext cx="374322" cy="28753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286A95C7-D9E9-45B7-AA37-E48DDC32D6A2}"/>
              </a:ext>
            </a:extLst>
          </p:cNvPr>
          <p:cNvSpPr>
            <a:spLocks noChangeAspect="1"/>
          </p:cNvSpPr>
          <p:nvPr/>
        </p:nvSpPr>
        <p:spPr>
          <a:xfrm>
            <a:off x="5894936" y="5812278"/>
            <a:ext cx="412693" cy="41613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75">
            <a:extLst>
              <a:ext uri="{FF2B5EF4-FFF2-40B4-BE49-F238E27FC236}">
                <a16:creationId xmlns:a16="http://schemas.microsoft.com/office/drawing/2014/main" id="{3C66DC10-CD44-4D14-ADA5-020E8F19E2D7}"/>
              </a:ext>
            </a:extLst>
          </p:cNvPr>
          <p:cNvSpPr/>
          <p:nvPr/>
        </p:nvSpPr>
        <p:spPr>
          <a:xfrm rot="18900000" flipH="1">
            <a:off x="3768904" y="5236629"/>
            <a:ext cx="572917" cy="5729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4" name="Straight Connector 95">
            <a:extLst>
              <a:ext uri="{FF2B5EF4-FFF2-40B4-BE49-F238E27FC236}">
                <a16:creationId xmlns:a16="http://schemas.microsoft.com/office/drawing/2014/main" id="{EB03F3F4-FD74-44A1-92B4-2E6C21E98F7F}"/>
              </a:ext>
            </a:extLst>
          </p:cNvPr>
          <p:cNvCxnSpPr>
            <a:cxnSpLocks/>
          </p:cNvCxnSpPr>
          <p:nvPr/>
        </p:nvCxnSpPr>
        <p:spPr>
          <a:xfrm rot="18900000">
            <a:off x="4238897" y="4992837"/>
            <a:ext cx="720000" cy="0"/>
          </a:xfrm>
          <a:prstGeom prst="line">
            <a:avLst/>
          </a:prstGeom>
          <a:ln w="254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75">
            <a:extLst>
              <a:ext uri="{FF2B5EF4-FFF2-40B4-BE49-F238E27FC236}">
                <a16:creationId xmlns:a16="http://schemas.microsoft.com/office/drawing/2014/main" id="{1BE3EC98-E38F-4DD9-976D-7522B62D9045}"/>
              </a:ext>
            </a:extLst>
          </p:cNvPr>
          <p:cNvSpPr/>
          <p:nvPr/>
        </p:nvSpPr>
        <p:spPr>
          <a:xfrm rot="2700000" flipH="1">
            <a:off x="3765592" y="2186974"/>
            <a:ext cx="572917" cy="5729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6" name="Straight Connector 95">
            <a:extLst>
              <a:ext uri="{FF2B5EF4-FFF2-40B4-BE49-F238E27FC236}">
                <a16:creationId xmlns:a16="http://schemas.microsoft.com/office/drawing/2014/main" id="{4657F87E-574D-4843-B5ED-59281A1C42F7}"/>
              </a:ext>
            </a:extLst>
          </p:cNvPr>
          <p:cNvCxnSpPr>
            <a:cxnSpLocks/>
          </p:cNvCxnSpPr>
          <p:nvPr/>
        </p:nvCxnSpPr>
        <p:spPr>
          <a:xfrm rot="2700000">
            <a:off x="4222302" y="3016968"/>
            <a:ext cx="720000" cy="0"/>
          </a:xfrm>
          <a:prstGeom prst="line">
            <a:avLst/>
          </a:prstGeom>
          <a:ln w="254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1">
            <a:extLst>
              <a:ext uri="{FF2B5EF4-FFF2-40B4-BE49-F238E27FC236}">
                <a16:creationId xmlns:a16="http://schemas.microsoft.com/office/drawing/2014/main" id="{048C92DC-F3BE-45F5-AD85-6EEFE8A47461}"/>
              </a:ext>
            </a:extLst>
          </p:cNvPr>
          <p:cNvSpPr/>
          <p:nvPr/>
        </p:nvSpPr>
        <p:spPr>
          <a:xfrm flipH="1">
            <a:off x="3085950" y="3687208"/>
            <a:ext cx="572917" cy="57291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8" name="Straight Connector 23">
            <a:extLst>
              <a:ext uri="{FF2B5EF4-FFF2-40B4-BE49-F238E27FC236}">
                <a16:creationId xmlns:a16="http://schemas.microsoft.com/office/drawing/2014/main" id="{6AE6D7C2-CDA5-4C2B-B115-431825DD6851}"/>
              </a:ext>
            </a:extLst>
          </p:cNvPr>
          <p:cNvCxnSpPr>
            <a:cxnSpLocks/>
          </p:cNvCxnSpPr>
          <p:nvPr/>
        </p:nvCxnSpPr>
        <p:spPr>
          <a:xfrm>
            <a:off x="3771690" y="3983060"/>
            <a:ext cx="720000" cy="0"/>
          </a:xfrm>
          <a:prstGeom prst="line">
            <a:avLst/>
          </a:prstGeom>
          <a:ln w="2540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5">
            <a:extLst>
              <a:ext uri="{FF2B5EF4-FFF2-40B4-BE49-F238E27FC236}">
                <a16:creationId xmlns:a16="http://schemas.microsoft.com/office/drawing/2014/main" id="{1EA7D27F-8940-4740-BDBE-1E65CF9C9F44}"/>
              </a:ext>
            </a:extLst>
          </p:cNvPr>
          <p:cNvSpPr/>
          <p:nvPr/>
        </p:nvSpPr>
        <p:spPr>
          <a:xfrm rot="2700000">
            <a:off x="7835974" y="5236629"/>
            <a:ext cx="572917" cy="572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0" name="Straight Connector 95">
            <a:extLst>
              <a:ext uri="{FF2B5EF4-FFF2-40B4-BE49-F238E27FC236}">
                <a16:creationId xmlns:a16="http://schemas.microsoft.com/office/drawing/2014/main" id="{1A7009DD-4ACA-4628-AB6D-396A2A3CD19E}"/>
              </a:ext>
            </a:extLst>
          </p:cNvPr>
          <p:cNvCxnSpPr>
            <a:cxnSpLocks/>
          </p:cNvCxnSpPr>
          <p:nvPr/>
        </p:nvCxnSpPr>
        <p:spPr>
          <a:xfrm rot="2700000" flipH="1">
            <a:off x="7218898" y="4992837"/>
            <a:ext cx="720000" cy="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75">
            <a:extLst>
              <a:ext uri="{FF2B5EF4-FFF2-40B4-BE49-F238E27FC236}">
                <a16:creationId xmlns:a16="http://schemas.microsoft.com/office/drawing/2014/main" id="{22FB7E4B-CECE-44FE-9E38-6994F99CC340}"/>
              </a:ext>
            </a:extLst>
          </p:cNvPr>
          <p:cNvSpPr/>
          <p:nvPr/>
        </p:nvSpPr>
        <p:spPr>
          <a:xfrm rot="18900000">
            <a:off x="7839286" y="2186974"/>
            <a:ext cx="572917" cy="572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2" name="Straight Connector 95">
            <a:extLst>
              <a:ext uri="{FF2B5EF4-FFF2-40B4-BE49-F238E27FC236}">
                <a16:creationId xmlns:a16="http://schemas.microsoft.com/office/drawing/2014/main" id="{915382F9-204D-4598-BEC4-831F0FAF1D17}"/>
              </a:ext>
            </a:extLst>
          </p:cNvPr>
          <p:cNvCxnSpPr>
            <a:cxnSpLocks/>
          </p:cNvCxnSpPr>
          <p:nvPr/>
        </p:nvCxnSpPr>
        <p:spPr>
          <a:xfrm rot="18900000" flipH="1">
            <a:off x="7235493" y="3016968"/>
            <a:ext cx="720000" cy="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5">
            <a:extLst>
              <a:ext uri="{FF2B5EF4-FFF2-40B4-BE49-F238E27FC236}">
                <a16:creationId xmlns:a16="http://schemas.microsoft.com/office/drawing/2014/main" id="{3836A734-5F1A-4F9C-B3F6-4A4024FC9D6E}"/>
              </a:ext>
            </a:extLst>
          </p:cNvPr>
          <p:cNvSpPr/>
          <p:nvPr/>
        </p:nvSpPr>
        <p:spPr>
          <a:xfrm>
            <a:off x="8518928" y="3687208"/>
            <a:ext cx="572917" cy="5729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cxnSp>
        <p:nvCxnSpPr>
          <p:cNvPr id="14" name="Straight Connector 95">
            <a:extLst>
              <a:ext uri="{FF2B5EF4-FFF2-40B4-BE49-F238E27FC236}">
                <a16:creationId xmlns:a16="http://schemas.microsoft.com/office/drawing/2014/main" id="{152A6FDA-FEA7-4B3B-BF8D-6B124CE87E2C}"/>
              </a:ext>
            </a:extLst>
          </p:cNvPr>
          <p:cNvCxnSpPr>
            <a:cxnSpLocks/>
          </p:cNvCxnSpPr>
          <p:nvPr/>
        </p:nvCxnSpPr>
        <p:spPr>
          <a:xfrm flipH="1">
            <a:off x="7686105" y="3983060"/>
            <a:ext cx="720000" cy="0"/>
          </a:xfrm>
          <a:prstGeom prst="line">
            <a:avLst/>
          </a:prstGeom>
          <a:ln w="254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70">
            <a:extLst>
              <a:ext uri="{FF2B5EF4-FFF2-40B4-BE49-F238E27FC236}">
                <a16:creationId xmlns:a16="http://schemas.microsoft.com/office/drawing/2014/main" id="{FD4E7A52-6309-4BE0-8D3D-0109EFF2AD89}"/>
              </a:ext>
            </a:extLst>
          </p:cNvPr>
          <p:cNvSpPr/>
          <p:nvPr/>
        </p:nvSpPr>
        <p:spPr>
          <a:xfrm>
            <a:off x="5873498" y="3448437"/>
            <a:ext cx="436837" cy="1100772"/>
          </a:xfrm>
          <a:custGeom>
            <a:avLst/>
            <a:gdLst>
              <a:gd name="connsiteX0" fmla="*/ 218419 w 436837"/>
              <a:gd name="connsiteY0" fmla="*/ 0 h 1100772"/>
              <a:gd name="connsiteX1" fmla="*/ 298285 w 436837"/>
              <a:gd name="connsiteY1" fmla="*/ 96799 h 1100772"/>
              <a:gd name="connsiteX2" fmla="*/ 436837 w 436837"/>
              <a:gd name="connsiteY2" fmla="*/ 550386 h 1100772"/>
              <a:gd name="connsiteX3" fmla="*/ 298285 w 436837"/>
              <a:gd name="connsiteY3" fmla="*/ 1003973 h 1100772"/>
              <a:gd name="connsiteX4" fmla="*/ 218419 w 436837"/>
              <a:gd name="connsiteY4" fmla="*/ 1100772 h 1100772"/>
              <a:gd name="connsiteX5" fmla="*/ 138552 w 436837"/>
              <a:gd name="connsiteY5" fmla="*/ 1003973 h 1100772"/>
              <a:gd name="connsiteX6" fmla="*/ 0 w 436837"/>
              <a:gd name="connsiteY6" fmla="*/ 550386 h 1100772"/>
              <a:gd name="connsiteX7" fmla="*/ 138552 w 436837"/>
              <a:gd name="connsiteY7" fmla="*/ 96799 h 1100772"/>
              <a:gd name="connsiteX8" fmla="*/ 218419 w 436837"/>
              <a:gd name="connsiteY8" fmla="*/ 0 h 110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6837" h="1100772">
                <a:moveTo>
                  <a:pt x="218419" y="0"/>
                </a:moveTo>
                <a:lnTo>
                  <a:pt x="298285" y="96799"/>
                </a:lnTo>
                <a:cubicBezTo>
                  <a:pt x="385760" y="226278"/>
                  <a:pt x="436837" y="382367"/>
                  <a:pt x="436837" y="550386"/>
                </a:cubicBezTo>
                <a:cubicBezTo>
                  <a:pt x="436837" y="718405"/>
                  <a:pt x="385760" y="874494"/>
                  <a:pt x="298285" y="1003973"/>
                </a:cubicBezTo>
                <a:lnTo>
                  <a:pt x="218419" y="1100772"/>
                </a:lnTo>
                <a:lnTo>
                  <a:pt x="138552" y="1003973"/>
                </a:lnTo>
                <a:cubicBezTo>
                  <a:pt x="51078" y="874494"/>
                  <a:pt x="0" y="718405"/>
                  <a:pt x="0" y="550386"/>
                </a:cubicBezTo>
                <a:cubicBezTo>
                  <a:pt x="0" y="382367"/>
                  <a:pt x="51078" y="226278"/>
                  <a:pt x="138552" y="96799"/>
                </a:cubicBezTo>
                <a:lnTo>
                  <a:pt x="21841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Freeform: Shape 69">
            <a:extLst>
              <a:ext uri="{FF2B5EF4-FFF2-40B4-BE49-F238E27FC236}">
                <a16:creationId xmlns:a16="http://schemas.microsoft.com/office/drawing/2014/main" id="{ED2C02FD-EAE6-4B7A-A9EE-0664B4A6F78E}"/>
              </a:ext>
            </a:extLst>
          </p:cNvPr>
          <p:cNvSpPr/>
          <p:nvPr/>
        </p:nvSpPr>
        <p:spPr>
          <a:xfrm>
            <a:off x="4687801" y="3187556"/>
            <a:ext cx="1404116" cy="1622534"/>
          </a:xfrm>
          <a:custGeom>
            <a:avLst/>
            <a:gdLst>
              <a:gd name="connsiteX0" fmla="*/ 811267 w 1404116"/>
              <a:gd name="connsiteY0" fmla="*/ 0 h 1622534"/>
              <a:gd name="connsiteX1" fmla="*/ 1384919 w 1404116"/>
              <a:gd name="connsiteY1" fmla="*/ 237615 h 1622534"/>
              <a:gd name="connsiteX2" fmla="*/ 1404116 w 1404116"/>
              <a:gd name="connsiteY2" fmla="*/ 260881 h 1622534"/>
              <a:gd name="connsiteX3" fmla="*/ 1324249 w 1404116"/>
              <a:gd name="connsiteY3" fmla="*/ 357680 h 1622534"/>
              <a:gd name="connsiteX4" fmla="*/ 1185697 w 1404116"/>
              <a:gd name="connsiteY4" fmla="*/ 811267 h 1622534"/>
              <a:gd name="connsiteX5" fmla="*/ 1324249 w 1404116"/>
              <a:gd name="connsiteY5" fmla="*/ 1264854 h 1622534"/>
              <a:gd name="connsiteX6" fmla="*/ 1404116 w 1404116"/>
              <a:gd name="connsiteY6" fmla="*/ 1361653 h 1622534"/>
              <a:gd name="connsiteX7" fmla="*/ 1384919 w 1404116"/>
              <a:gd name="connsiteY7" fmla="*/ 1384919 h 1622534"/>
              <a:gd name="connsiteX8" fmla="*/ 811267 w 1404116"/>
              <a:gd name="connsiteY8" fmla="*/ 1622534 h 1622534"/>
              <a:gd name="connsiteX9" fmla="*/ 0 w 1404116"/>
              <a:gd name="connsiteY9" fmla="*/ 811267 h 1622534"/>
              <a:gd name="connsiteX10" fmla="*/ 811267 w 1404116"/>
              <a:gd name="connsiteY10" fmla="*/ 0 h 162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116" h="1622534">
                <a:moveTo>
                  <a:pt x="811267" y="0"/>
                </a:moveTo>
                <a:cubicBezTo>
                  <a:pt x="1035292" y="0"/>
                  <a:pt x="1238109" y="90804"/>
                  <a:pt x="1384919" y="237615"/>
                </a:cubicBezTo>
                <a:lnTo>
                  <a:pt x="1404116" y="260881"/>
                </a:lnTo>
                <a:lnTo>
                  <a:pt x="1324249" y="357680"/>
                </a:lnTo>
                <a:cubicBezTo>
                  <a:pt x="1236775" y="487159"/>
                  <a:pt x="1185697" y="643248"/>
                  <a:pt x="1185697" y="811267"/>
                </a:cubicBezTo>
                <a:cubicBezTo>
                  <a:pt x="1185697" y="979286"/>
                  <a:pt x="1236775" y="1135375"/>
                  <a:pt x="1324249" y="1264854"/>
                </a:cubicBezTo>
                <a:lnTo>
                  <a:pt x="1404116" y="1361653"/>
                </a:lnTo>
                <a:lnTo>
                  <a:pt x="1384919" y="1384919"/>
                </a:lnTo>
                <a:cubicBezTo>
                  <a:pt x="1238109" y="1531730"/>
                  <a:pt x="1035292" y="1622534"/>
                  <a:pt x="811267" y="1622534"/>
                </a:cubicBezTo>
                <a:cubicBezTo>
                  <a:pt x="363217" y="1622534"/>
                  <a:pt x="0" y="1259317"/>
                  <a:pt x="0" y="811267"/>
                </a:cubicBezTo>
                <a:cubicBezTo>
                  <a:pt x="0" y="363217"/>
                  <a:pt x="363217" y="0"/>
                  <a:pt x="81126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7" name="Freeform: Shape 68">
            <a:extLst>
              <a:ext uri="{FF2B5EF4-FFF2-40B4-BE49-F238E27FC236}">
                <a16:creationId xmlns:a16="http://schemas.microsoft.com/office/drawing/2014/main" id="{0718A87A-2BFF-4795-980F-8A6D1C671820}"/>
              </a:ext>
            </a:extLst>
          </p:cNvPr>
          <p:cNvSpPr/>
          <p:nvPr/>
        </p:nvSpPr>
        <p:spPr>
          <a:xfrm>
            <a:off x="6091917" y="3187556"/>
            <a:ext cx="1404115" cy="1622534"/>
          </a:xfrm>
          <a:custGeom>
            <a:avLst/>
            <a:gdLst>
              <a:gd name="connsiteX0" fmla="*/ 592848 w 1404115"/>
              <a:gd name="connsiteY0" fmla="*/ 0 h 1622534"/>
              <a:gd name="connsiteX1" fmla="*/ 1404115 w 1404115"/>
              <a:gd name="connsiteY1" fmla="*/ 811267 h 1622534"/>
              <a:gd name="connsiteX2" fmla="*/ 592848 w 1404115"/>
              <a:gd name="connsiteY2" fmla="*/ 1622534 h 1622534"/>
              <a:gd name="connsiteX3" fmla="*/ 19196 w 1404115"/>
              <a:gd name="connsiteY3" fmla="*/ 1384919 h 1622534"/>
              <a:gd name="connsiteX4" fmla="*/ 0 w 1404115"/>
              <a:gd name="connsiteY4" fmla="*/ 1361653 h 1622534"/>
              <a:gd name="connsiteX5" fmla="*/ 79866 w 1404115"/>
              <a:gd name="connsiteY5" fmla="*/ 1264854 h 1622534"/>
              <a:gd name="connsiteX6" fmla="*/ 218418 w 1404115"/>
              <a:gd name="connsiteY6" fmla="*/ 811267 h 1622534"/>
              <a:gd name="connsiteX7" fmla="*/ 79866 w 1404115"/>
              <a:gd name="connsiteY7" fmla="*/ 357680 h 1622534"/>
              <a:gd name="connsiteX8" fmla="*/ 0 w 1404115"/>
              <a:gd name="connsiteY8" fmla="*/ 260881 h 1622534"/>
              <a:gd name="connsiteX9" fmla="*/ 19196 w 1404115"/>
              <a:gd name="connsiteY9" fmla="*/ 237615 h 1622534"/>
              <a:gd name="connsiteX10" fmla="*/ 592848 w 1404115"/>
              <a:gd name="connsiteY10" fmla="*/ 0 h 162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04115" h="1622534">
                <a:moveTo>
                  <a:pt x="592848" y="0"/>
                </a:moveTo>
                <a:cubicBezTo>
                  <a:pt x="1040898" y="0"/>
                  <a:pt x="1404115" y="363217"/>
                  <a:pt x="1404115" y="811267"/>
                </a:cubicBezTo>
                <a:cubicBezTo>
                  <a:pt x="1404115" y="1259317"/>
                  <a:pt x="1040898" y="1622534"/>
                  <a:pt x="592848" y="1622534"/>
                </a:cubicBezTo>
                <a:cubicBezTo>
                  <a:pt x="368823" y="1622534"/>
                  <a:pt x="166006" y="1531730"/>
                  <a:pt x="19196" y="1384919"/>
                </a:cubicBezTo>
                <a:lnTo>
                  <a:pt x="0" y="1361653"/>
                </a:lnTo>
                <a:lnTo>
                  <a:pt x="79866" y="1264854"/>
                </a:lnTo>
                <a:cubicBezTo>
                  <a:pt x="167341" y="1135375"/>
                  <a:pt x="218418" y="979286"/>
                  <a:pt x="218418" y="811267"/>
                </a:cubicBezTo>
                <a:cubicBezTo>
                  <a:pt x="218418" y="643248"/>
                  <a:pt x="167341" y="487159"/>
                  <a:pt x="79866" y="357680"/>
                </a:cubicBezTo>
                <a:lnTo>
                  <a:pt x="0" y="260881"/>
                </a:lnTo>
                <a:lnTo>
                  <a:pt x="19196" y="237615"/>
                </a:lnTo>
                <a:cubicBezTo>
                  <a:pt x="166006" y="90804"/>
                  <a:pt x="368823" y="0"/>
                  <a:pt x="5928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8" name="Group 42">
            <a:extLst>
              <a:ext uri="{FF2B5EF4-FFF2-40B4-BE49-F238E27FC236}">
                <a16:creationId xmlns:a16="http://schemas.microsoft.com/office/drawing/2014/main" id="{201EF6D3-2278-4CB7-AAB6-8BAFCAA8EFF2}"/>
              </a:ext>
            </a:extLst>
          </p:cNvPr>
          <p:cNvGrpSpPr/>
          <p:nvPr/>
        </p:nvGrpSpPr>
        <p:grpSpPr>
          <a:xfrm>
            <a:off x="919198" y="3441721"/>
            <a:ext cx="2066660" cy="1059206"/>
            <a:chOff x="575693" y="4105536"/>
            <a:chExt cx="1625933" cy="105920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779FAC-A71C-44D8-BD30-7D4C40376582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2C382-B7D6-4E52-A1D0-58132C56829E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2616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45">
            <a:extLst>
              <a:ext uri="{FF2B5EF4-FFF2-40B4-BE49-F238E27FC236}">
                <a16:creationId xmlns:a16="http://schemas.microsoft.com/office/drawing/2014/main" id="{B7F8B11B-E364-4F5E-A9D4-03E91737AF21}"/>
              </a:ext>
            </a:extLst>
          </p:cNvPr>
          <p:cNvGrpSpPr/>
          <p:nvPr/>
        </p:nvGrpSpPr>
        <p:grpSpPr>
          <a:xfrm>
            <a:off x="1582568" y="1912469"/>
            <a:ext cx="2066660" cy="1059206"/>
            <a:chOff x="575693" y="4105536"/>
            <a:chExt cx="1625933" cy="105920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F6A347-AA25-4646-8B81-19809EFC1788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5A65B25-64FE-4A72-84FA-5E2CC802E116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2616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8">
            <a:extLst>
              <a:ext uri="{FF2B5EF4-FFF2-40B4-BE49-F238E27FC236}">
                <a16:creationId xmlns:a16="http://schemas.microsoft.com/office/drawing/2014/main" id="{ED108EE6-BF78-456D-8A48-ABBA9D6DF6F5}"/>
              </a:ext>
            </a:extLst>
          </p:cNvPr>
          <p:cNvGrpSpPr/>
          <p:nvPr/>
        </p:nvGrpSpPr>
        <p:grpSpPr>
          <a:xfrm>
            <a:off x="1582568" y="5023724"/>
            <a:ext cx="2066660" cy="1059206"/>
            <a:chOff x="575693" y="4105536"/>
            <a:chExt cx="1625933" cy="105920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7B50090-5C31-4535-9683-2A0A0F7575B9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903F75-A747-4E0E-821E-4FA2C903A652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2616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51">
            <a:extLst>
              <a:ext uri="{FF2B5EF4-FFF2-40B4-BE49-F238E27FC236}">
                <a16:creationId xmlns:a16="http://schemas.microsoft.com/office/drawing/2014/main" id="{D12229E3-DF4F-4A0D-816F-B54D3FDC4390}"/>
              </a:ext>
            </a:extLst>
          </p:cNvPr>
          <p:cNvGrpSpPr/>
          <p:nvPr/>
        </p:nvGrpSpPr>
        <p:grpSpPr>
          <a:xfrm>
            <a:off x="9205458" y="3441721"/>
            <a:ext cx="2160622" cy="1059206"/>
            <a:chOff x="575693" y="4105536"/>
            <a:chExt cx="1625933" cy="105920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FA5500-182D-4772-9F41-35340CC4F0C9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242F93-D40A-4D46-9F88-9357580E24A5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2616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54">
            <a:extLst>
              <a:ext uri="{FF2B5EF4-FFF2-40B4-BE49-F238E27FC236}">
                <a16:creationId xmlns:a16="http://schemas.microsoft.com/office/drawing/2014/main" id="{50033130-E785-4850-A1AF-32362B4BBB37}"/>
              </a:ext>
            </a:extLst>
          </p:cNvPr>
          <p:cNvGrpSpPr/>
          <p:nvPr/>
        </p:nvGrpSpPr>
        <p:grpSpPr>
          <a:xfrm>
            <a:off x="8530824" y="1912472"/>
            <a:ext cx="2160622" cy="1059206"/>
            <a:chOff x="575693" y="4105536"/>
            <a:chExt cx="1625933" cy="105920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C834D2B-A478-4575-918D-C284FC500618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1B9ECC-C0AA-4F45-8D6A-34472A1EA15C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2616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57">
            <a:extLst>
              <a:ext uri="{FF2B5EF4-FFF2-40B4-BE49-F238E27FC236}">
                <a16:creationId xmlns:a16="http://schemas.microsoft.com/office/drawing/2014/main" id="{73886C4D-4D97-4FD9-86C8-8C7969480680}"/>
              </a:ext>
            </a:extLst>
          </p:cNvPr>
          <p:cNvGrpSpPr/>
          <p:nvPr/>
        </p:nvGrpSpPr>
        <p:grpSpPr>
          <a:xfrm>
            <a:off x="8530824" y="5023724"/>
            <a:ext cx="2160622" cy="1059206"/>
            <a:chOff x="575693" y="4105536"/>
            <a:chExt cx="1625933" cy="1059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D6352BF-A760-466A-B80E-11962183A7F8}"/>
                </a:ext>
              </a:extLst>
            </p:cNvPr>
            <p:cNvSpPr txBox="1"/>
            <p:nvPr/>
          </p:nvSpPr>
          <p:spPr>
            <a:xfrm>
              <a:off x="578400" y="4395301"/>
              <a:ext cx="16173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04F6ABC-5E6B-4F8E-81D9-722C6F21FBF4}"/>
                </a:ext>
              </a:extLst>
            </p:cNvPr>
            <p:cNvSpPr txBox="1"/>
            <p:nvPr/>
          </p:nvSpPr>
          <p:spPr>
            <a:xfrm>
              <a:off x="575693" y="4105536"/>
              <a:ext cx="1625933" cy="2616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6" name="Oval 27">
            <a:extLst>
              <a:ext uri="{FF2B5EF4-FFF2-40B4-BE49-F238E27FC236}">
                <a16:creationId xmlns:a16="http://schemas.microsoft.com/office/drawing/2014/main" id="{56B8E7FA-AAE9-43A6-BD02-BAFF6B817EB7}"/>
              </a:ext>
            </a:extLst>
          </p:cNvPr>
          <p:cNvSpPr/>
          <p:nvPr/>
        </p:nvSpPr>
        <p:spPr>
          <a:xfrm>
            <a:off x="6720328" y="3749499"/>
            <a:ext cx="287569" cy="546890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Chord 14">
            <a:extLst>
              <a:ext uri="{FF2B5EF4-FFF2-40B4-BE49-F238E27FC236}">
                <a16:creationId xmlns:a16="http://schemas.microsoft.com/office/drawing/2014/main" id="{2C006A88-4BB2-4758-BF28-B6C9530539B1}"/>
              </a:ext>
            </a:extLst>
          </p:cNvPr>
          <p:cNvSpPr/>
          <p:nvPr/>
        </p:nvSpPr>
        <p:spPr>
          <a:xfrm>
            <a:off x="5166347" y="3770765"/>
            <a:ext cx="413849" cy="522244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Parallelogram 15">
            <a:extLst>
              <a:ext uri="{FF2B5EF4-FFF2-40B4-BE49-F238E27FC236}">
                <a16:creationId xmlns:a16="http://schemas.microsoft.com/office/drawing/2014/main" id="{E91E40B8-647C-47E7-B74D-576DDC3B343C}"/>
              </a:ext>
            </a:extLst>
          </p:cNvPr>
          <p:cNvSpPr/>
          <p:nvPr/>
        </p:nvSpPr>
        <p:spPr>
          <a:xfrm flipH="1">
            <a:off x="8637314" y="3819877"/>
            <a:ext cx="327286" cy="32728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CA7343EA-0A05-434D-928B-E990D65592F2}"/>
              </a:ext>
            </a:extLst>
          </p:cNvPr>
          <p:cNvSpPr/>
          <p:nvPr/>
        </p:nvSpPr>
        <p:spPr>
          <a:xfrm>
            <a:off x="3239013" y="3828898"/>
            <a:ext cx="294681" cy="29468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10">
            <a:extLst>
              <a:ext uri="{FF2B5EF4-FFF2-40B4-BE49-F238E27FC236}">
                <a16:creationId xmlns:a16="http://schemas.microsoft.com/office/drawing/2014/main" id="{AC58374A-E5F5-4FB0-AF2A-54A92440EA3B}"/>
              </a:ext>
            </a:extLst>
          </p:cNvPr>
          <p:cNvSpPr/>
          <p:nvPr/>
        </p:nvSpPr>
        <p:spPr>
          <a:xfrm>
            <a:off x="3924647" y="2323453"/>
            <a:ext cx="232568" cy="307777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Rounded Rectangle 32">
            <a:extLst>
              <a:ext uri="{FF2B5EF4-FFF2-40B4-BE49-F238E27FC236}">
                <a16:creationId xmlns:a16="http://schemas.microsoft.com/office/drawing/2014/main" id="{A1A954B8-83E6-49DE-A3BB-E88982F76F81}"/>
              </a:ext>
            </a:extLst>
          </p:cNvPr>
          <p:cNvSpPr/>
          <p:nvPr/>
        </p:nvSpPr>
        <p:spPr>
          <a:xfrm>
            <a:off x="7986245" y="2323145"/>
            <a:ext cx="295227" cy="29522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Rectangle 16">
            <a:extLst>
              <a:ext uri="{FF2B5EF4-FFF2-40B4-BE49-F238E27FC236}">
                <a16:creationId xmlns:a16="http://schemas.microsoft.com/office/drawing/2014/main" id="{F531D28A-81CB-4D02-BE57-957F3FF356C4}"/>
              </a:ext>
            </a:extLst>
          </p:cNvPr>
          <p:cNvSpPr/>
          <p:nvPr/>
        </p:nvSpPr>
        <p:spPr>
          <a:xfrm rot="2700000">
            <a:off x="8014950" y="5315659"/>
            <a:ext cx="243329" cy="43624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9">
            <a:extLst>
              <a:ext uri="{FF2B5EF4-FFF2-40B4-BE49-F238E27FC236}">
                <a16:creationId xmlns:a16="http://schemas.microsoft.com/office/drawing/2014/main" id="{BCD05078-7E8B-4F0A-AC03-7A0D20DDFB1A}"/>
              </a:ext>
            </a:extLst>
          </p:cNvPr>
          <p:cNvSpPr/>
          <p:nvPr/>
        </p:nvSpPr>
        <p:spPr>
          <a:xfrm>
            <a:off x="3909525" y="5376911"/>
            <a:ext cx="301473" cy="28220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9E08A9-1FB1-402E-BF3C-8A68F80C685B}"/>
              </a:ext>
            </a:extLst>
          </p:cNvPr>
          <p:cNvSpPr txBox="1"/>
          <p:nvPr/>
        </p:nvSpPr>
        <p:spPr>
          <a:xfrm>
            <a:off x="630195" y="4164019"/>
            <a:ext cx="2898407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C927A-B081-4F48-9CA2-138D45F37FFA}"/>
              </a:ext>
            </a:extLst>
          </p:cNvPr>
          <p:cNvSpPr txBox="1"/>
          <p:nvPr/>
        </p:nvSpPr>
        <p:spPr>
          <a:xfrm>
            <a:off x="8706941" y="428042"/>
            <a:ext cx="2898407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Layout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for your 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직사각형 5">
            <a:extLst>
              <a:ext uri="{FF2B5EF4-FFF2-40B4-BE49-F238E27FC236}">
                <a16:creationId xmlns:a16="http://schemas.microsoft.com/office/drawing/2014/main" id="{1859895D-6767-4794-9E8E-FD6D22F225A0}"/>
              </a:ext>
            </a:extLst>
          </p:cNvPr>
          <p:cNvSpPr/>
          <p:nvPr/>
        </p:nvSpPr>
        <p:spPr>
          <a:xfrm>
            <a:off x="429897" y="367061"/>
            <a:ext cx="4396803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PORTFOLIO</a:t>
            </a:r>
          </a:p>
        </p:txBody>
      </p:sp>
      <p:sp>
        <p:nvSpPr>
          <p:cNvPr id="6" name="직사각형 6">
            <a:extLst>
              <a:ext uri="{FF2B5EF4-FFF2-40B4-BE49-F238E27FC236}">
                <a16:creationId xmlns:a16="http://schemas.microsoft.com/office/drawing/2014/main" id="{3F4B3172-FEF2-4701-A1AF-6BE0EABF9DEE}"/>
              </a:ext>
            </a:extLst>
          </p:cNvPr>
          <p:cNvSpPr/>
          <p:nvPr/>
        </p:nvSpPr>
        <p:spPr>
          <a:xfrm>
            <a:off x="429897" y="1077024"/>
            <a:ext cx="4396804" cy="720638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41">
            <a:extLst>
              <a:ext uri="{FF2B5EF4-FFF2-40B4-BE49-F238E27FC236}">
                <a16:creationId xmlns:a16="http://schemas.microsoft.com/office/drawing/2014/main" id="{61E350A6-1058-45A3-A916-21F5AE7A0707}"/>
              </a:ext>
            </a:extLst>
          </p:cNvPr>
          <p:cNvGrpSpPr/>
          <p:nvPr/>
        </p:nvGrpSpPr>
        <p:grpSpPr>
          <a:xfrm>
            <a:off x="1101553" y="2675007"/>
            <a:ext cx="3200401" cy="4276791"/>
            <a:chOff x="5202787" y="2635549"/>
            <a:chExt cx="1812417" cy="2421990"/>
          </a:xfrm>
        </p:grpSpPr>
        <p:sp>
          <p:nvSpPr>
            <p:cNvPr id="37" name="Frame 5">
              <a:extLst>
                <a:ext uri="{FF2B5EF4-FFF2-40B4-BE49-F238E27FC236}">
                  <a16:creationId xmlns:a16="http://schemas.microsoft.com/office/drawing/2014/main" id="{B49EA7D6-74F1-466F-81A6-094E45213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02787" y="3245120"/>
              <a:ext cx="1812417" cy="18124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Frame 6">
              <a:extLst>
                <a:ext uri="{FF2B5EF4-FFF2-40B4-BE49-F238E27FC236}">
                  <a16:creationId xmlns:a16="http://schemas.microsoft.com/office/drawing/2014/main" id="{C4EFA831-9666-46A5-BEF5-B176D2E4F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2246" y="3061642"/>
              <a:ext cx="1553500" cy="1553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39" name="Frame 7">
              <a:extLst>
                <a:ext uri="{FF2B5EF4-FFF2-40B4-BE49-F238E27FC236}">
                  <a16:creationId xmlns:a16="http://schemas.microsoft.com/office/drawing/2014/main" id="{9564D156-6F32-407B-9984-074FCD060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1704" y="2856747"/>
              <a:ext cx="1294583" cy="12945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40" name="Frame 8">
              <a:extLst>
                <a:ext uri="{FF2B5EF4-FFF2-40B4-BE49-F238E27FC236}">
                  <a16:creationId xmlns:a16="http://schemas.microsoft.com/office/drawing/2014/main" id="{4E5098AB-D90D-4FFE-B167-9A3987334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1162" y="2635549"/>
              <a:ext cx="1035667" cy="103566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9200000" lon="3600000" rev="17400000"/>
              </a:camera>
              <a:lightRig rig="soft" dir="t"/>
            </a:scene3d>
            <a:sp3d extrusionH="476250" prstMaterial="matte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6">
            <a:extLst>
              <a:ext uri="{FF2B5EF4-FFF2-40B4-BE49-F238E27FC236}">
                <a16:creationId xmlns:a16="http://schemas.microsoft.com/office/drawing/2014/main" id="{2ADDE7C4-5C2C-49CA-9F02-82A1F7AAFB72}"/>
              </a:ext>
            </a:extLst>
          </p:cNvPr>
          <p:cNvSpPr/>
          <p:nvPr/>
        </p:nvSpPr>
        <p:spPr>
          <a:xfrm>
            <a:off x="1444452" y="3365023"/>
            <a:ext cx="2514601" cy="44220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Oval 55">
            <a:extLst>
              <a:ext uri="{FF2B5EF4-FFF2-40B4-BE49-F238E27FC236}">
                <a16:creationId xmlns:a16="http://schemas.microsoft.com/office/drawing/2014/main" id="{664BF3D4-50C5-45A4-A566-7B1798EFCF81}"/>
              </a:ext>
            </a:extLst>
          </p:cNvPr>
          <p:cNvSpPr/>
          <p:nvPr/>
        </p:nvSpPr>
        <p:spPr>
          <a:xfrm>
            <a:off x="5547938" y="1889349"/>
            <a:ext cx="656456" cy="65645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Oval 56">
            <a:extLst>
              <a:ext uri="{FF2B5EF4-FFF2-40B4-BE49-F238E27FC236}">
                <a16:creationId xmlns:a16="http://schemas.microsoft.com/office/drawing/2014/main" id="{F1F47024-ED3E-4C12-90F0-DB6E3F52596D}"/>
              </a:ext>
            </a:extLst>
          </p:cNvPr>
          <p:cNvSpPr/>
          <p:nvPr/>
        </p:nvSpPr>
        <p:spPr>
          <a:xfrm>
            <a:off x="5547938" y="3055011"/>
            <a:ext cx="656456" cy="6564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Oval 57">
            <a:extLst>
              <a:ext uri="{FF2B5EF4-FFF2-40B4-BE49-F238E27FC236}">
                <a16:creationId xmlns:a16="http://schemas.microsoft.com/office/drawing/2014/main" id="{A6A4794D-0659-4261-B5DC-799796DC8100}"/>
              </a:ext>
            </a:extLst>
          </p:cNvPr>
          <p:cNvSpPr/>
          <p:nvPr/>
        </p:nvSpPr>
        <p:spPr>
          <a:xfrm>
            <a:off x="5547938" y="4220674"/>
            <a:ext cx="656456" cy="65645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5" name="Oval 58">
            <a:extLst>
              <a:ext uri="{FF2B5EF4-FFF2-40B4-BE49-F238E27FC236}">
                <a16:creationId xmlns:a16="http://schemas.microsoft.com/office/drawing/2014/main" id="{5CD85391-557C-42F0-BFE1-C736244F87F9}"/>
              </a:ext>
            </a:extLst>
          </p:cNvPr>
          <p:cNvSpPr/>
          <p:nvPr/>
        </p:nvSpPr>
        <p:spPr>
          <a:xfrm>
            <a:off x="5547938" y="5386336"/>
            <a:ext cx="656456" cy="6564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6" name="Group 59">
            <a:extLst>
              <a:ext uri="{FF2B5EF4-FFF2-40B4-BE49-F238E27FC236}">
                <a16:creationId xmlns:a16="http://schemas.microsoft.com/office/drawing/2014/main" id="{0718F1DC-4864-41C1-B912-86C0BCCA66BB}"/>
              </a:ext>
            </a:extLst>
          </p:cNvPr>
          <p:cNvGrpSpPr/>
          <p:nvPr/>
        </p:nvGrpSpPr>
        <p:grpSpPr>
          <a:xfrm>
            <a:off x="6303276" y="1806312"/>
            <a:ext cx="4002645" cy="868695"/>
            <a:chOff x="910640" y="2975794"/>
            <a:chExt cx="1527408" cy="21727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129154-5CDD-4EDE-BFE3-BA75042D8A84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FE3829A-E2CD-4A5A-8785-B821DB6D19AF}"/>
                </a:ext>
              </a:extLst>
            </p:cNvPr>
            <p:cNvSpPr txBox="1"/>
            <p:nvPr/>
          </p:nvSpPr>
          <p:spPr>
            <a:xfrm>
              <a:off x="910640" y="3531964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FFDD7AF-5511-465F-9033-EB0DB52AD537}"/>
              </a:ext>
            </a:extLst>
          </p:cNvPr>
          <p:cNvSpPr txBox="1"/>
          <p:nvPr/>
        </p:nvSpPr>
        <p:spPr>
          <a:xfrm>
            <a:off x="10305919" y="1832857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  <a:cs typeface="Arial" pitchFamily="34" charset="0"/>
              </a:rPr>
              <a:t>99</a:t>
            </a:r>
            <a:r>
              <a:rPr lang="en-US" altLang="ko-KR" sz="2400" b="1" dirty="0"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20" name="Group 63">
            <a:extLst>
              <a:ext uri="{FF2B5EF4-FFF2-40B4-BE49-F238E27FC236}">
                <a16:creationId xmlns:a16="http://schemas.microsoft.com/office/drawing/2014/main" id="{2C94087E-3E41-4BAA-9A06-D9045E9FDB72}"/>
              </a:ext>
            </a:extLst>
          </p:cNvPr>
          <p:cNvGrpSpPr/>
          <p:nvPr/>
        </p:nvGrpSpPr>
        <p:grpSpPr>
          <a:xfrm>
            <a:off x="6303276" y="2971973"/>
            <a:ext cx="4002645" cy="868694"/>
            <a:chOff x="910640" y="2975794"/>
            <a:chExt cx="1527408" cy="21727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C626A0-89AE-48AE-B64F-AF886B44C77A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3D8A4D-0BCA-40A1-BF25-F6E1AC6C386C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4267084-D383-486B-8929-5434D71ABE0D}"/>
              </a:ext>
            </a:extLst>
          </p:cNvPr>
          <p:cNvSpPr txBox="1"/>
          <p:nvPr/>
        </p:nvSpPr>
        <p:spPr>
          <a:xfrm>
            <a:off x="10305919" y="2998518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85</a:t>
            </a:r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24" name="Group 67">
            <a:extLst>
              <a:ext uri="{FF2B5EF4-FFF2-40B4-BE49-F238E27FC236}">
                <a16:creationId xmlns:a16="http://schemas.microsoft.com/office/drawing/2014/main" id="{C00FA200-3D18-40E7-882B-826CF821272D}"/>
              </a:ext>
            </a:extLst>
          </p:cNvPr>
          <p:cNvGrpSpPr/>
          <p:nvPr/>
        </p:nvGrpSpPr>
        <p:grpSpPr>
          <a:xfrm>
            <a:off x="6303276" y="4137635"/>
            <a:ext cx="4002645" cy="868694"/>
            <a:chOff x="910640" y="2975794"/>
            <a:chExt cx="1527408" cy="217274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4685DA-4446-4904-9F61-FD9B1C355C08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D1CF6A-1861-4C14-A036-7DF9052295CD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9B23B5F-B08E-46E2-93A5-0557D7ED6E4E}"/>
              </a:ext>
            </a:extLst>
          </p:cNvPr>
          <p:cNvSpPr txBox="1"/>
          <p:nvPr/>
        </p:nvSpPr>
        <p:spPr>
          <a:xfrm>
            <a:off x="10305919" y="4164180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67</a:t>
            </a:r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28" name="Group 71">
            <a:extLst>
              <a:ext uri="{FF2B5EF4-FFF2-40B4-BE49-F238E27FC236}">
                <a16:creationId xmlns:a16="http://schemas.microsoft.com/office/drawing/2014/main" id="{F40FE216-685F-46B6-9C40-82EF608F6782}"/>
              </a:ext>
            </a:extLst>
          </p:cNvPr>
          <p:cNvGrpSpPr/>
          <p:nvPr/>
        </p:nvGrpSpPr>
        <p:grpSpPr>
          <a:xfrm>
            <a:off x="6303276" y="5303296"/>
            <a:ext cx="4002645" cy="868694"/>
            <a:chOff x="910640" y="2975794"/>
            <a:chExt cx="1527408" cy="217274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062DFB-D4E2-4A57-BD4A-D1132BDE5D8B}"/>
                </a:ext>
              </a:extLst>
            </p:cNvPr>
            <p:cNvSpPr txBox="1"/>
            <p:nvPr/>
          </p:nvSpPr>
          <p:spPr>
            <a:xfrm>
              <a:off x="910640" y="2975794"/>
              <a:ext cx="1527408" cy="76980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8D16A3-A0B3-460C-BECF-07FF1DE3D8AF}"/>
                </a:ext>
              </a:extLst>
            </p:cNvPr>
            <p:cNvSpPr txBox="1"/>
            <p:nvPr/>
          </p:nvSpPr>
          <p:spPr>
            <a:xfrm>
              <a:off x="910640" y="3531961"/>
              <a:ext cx="1527408" cy="1616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86457F3-4973-4EFF-97E7-F01AC2F5F9DF}"/>
              </a:ext>
            </a:extLst>
          </p:cNvPr>
          <p:cNvSpPr txBox="1"/>
          <p:nvPr/>
        </p:nvSpPr>
        <p:spPr>
          <a:xfrm>
            <a:off x="10305919" y="5329842"/>
            <a:ext cx="108012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43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7521DC44-1739-4D31-ADAD-89835EDADC2A}"/>
              </a:ext>
            </a:extLst>
          </p:cNvPr>
          <p:cNvSpPr>
            <a:spLocks noChangeAspect="1"/>
          </p:cNvSpPr>
          <p:nvPr/>
        </p:nvSpPr>
        <p:spPr>
          <a:xfrm rot="20700000">
            <a:off x="5682372" y="4389594"/>
            <a:ext cx="387594" cy="314845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3" name="Freeform 95">
            <a:extLst>
              <a:ext uri="{FF2B5EF4-FFF2-40B4-BE49-F238E27FC236}">
                <a16:creationId xmlns:a16="http://schemas.microsoft.com/office/drawing/2014/main" id="{FF5B0BEE-15F2-4102-AB8A-6D9F63F0E62A}"/>
              </a:ext>
            </a:extLst>
          </p:cNvPr>
          <p:cNvSpPr>
            <a:spLocks/>
          </p:cNvSpPr>
          <p:nvPr/>
        </p:nvSpPr>
        <p:spPr>
          <a:xfrm>
            <a:off x="5706882" y="2048292"/>
            <a:ext cx="338573" cy="338573"/>
          </a:xfrm>
          <a:custGeom>
            <a:avLst/>
            <a:gdLst/>
            <a:ahLst/>
            <a:cxnLst/>
            <a:rect l="l" t="t" r="r" b="b"/>
            <a:pathLst>
              <a:path w="2376266" h="2700265">
                <a:moveTo>
                  <a:pt x="1656387" y="1972892"/>
                </a:moveTo>
                <a:cubicBezTo>
                  <a:pt x="1611887" y="1973356"/>
                  <a:pt x="1563385" y="2005080"/>
                  <a:pt x="1534629" y="2057337"/>
                </a:cubicBezTo>
                <a:cubicBezTo>
                  <a:pt x="1496288" y="2127013"/>
                  <a:pt x="1507568" y="2206808"/>
                  <a:pt x="1559826" y="2235565"/>
                </a:cubicBezTo>
                <a:cubicBezTo>
                  <a:pt x="1612084" y="2264320"/>
                  <a:pt x="1685527" y="2231149"/>
                  <a:pt x="1723869" y="2161473"/>
                </a:cubicBezTo>
                <a:cubicBezTo>
                  <a:pt x="1762211" y="2091796"/>
                  <a:pt x="1750931" y="2012000"/>
                  <a:pt x="1698673" y="1983245"/>
                </a:cubicBezTo>
                <a:cubicBezTo>
                  <a:pt x="1685608" y="1976055"/>
                  <a:pt x="1671220" y="1972736"/>
                  <a:pt x="1656387" y="1972892"/>
                </a:cubicBezTo>
                <a:close/>
                <a:moveTo>
                  <a:pt x="312688" y="1634792"/>
                </a:moveTo>
                <a:cubicBezTo>
                  <a:pt x="281116" y="1626772"/>
                  <a:pt x="249981" y="1631172"/>
                  <a:pt x="226763" y="1649891"/>
                </a:cubicBezTo>
                <a:cubicBezTo>
                  <a:pt x="180329" y="1687329"/>
                  <a:pt x="183153" y="1767868"/>
                  <a:pt x="233071" y="1829780"/>
                </a:cubicBezTo>
                <a:cubicBezTo>
                  <a:pt x="282989" y="1891692"/>
                  <a:pt x="361097" y="1911533"/>
                  <a:pt x="407532" y="1874094"/>
                </a:cubicBezTo>
                <a:cubicBezTo>
                  <a:pt x="453966" y="1836657"/>
                  <a:pt x="451142" y="1756118"/>
                  <a:pt x="401224" y="1694205"/>
                </a:cubicBezTo>
                <a:cubicBezTo>
                  <a:pt x="376265" y="1663249"/>
                  <a:pt x="344258" y="1642811"/>
                  <a:pt x="312688" y="1634792"/>
                </a:cubicBezTo>
                <a:close/>
                <a:moveTo>
                  <a:pt x="1869299" y="1519920"/>
                </a:moveTo>
                <a:cubicBezTo>
                  <a:pt x="1824865" y="1522388"/>
                  <a:pt x="1777842" y="1556264"/>
                  <a:pt x="1751468" y="1609764"/>
                </a:cubicBezTo>
                <a:cubicBezTo>
                  <a:pt x="1716305" y="1681096"/>
                  <a:pt x="1731168" y="1760303"/>
                  <a:pt x="1784668" y="1786676"/>
                </a:cubicBezTo>
                <a:cubicBezTo>
                  <a:pt x="1838168" y="1813049"/>
                  <a:pt x="1910044" y="1776602"/>
                  <a:pt x="1945208" y="1705269"/>
                </a:cubicBezTo>
                <a:cubicBezTo>
                  <a:pt x="1980371" y="1633937"/>
                  <a:pt x="1965508" y="1554730"/>
                  <a:pt x="1912008" y="1528357"/>
                </a:cubicBezTo>
                <a:cubicBezTo>
                  <a:pt x="1898633" y="1521764"/>
                  <a:pt x="1884109" y="1519097"/>
                  <a:pt x="1869299" y="1519920"/>
                </a:cubicBezTo>
                <a:close/>
                <a:moveTo>
                  <a:pt x="741251" y="1329992"/>
                </a:moveTo>
                <a:cubicBezTo>
                  <a:pt x="709680" y="1321974"/>
                  <a:pt x="678544" y="1326372"/>
                  <a:pt x="655326" y="1345092"/>
                </a:cubicBezTo>
                <a:cubicBezTo>
                  <a:pt x="608892" y="1382530"/>
                  <a:pt x="611716" y="1463069"/>
                  <a:pt x="661634" y="1524981"/>
                </a:cubicBezTo>
                <a:cubicBezTo>
                  <a:pt x="711552" y="1586893"/>
                  <a:pt x="789660" y="1606734"/>
                  <a:pt x="836094" y="1569294"/>
                </a:cubicBezTo>
                <a:cubicBezTo>
                  <a:pt x="882529" y="1531856"/>
                  <a:pt x="879704" y="1451317"/>
                  <a:pt x="829787" y="1389406"/>
                </a:cubicBezTo>
                <a:cubicBezTo>
                  <a:pt x="804828" y="1358450"/>
                  <a:pt x="772822" y="1338012"/>
                  <a:pt x="741251" y="1329992"/>
                </a:cubicBezTo>
                <a:close/>
                <a:moveTo>
                  <a:pt x="2079316" y="1065457"/>
                </a:moveTo>
                <a:cubicBezTo>
                  <a:pt x="2035146" y="1070876"/>
                  <a:pt x="1990481" y="1107807"/>
                  <a:pt x="1967725" y="1162943"/>
                </a:cubicBezTo>
                <a:cubicBezTo>
                  <a:pt x="1937386" y="1236457"/>
                  <a:pt x="1957487" y="1314499"/>
                  <a:pt x="2012623" y="1337253"/>
                </a:cubicBezTo>
                <a:cubicBezTo>
                  <a:pt x="2067759" y="1360009"/>
                  <a:pt x="2137051" y="1318860"/>
                  <a:pt x="2167391" y="1245345"/>
                </a:cubicBezTo>
                <a:cubicBezTo>
                  <a:pt x="2197730" y="1171831"/>
                  <a:pt x="2177629" y="1093789"/>
                  <a:pt x="2122493" y="1071035"/>
                </a:cubicBezTo>
                <a:cubicBezTo>
                  <a:pt x="2108709" y="1065345"/>
                  <a:pt x="2094040" y="1063650"/>
                  <a:pt x="2079316" y="1065457"/>
                </a:cubicBezTo>
                <a:close/>
                <a:moveTo>
                  <a:pt x="0" y="654162"/>
                </a:moveTo>
                <a:lnTo>
                  <a:pt x="1082073" y="1244384"/>
                </a:lnTo>
                <a:lnTo>
                  <a:pt x="1121421" y="2700265"/>
                </a:lnTo>
                <a:lnTo>
                  <a:pt x="4918" y="1923139"/>
                </a:lnTo>
                <a:cubicBezTo>
                  <a:pt x="3279" y="1498508"/>
                  <a:pt x="1639" y="1073875"/>
                  <a:pt x="0" y="654162"/>
                </a:cubicBezTo>
                <a:close/>
                <a:moveTo>
                  <a:pt x="2375644" y="688592"/>
                </a:moveTo>
                <a:lnTo>
                  <a:pt x="2360889" y="1967406"/>
                </a:lnTo>
                <a:lnTo>
                  <a:pt x="1293570" y="2700265"/>
                </a:lnTo>
                <a:lnTo>
                  <a:pt x="1249303" y="1239466"/>
                </a:lnTo>
                <a:close/>
                <a:moveTo>
                  <a:pt x="1214923" y="371219"/>
                </a:moveTo>
                <a:cubicBezTo>
                  <a:pt x="1197013" y="368793"/>
                  <a:pt x="1177834" y="369067"/>
                  <a:pt x="1158247" y="372480"/>
                </a:cubicBezTo>
                <a:cubicBezTo>
                  <a:pt x="1079899" y="386133"/>
                  <a:pt x="1024686" y="444836"/>
                  <a:pt x="1034926" y="503598"/>
                </a:cubicBezTo>
                <a:cubicBezTo>
                  <a:pt x="1045165" y="562359"/>
                  <a:pt x="1116980" y="598927"/>
                  <a:pt x="1195328" y="585274"/>
                </a:cubicBezTo>
                <a:cubicBezTo>
                  <a:pt x="1273676" y="571621"/>
                  <a:pt x="1328889" y="512918"/>
                  <a:pt x="1318650" y="454156"/>
                </a:cubicBezTo>
                <a:cubicBezTo>
                  <a:pt x="1310970" y="410086"/>
                  <a:pt x="1268654" y="378499"/>
                  <a:pt x="1214923" y="371219"/>
                </a:cubicBezTo>
                <a:close/>
                <a:moveTo>
                  <a:pt x="1185985" y="0"/>
                </a:moveTo>
                <a:lnTo>
                  <a:pt x="2376266" y="506608"/>
                </a:lnTo>
                <a:lnTo>
                  <a:pt x="1161392" y="1101748"/>
                </a:lnTo>
                <a:lnTo>
                  <a:pt x="10460" y="4918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4" name="Isosceles Triangle 20">
            <a:extLst>
              <a:ext uri="{FF2B5EF4-FFF2-40B4-BE49-F238E27FC236}">
                <a16:creationId xmlns:a16="http://schemas.microsoft.com/office/drawing/2014/main" id="{193C7858-C34E-42BF-9D71-E7F344D29C43}"/>
              </a:ext>
            </a:extLst>
          </p:cNvPr>
          <p:cNvSpPr>
            <a:spLocks noChangeAspect="1"/>
          </p:cNvSpPr>
          <p:nvPr/>
        </p:nvSpPr>
        <p:spPr>
          <a:xfrm rot="8201235">
            <a:off x="5714685" y="5536516"/>
            <a:ext cx="322962" cy="356093"/>
          </a:xfrm>
          <a:custGeom>
            <a:avLst/>
            <a:gdLst/>
            <a:ahLst/>
            <a:cxnLst/>
            <a:rect l="l" t="t" r="r" b="b"/>
            <a:pathLst>
              <a:path w="4285801" h="4725490">
                <a:moveTo>
                  <a:pt x="1428251" y="4622752"/>
                </a:moveTo>
                <a:cubicBezTo>
                  <a:pt x="1313180" y="4505074"/>
                  <a:pt x="1240588" y="4345285"/>
                  <a:pt x="1235771" y="4167715"/>
                </a:cubicBezTo>
                <a:cubicBezTo>
                  <a:pt x="1227835" y="3875156"/>
                  <a:pt x="1406218" y="3620819"/>
                  <a:pt x="1664050" y="3520754"/>
                </a:cubicBezTo>
                <a:lnTo>
                  <a:pt x="1635892" y="2482688"/>
                </a:lnTo>
                <a:lnTo>
                  <a:pt x="1044642" y="2469039"/>
                </a:lnTo>
                <a:lnTo>
                  <a:pt x="1044642" y="2667331"/>
                </a:lnTo>
                <a:cubicBezTo>
                  <a:pt x="1044642" y="2727000"/>
                  <a:pt x="996271" y="2775371"/>
                  <a:pt x="936601" y="2775372"/>
                </a:cubicBezTo>
                <a:lnTo>
                  <a:pt x="657382" y="2775371"/>
                </a:lnTo>
                <a:cubicBezTo>
                  <a:pt x="637755" y="2823613"/>
                  <a:pt x="630101" y="2874237"/>
                  <a:pt x="622448" y="2945800"/>
                </a:cubicBezTo>
                <a:lnTo>
                  <a:pt x="252030" y="2945800"/>
                </a:lnTo>
                <a:cubicBezTo>
                  <a:pt x="256275" y="2883407"/>
                  <a:pt x="252593" y="2828938"/>
                  <a:pt x="235967" y="2775370"/>
                </a:cubicBezTo>
                <a:lnTo>
                  <a:pt x="7267" y="2775370"/>
                </a:lnTo>
                <a:cubicBezTo>
                  <a:pt x="1003" y="2679903"/>
                  <a:pt x="-1109" y="2594661"/>
                  <a:pt x="535" y="2514852"/>
                </a:cubicBezTo>
                <a:cubicBezTo>
                  <a:pt x="5466" y="2275424"/>
                  <a:pt x="44187" y="2084887"/>
                  <a:pt x="105917" y="1813823"/>
                </a:cubicBezTo>
                <a:cubicBezTo>
                  <a:pt x="258635" y="1288584"/>
                  <a:pt x="488046" y="911620"/>
                  <a:pt x="870837" y="570445"/>
                </a:cubicBezTo>
                <a:cubicBezTo>
                  <a:pt x="674179" y="1284154"/>
                  <a:pt x="622718" y="1497188"/>
                  <a:pt x="741752" y="1669956"/>
                </a:cubicBezTo>
                <a:cubicBezTo>
                  <a:pt x="882751" y="1699943"/>
                  <a:pt x="788174" y="1674807"/>
                  <a:pt x="936601" y="1710419"/>
                </a:cubicBezTo>
                <a:cubicBezTo>
                  <a:pt x="1001384" y="1730870"/>
                  <a:pt x="1044642" y="1758791"/>
                  <a:pt x="1044642" y="1818460"/>
                </a:cubicBezTo>
                <a:lnTo>
                  <a:pt x="1044642" y="1970448"/>
                </a:lnTo>
                <a:lnTo>
                  <a:pt x="1621635" y="1957128"/>
                </a:lnTo>
                <a:lnTo>
                  <a:pt x="1601569" y="1217379"/>
                </a:lnTo>
                <a:cubicBezTo>
                  <a:pt x="1338692" y="1131438"/>
                  <a:pt x="1146783" y="887145"/>
                  <a:pt x="1138847" y="594588"/>
                </a:cubicBezTo>
                <a:cubicBezTo>
                  <a:pt x="1132425" y="357828"/>
                  <a:pt x="1248029" y="146099"/>
                  <a:pt x="1428910" y="20243"/>
                </a:cubicBezTo>
                <a:lnTo>
                  <a:pt x="1447318" y="698863"/>
                </a:lnTo>
                <a:lnTo>
                  <a:pt x="2193594" y="678620"/>
                </a:lnTo>
                <a:lnTo>
                  <a:pt x="2175185" y="0"/>
                </a:lnTo>
                <a:cubicBezTo>
                  <a:pt x="2362624" y="115865"/>
                  <a:pt x="2489536" y="321015"/>
                  <a:pt x="2495958" y="557775"/>
                </a:cubicBezTo>
                <a:cubicBezTo>
                  <a:pt x="2503894" y="850332"/>
                  <a:pt x="2325511" y="1104670"/>
                  <a:pt x="2067679" y="1204735"/>
                </a:cubicBezTo>
                <a:lnTo>
                  <a:pt x="2087796" y="1946367"/>
                </a:lnTo>
                <a:lnTo>
                  <a:pt x="4285801" y="1895627"/>
                </a:lnTo>
                <a:lnTo>
                  <a:pt x="4285801" y="2543859"/>
                </a:lnTo>
                <a:lnTo>
                  <a:pt x="2102637" y="2493462"/>
                </a:lnTo>
                <a:lnTo>
                  <a:pt x="2130160" y="3508110"/>
                </a:lnTo>
                <a:cubicBezTo>
                  <a:pt x="2393037" y="3594051"/>
                  <a:pt x="2584946" y="3838344"/>
                  <a:pt x="2592882" y="4130902"/>
                </a:cubicBezTo>
                <a:cubicBezTo>
                  <a:pt x="2599304" y="4367662"/>
                  <a:pt x="2483700" y="4579391"/>
                  <a:pt x="2302820" y="4705247"/>
                </a:cubicBezTo>
                <a:lnTo>
                  <a:pt x="2284411" y="4026626"/>
                </a:lnTo>
                <a:lnTo>
                  <a:pt x="1538135" y="4046869"/>
                </a:lnTo>
                <a:lnTo>
                  <a:pt x="1556544" y="4725490"/>
                </a:lnTo>
                <a:cubicBezTo>
                  <a:pt x="1509684" y="4696524"/>
                  <a:pt x="1466607" y="4661977"/>
                  <a:pt x="1428251" y="4622752"/>
                </a:cubicBezTo>
                <a:close/>
                <a:moveTo>
                  <a:pt x="44807" y="3562389"/>
                </a:moveTo>
                <a:cubicBezTo>
                  <a:pt x="25255" y="3542837"/>
                  <a:pt x="13162" y="3515827"/>
                  <a:pt x="13162" y="3485992"/>
                </a:cubicBezTo>
                <a:lnTo>
                  <a:pt x="13162" y="3053842"/>
                </a:lnTo>
                <a:cubicBezTo>
                  <a:pt x="13162" y="2994173"/>
                  <a:pt x="61534" y="2945801"/>
                  <a:pt x="121203" y="2945801"/>
                </a:cubicBezTo>
                <a:lnTo>
                  <a:pt x="757287" y="2945801"/>
                </a:lnTo>
                <a:cubicBezTo>
                  <a:pt x="816956" y="2945801"/>
                  <a:pt x="865328" y="2994173"/>
                  <a:pt x="865328" y="3053842"/>
                </a:cubicBezTo>
                <a:lnTo>
                  <a:pt x="865328" y="3485992"/>
                </a:lnTo>
                <a:cubicBezTo>
                  <a:pt x="865328" y="3545662"/>
                  <a:pt x="816956" y="3594033"/>
                  <a:pt x="757287" y="3594033"/>
                </a:cubicBezTo>
                <a:lnTo>
                  <a:pt x="121203" y="3594033"/>
                </a:lnTo>
                <a:cubicBezTo>
                  <a:pt x="91368" y="3594033"/>
                  <a:pt x="64358" y="3581940"/>
                  <a:pt x="44807" y="35623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5" name="Rounded Rectangle 1">
            <a:extLst>
              <a:ext uri="{FF2B5EF4-FFF2-40B4-BE49-F238E27FC236}">
                <a16:creationId xmlns:a16="http://schemas.microsoft.com/office/drawing/2014/main" id="{1E92501D-AB51-4F35-A098-2442C49215AE}"/>
              </a:ext>
            </a:extLst>
          </p:cNvPr>
          <p:cNvSpPr>
            <a:spLocks noChangeAspect="1"/>
          </p:cNvSpPr>
          <p:nvPr/>
        </p:nvSpPr>
        <p:spPr>
          <a:xfrm>
            <a:off x="5775852" y="3218944"/>
            <a:ext cx="200630" cy="338573"/>
          </a:xfrm>
          <a:custGeom>
            <a:avLst/>
            <a:gdLst/>
            <a:ahLst/>
            <a:cxnLst/>
            <a:rect l="l" t="t" r="r" b="b"/>
            <a:pathLst>
              <a:path w="2337548" h="3944720">
                <a:moveTo>
                  <a:pt x="2013548" y="1242075"/>
                </a:moveTo>
                <a:lnTo>
                  <a:pt x="2337548" y="1242075"/>
                </a:lnTo>
                <a:lnTo>
                  <a:pt x="2337548" y="1945866"/>
                </a:lnTo>
                <a:lnTo>
                  <a:pt x="2337548" y="1962155"/>
                </a:lnTo>
                <a:lnTo>
                  <a:pt x="2336798" y="1962155"/>
                </a:lnTo>
                <a:cubicBezTo>
                  <a:pt x="2330129" y="2597501"/>
                  <a:pt x="1898450" y="3121603"/>
                  <a:pt x="1336990" y="3208701"/>
                </a:cubicBezTo>
                <a:lnTo>
                  <a:pt x="1336990" y="3620720"/>
                </a:lnTo>
                <a:lnTo>
                  <a:pt x="1895070" y="3620720"/>
                </a:lnTo>
                <a:lnTo>
                  <a:pt x="1895070" y="3944720"/>
                </a:lnTo>
                <a:lnTo>
                  <a:pt x="454910" y="3944720"/>
                </a:lnTo>
                <a:lnTo>
                  <a:pt x="454910" y="3620720"/>
                </a:lnTo>
                <a:lnTo>
                  <a:pt x="1012990" y="3620720"/>
                </a:lnTo>
                <a:lnTo>
                  <a:pt x="1012990" y="3210585"/>
                </a:lnTo>
                <a:cubicBezTo>
                  <a:pt x="447376" y="3129632"/>
                  <a:pt x="8655" y="2604919"/>
                  <a:pt x="389" y="1964536"/>
                </a:cubicBezTo>
                <a:lnTo>
                  <a:pt x="0" y="1964536"/>
                </a:lnTo>
                <a:lnTo>
                  <a:pt x="0" y="1244456"/>
                </a:lnTo>
                <a:lnTo>
                  <a:pt x="324000" y="1244456"/>
                </a:lnTo>
                <a:lnTo>
                  <a:pt x="324000" y="1964536"/>
                </a:lnTo>
                <a:lnTo>
                  <a:pt x="323361" y="1964536"/>
                </a:lnTo>
                <a:cubicBezTo>
                  <a:pt x="331926" y="2486037"/>
                  <a:pt x="710705" y="2903701"/>
                  <a:pt x="1173940" y="2900510"/>
                </a:cubicBezTo>
                <a:cubicBezTo>
                  <a:pt x="1634302" y="2897337"/>
                  <a:pt x="2006933" y="2479634"/>
                  <a:pt x="2014006" y="1962155"/>
                </a:cubicBezTo>
                <a:lnTo>
                  <a:pt x="2013548" y="1962155"/>
                </a:lnTo>
                <a:close/>
                <a:moveTo>
                  <a:pt x="1168773" y="0"/>
                </a:moveTo>
                <a:cubicBezTo>
                  <a:pt x="1546536" y="0"/>
                  <a:pt x="1852773" y="306237"/>
                  <a:pt x="1852773" y="684000"/>
                </a:cubicBezTo>
                <a:lnTo>
                  <a:pt x="1852773" y="1980000"/>
                </a:lnTo>
                <a:cubicBezTo>
                  <a:pt x="1852773" y="2357763"/>
                  <a:pt x="1546536" y="2664000"/>
                  <a:pt x="1168773" y="2664000"/>
                </a:cubicBezTo>
                <a:cubicBezTo>
                  <a:pt x="791010" y="2664000"/>
                  <a:pt x="484773" y="2357763"/>
                  <a:pt x="484773" y="1980000"/>
                </a:cubicBezTo>
                <a:lnTo>
                  <a:pt x="484773" y="684000"/>
                </a:lnTo>
                <a:cubicBezTo>
                  <a:pt x="484773" y="306237"/>
                  <a:pt x="791010" y="0"/>
                  <a:pt x="11687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Graphic 19">
            <a:extLst>
              <a:ext uri="{FF2B5EF4-FFF2-40B4-BE49-F238E27FC236}">
                <a16:creationId xmlns:a16="http://schemas.microsoft.com/office/drawing/2014/main" id="{7F0445C0-F384-4040-ADAF-1C5A1CAD3A1A}"/>
              </a:ext>
            </a:extLst>
          </p:cNvPr>
          <p:cNvSpPr/>
          <p:nvPr/>
        </p:nvSpPr>
        <p:spPr>
          <a:xfrm>
            <a:off x="2196638" y="1487174"/>
            <a:ext cx="1138750" cy="2117261"/>
          </a:xfrm>
          <a:custGeom>
            <a:avLst/>
            <a:gdLst>
              <a:gd name="connsiteX0" fmla="*/ 292879 w 3684792"/>
              <a:gd name="connsiteY0" fmla="*/ 6730719 h 6851086"/>
              <a:gd name="connsiteX1" fmla="*/ 249325 w 3684792"/>
              <a:gd name="connsiteY1" fmla="*/ 6741089 h 6851086"/>
              <a:gd name="connsiteX2" fmla="*/ 180192 w 3684792"/>
              <a:gd name="connsiteY2" fmla="*/ 6721731 h 6851086"/>
              <a:gd name="connsiteX3" fmla="*/ 49530 w 3684792"/>
              <a:gd name="connsiteY3" fmla="*/ 6650524 h 6851086"/>
              <a:gd name="connsiteX4" fmla="*/ 9433 w 3684792"/>
              <a:gd name="connsiteY4" fmla="*/ 6622180 h 6851086"/>
              <a:gd name="connsiteX5" fmla="*/ 446 w 3684792"/>
              <a:gd name="connsiteY5" fmla="*/ 6598674 h 6851086"/>
              <a:gd name="connsiteX6" fmla="*/ 69579 w 3684792"/>
              <a:gd name="connsiteY6" fmla="*/ 6366387 h 6851086"/>
              <a:gd name="connsiteX7" fmla="*/ 144934 w 3684792"/>
              <a:gd name="connsiteY7" fmla="*/ 6213603 h 6851086"/>
              <a:gd name="connsiteX8" fmla="*/ 191944 w 3684792"/>
              <a:gd name="connsiteY8" fmla="*/ 6090546 h 6851086"/>
              <a:gd name="connsiteX9" fmla="*/ 209919 w 3684792"/>
              <a:gd name="connsiteY9" fmla="*/ 6009661 h 6851086"/>
              <a:gd name="connsiteX10" fmla="*/ 236881 w 3684792"/>
              <a:gd name="connsiteY10" fmla="*/ 5988921 h 6851086"/>
              <a:gd name="connsiteX11" fmla="*/ 250016 w 3684792"/>
              <a:gd name="connsiteY11" fmla="*/ 5975786 h 6851086"/>
              <a:gd name="connsiteX12" fmla="*/ 290113 w 3684792"/>
              <a:gd name="connsiteY12" fmla="*/ 5787052 h 6851086"/>
              <a:gd name="connsiteX13" fmla="*/ 371690 w 3684792"/>
              <a:gd name="connsiteY13" fmla="*/ 5478027 h 6851086"/>
              <a:gd name="connsiteX14" fmla="*/ 500278 w 3684792"/>
              <a:gd name="connsiteY14" fmla="*/ 5117844 h 6851086"/>
              <a:gd name="connsiteX15" fmla="*/ 660667 w 3684792"/>
              <a:gd name="connsiteY15" fmla="*/ 4852373 h 6851086"/>
              <a:gd name="connsiteX16" fmla="*/ 791328 w 3684792"/>
              <a:gd name="connsiteY16" fmla="*/ 4631147 h 6851086"/>
              <a:gd name="connsiteX17" fmla="*/ 850091 w 3684792"/>
              <a:gd name="connsiteY17" fmla="*/ 4431353 h 6851086"/>
              <a:gd name="connsiteX18" fmla="*/ 926829 w 3684792"/>
              <a:gd name="connsiteY18" fmla="*/ 4072552 h 6851086"/>
              <a:gd name="connsiteX19" fmla="*/ 973839 w 3684792"/>
              <a:gd name="connsiteY19" fmla="*/ 3917694 h 6851086"/>
              <a:gd name="connsiteX20" fmla="*/ 981444 w 3684792"/>
              <a:gd name="connsiteY20" fmla="*/ 3841648 h 6851086"/>
              <a:gd name="connsiteX21" fmla="*/ 977296 w 3684792"/>
              <a:gd name="connsiteY21" fmla="*/ 3819525 h 6851086"/>
              <a:gd name="connsiteX22" fmla="*/ 930286 w 3684792"/>
              <a:gd name="connsiteY22" fmla="*/ 3699234 h 6851086"/>
              <a:gd name="connsiteX23" fmla="*/ 886732 w 3684792"/>
              <a:gd name="connsiteY23" fmla="*/ 3396431 h 6851086"/>
              <a:gd name="connsiteX24" fmla="*/ 889497 w 3684792"/>
              <a:gd name="connsiteY24" fmla="*/ 3383295 h 6851086"/>
              <a:gd name="connsiteX25" fmla="*/ 891571 w 3684792"/>
              <a:gd name="connsiteY25" fmla="*/ 3370160 h 6851086"/>
              <a:gd name="connsiteX26" fmla="*/ 882584 w 3684792"/>
              <a:gd name="connsiteY26" fmla="*/ 3373617 h 6851086"/>
              <a:gd name="connsiteX27" fmla="*/ 678641 w 3684792"/>
              <a:gd name="connsiteY27" fmla="*/ 3435145 h 6851086"/>
              <a:gd name="connsiteX28" fmla="*/ 812759 w 3684792"/>
              <a:gd name="connsiteY28" fmla="*/ 3442059 h 6851086"/>
              <a:gd name="connsiteX29" fmla="*/ 588077 w 3684792"/>
              <a:gd name="connsiteY29" fmla="*/ 3399196 h 6851086"/>
              <a:gd name="connsiteX30" fmla="*/ 385517 w 3684792"/>
              <a:gd name="connsiteY30" fmla="*/ 3320384 h 6851086"/>
              <a:gd name="connsiteX31" fmla="*/ 211993 w 3684792"/>
              <a:gd name="connsiteY31" fmla="*/ 3151008 h 6851086"/>
              <a:gd name="connsiteX32" fmla="*/ 180883 w 3684792"/>
              <a:gd name="connsiteY32" fmla="*/ 2865489 h 6851086"/>
              <a:gd name="connsiteX33" fmla="*/ 196092 w 3684792"/>
              <a:gd name="connsiteY33" fmla="*/ 2714779 h 6851086"/>
              <a:gd name="connsiteX34" fmla="*/ 265917 w 3684792"/>
              <a:gd name="connsiteY34" fmla="*/ 2472122 h 6851086"/>
              <a:gd name="connsiteX35" fmla="*/ 352333 w 3684792"/>
              <a:gd name="connsiteY35" fmla="*/ 2270253 h 6851086"/>
              <a:gd name="connsiteX36" fmla="*/ 361320 w 3684792"/>
              <a:gd name="connsiteY36" fmla="*/ 2253661 h 6851086"/>
              <a:gd name="connsiteX37" fmla="*/ 472625 w 3684792"/>
              <a:gd name="connsiteY37" fmla="*/ 2205268 h 6851086"/>
              <a:gd name="connsiteX38" fmla="*/ 512722 w 3684792"/>
              <a:gd name="connsiteY38" fmla="*/ 2185220 h 6851086"/>
              <a:gd name="connsiteX39" fmla="*/ 653753 w 3684792"/>
              <a:gd name="connsiteY39" fmla="*/ 1982659 h 6851086"/>
              <a:gd name="connsiteX40" fmla="*/ 733948 w 3684792"/>
              <a:gd name="connsiteY40" fmla="*/ 1733780 h 6851086"/>
              <a:gd name="connsiteX41" fmla="*/ 948951 w 3684792"/>
              <a:gd name="connsiteY41" fmla="*/ 1621094 h 6851086"/>
              <a:gd name="connsiteX42" fmla="*/ 1067169 w 3684792"/>
              <a:gd name="connsiteY42" fmla="*/ 1556109 h 6851086"/>
              <a:gd name="connsiteX43" fmla="*/ 1268346 w 3684792"/>
              <a:gd name="connsiteY43" fmla="*/ 1374980 h 6851086"/>
              <a:gd name="connsiteX44" fmla="*/ 1486115 w 3684792"/>
              <a:gd name="connsiteY44" fmla="*/ 1154445 h 6851086"/>
              <a:gd name="connsiteX45" fmla="*/ 1571840 w 3684792"/>
              <a:gd name="connsiteY45" fmla="*/ 1106744 h 6851086"/>
              <a:gd name="connsiteX46" fmla="*/ 1726698 w 3684792"/>
              <a:gd name="connsiteY46" fmla="*/ 1011340 h 6851086"/>
              <a:gd name="connsiteX47" fmla="*/ 1761265 w 3684792"/>
              <a:gd name="connsiteY47" fmla="*/ 996822 h 6851086"/>
              <a:gd name="connsiteX48" fmla="*/ 1788918 w 3684792"/>
              <a:gd name="connsiteY48" fmla="*/ 975391 h 6851086"/>
              <a:gd name="connsiteX49" fmla="*/ 1876026 w 3684792"/>
              <a:gd name="connsiteY49" fmla="*/ 819841 h 6851086"/>
              <a:gd name="connsiteX50" fmla="*/ 1836620 w 3684792"/>
              <a:gd name="connsiteY50" fmla="*/ 716142 h 6851086"/>
              <a:gd name="connsiteX51" fmla="*/ 1821411 w 3684792"/>
              <a:gd name="connsiteY51" fmla="*/ 488003 h 6851086"/>
              <a:gd name="connsiteX52" fmla="*/ 1834546 w 3684792"/>
              <a:gd name="connsiteY52" fmla="*/ 356650 h 6851086"/>
              <a:gd name="connsiteX53" fmla="*/ 1929258 w 3684792"/>
              <a:gd name="connsiteY53" fmla="*/ 137498 h 6851086"/>
              <a:gd name="connsiteX54" fmla="*/ 2058537 w 3684792"/>
              <a:gd name="connsiteY54" fmla="*/ 52464 h 6851086"/>
              <a:gd name="connsiteX55" fmla="*/ 2124905 w 3684792"/>
              <a:gd name="connsiteY55" fmla="*/ 23428 h 6851086"/>
              <a:gd name="connsiteX56" fmla="*/ 2100708 w 3684792"/>
              <a:gd name="connsiteY56" fmla="*/ 6836 h 6851086"/>
              <a:gd name="connsiteX57" fmla="*/ 2102782 w 3684792"/>
              <a:gd name="connsiteY57" fmla="*/ 615 h 6851086"/>
              <a:gd name="connsiteX58" fmla="*/ 2144262 w 3684792"/>
              <a:gd name="connsiteY58" fmla="*/ 615 h 6851086"/>
              <a:gd name="connsiteX59" fmla="*/ 2295663 w 3684792"/>
              <a:gd name="connsiteY59" fmla="*/ 15824 h 6851086"/>
              <a:gd name="connsiteX60" fmla="*/ 2645477 w 3684792"/>
              <a:gd name="connsiteY60" fmla="*/ 232210 h 6851086"/>
              <a:gd name="connsiteX61" fmla="*/ 2645477 w 3684792"/>
              <a:gd name="connsiteY61" fmla="*/ 407117 h 6851086"/>
              <a:gd name="connsiteX62" fmla="*/ 2608836 w 3684792"/>
              <a:gd name="connsiteY62" fmla="*/ 561284 h 6851086"/>
              <a:gd name="connsiteX63" fmla="*/ 2664834 w 3684792"/>
              <a:gd name="connsiteY63" fmla="*/ 754856 h 6851086"/>
              <a:gd name="connsiteX64" fmla="*/ 2574270 w 3684792"/>
              <a:gd name="connsiteY64" fmla="*/ 854408 h 6851086"/>
              <a:gd name="connsiteX65" fmla="*/ 2527951 w 3684792"/>
              <a:gd name="connsiteY65" fmla="*/ 932528 h 6851086"/>
              <a:gd name="connsiteX66" fmla="*/ 2502371 w 3684792"/>
              <a:gd name="connsiteY66" fmla="*/ 989909 h 6851086"/>
              <a:gd name="connsiteX67" fmla="*/ 2435312 w 3684792"/>
              <a:gd name="connsiteY67" fmla="*/ 1162741 h 6851086"/>
              <a:gd name="connsiteX68" fmla="*/ 2253492 w 3684792"/>
              <a:gd name="connsiteY68" fmla="*/ 1105361 h 6851086"/>
              <a:gd name="connsiteX69" fmla="*/ 2221000 w 3684792"/>
              <a:gd name="connsiteY69" fmla="*/ 1211135 h 6851086"/>
              <a:gd name="connsiteX70" fmla="*/ 2179520 w 3684792"/>
              <a:gd name="connsiteY70" fmla="*/ 1298934 h 6851086"/>
              <a:gd name="connsiteX71" fmla="*/ 2232752 w 3684792"/>
              <a:gd name="connsiteY71" fmla="*/ 1512555 h 6851086"/>
              <a:gd name="connsiteX72" fmla="*/ 2232752 w 3684792"/>
              <a:gd name="connsiteY72" fmla="*/ 1784248 h 6851086"/>
              <a:gd name="connsiteX73" fmla="*/ 2209939 w 3684792"/>
              <a:gd name="connsiteY73" fmla="*/ 1970216 h 6851086"/>
              <a:gd name="connsiteX74" fmla="*/ 2192655 w 3684792"/>
              <a:gd name="connsiteY74" fmla="*/ 2119543 h 6851086"/>
              <a:gd name="connsiteX75" fmla="*/ 2159471 w 3684792"/>
              <a:gd name="connsiteY75" fmla="*/ 2186602 h 6851086"/>
              <a:gd name="connsiteX76" fmla="*/ 2122139 w 3684792"/>
              <a:gd name="connsiteY76" fmla="*/ 2306894 h 6851086"/>
              <a:gd name="connsiteX77" fmla="*/ 2102782 w 3684792"/>
              <a:gd name="connsiteY77" fmla="*/ 2392619 h 6851086"/>
              <a:gd name="connsiteX78" fmla="*/ 2142879 w 3684792"/>
              <a:gd name="connsiteY78" fmla="*/ 2457604 h 6851086"/>
              <a:gd name="connsiteX79" fmla="*/ 2366870 w 3684792"/>
              <a:gd name="connsiteY79" fmla="*/ 2388471 h 6851086"/>
              <a:gd name="connsiteX80" fmla="*/ 2399363 w 3684792"/>
              <a:gd name="connsiteY80" fmla="*/ 2373953 h 6851086"/>
              <a:gd name="connsiteX81" fmla="*/ 2468496 w 3684792"/>
              <a:gd name="connsiteY81" fmla="*/ 2333856 h 6851086"/>
              <a:gd name="connsiteX82" fmla="*/ 2571504 w 3684792"/>
              <a:gd name="connsiteY82" fmla="*/ 2308968 h 6851086"/>
              <a:gd name="connsiteX83" fmla="*/ 2698018 w 3684792"/>
              <a:gd name="connsiteY83" fmla="*/ 2368422 h 6851086"/>
              <a:gd name="connsiteX84" fmla="*/ 2700783 w 3684792"/>
              <a:gd name="connsiteY84" fmla="*/ 2405063 h 6851086"/>
              <a:gd name="connsiteX85" fmla="*/ 2715301 w 3684792"/>
              <a:gd name="connsiteY85" fmla="*/ 2427876 h 6851086"/>
              <a:gd name="connsiteX86" fmla="*/ 2997364 w 3684792"/>
              <a:gd name="connsiteY86" fmla="*/ 2443777 h 6851086"/>
              <a:gd name="connsiteX87" fmla="*/ 3070645 w 3684792"/>
              <a:gd name="connsiteY87" fmla="*/ 2452073 h 6851086"/>
              <a:gd name="connsiteX88" fmla="*/ 3091385 w 3684792"/>
              <a:gd name="connsiteY88" fmla="*/ 2478344 h 6851086"/>
              <a:gd name="connsiteX89" fmla="*/ 3087928 w 3684792"/>
              <a:gd name="connsiteY89" fmla="*/ 2517749 h 6851086"/>
              <a:gd name="connsiteX90" fmla="*/ 3066497 w 3684792"/>
              <a:gd name="connsiteY90" fmla="*/ 2536415 h 6851086"/>
              <a:gd name="connsiteX91" fmla="*/ 3009808 w 3684792"/>
              <a:gd name="connsiteY91" fmla="*/ 2530885 h 6851086"/>
              <a:gd name="connsiteX92" fmla="*/ 2991142 w 3684792"/>
              <a:gd name="connsiteY92" fmla="*/ 2530885 h 6851086"/>
              <a:gd name="connsiteX93" fmla="*/ 2949662 w 3684792"/>
              <a:gd name="connsiteY93" fmla="*/ 2570291 h 6851086"/>
              <a:gd name="connsiteX94" fmla="*/ 2834901 w 3684792"/>
              <a:gd name="connsiteY94" fmla="*/ 2579969 h 6851086"/>
              <a:gd name="connsiteX95" fmla="*/ 2740880 w 3684792"/>
              <a:gd name="connsiteY95" fmla="*/ 2626288 h 6851086"/>
              <a:gd name="connsiteX96" fmla="*/ 2728436 w 3684792"/>
              <a:gd name="connsiteY96" fmla="*/ 2632510 h 6851086"/>
              <a:gd name="connsiteX97" fmla="*/ 2636489 w 3684792"/>
              <a:gd name="connsiteY97" fmla="*/ 2660164 h 6851086"/>
              <a:gd name="connsiteX98" fmla="*/ 2627502 w 3684792"/>
              <a:gd name="connsiteY98" fmla="*/ 2661546 h 6851086"/>
              <a:gd name="connsiteX99" fmla="*/ 2502371 w 3684792"/>
              <a:gd name="connsiteY99" fmla="*/ 2682286 h 6851086"/>
              <a:gd name="connsiteX100" fmla="*/ 2359957 w 3684792"/>
              <a:gd name="connsiteY100" fmla="*/ 2662929 h 6851086"/>
              <a:gd name="connsiteX101" fmla="*/ 2142879 w 3684792"/>
              <a:gd name="connsiteY101" fmla="*/ 2734136 h 6851086"/>
              <a:gd name="connsiteX102" fmla="*/ 2103473 w 3684792"/>
              <a:gd name="connsiteY102" fmla="*/ 2741741 h 6851086"/>
              <a:gd name="connsiteX103" fmla="*/ 2101400 w 3684792"/>
              <a:gd name="connsiteY103" fmla="*/ 2781146 h 6851086"/>
              <a:gd name="connsiteX104" fmla="*/ 2044019 w 3684792"/>
              <a:gd name="connsiteY104" fmla="*/ 3079801 h 6851086"/>
              <a:gd name="connsiteX105" fmla="*/ 2041254 w 3684792"/>
              <a:gd name="connsiteY105" fmla="*/ 3127503 h 6851086"/>
              <a:gd name="connsiteX106" fmla="*/ 2045402 w 3684792"/>
              <a:gd name="connsiteY106" fmla="*/ 3254708 h 6851086"/>
              <a:gd name="connsiteX107" fmla="*/ 2084808 w 3684792"/>
              <a:gd name="connsiteY107" fmla="*/ 3397813 h 6851086"/>
              <a:gd name="connsiteX108" fmla="*/ 2080660 w 3684792"/>
              <a:gd name="connsiteY108" fmla="*/ 3444824 h 6851086"/>
              <a:gd name="connsiteX109" fmla="*/ 2060611 w 3684792"/>
              <a:gd name="connsiteY109" fmla="*/ 3562350 h 6851086"/>
              <a:gd name="connsiteX110" fmla="*/ 2141497 w 3684792"/>
              <a:gd name="connsiteY110" fmla="*/ 3789107 h 6851086"/>
              <a:gd name="connsiteX111" fmla="*/ 2239666 w 3684792"/>
              <a:gd name="connsiteY111" fmla="*/ 4185239 h 6851086"/>
              <a:gd name="connsiteX112" fmla="*/ 2348896 w 3684792"/>
              <a:gd name="connsiteY112" fmla="*/ 4547497 h 6851086"/>
              <a:gd name="connsiteX113" fmla="*/ 2449830 w 3684792"/>
              <a:gd name="connsiteY113" fmla="*/ 4824720 h 6851086"/>
              <a:gd name="connsiteX114" fmla="*/ 2436695 w 3684792"/>
              <a:gd name="connsiteY114" fmla="*/ 4953307 h 6851086"/>
              <a:gd name="connsiteX115" fmla="*/ 2432547 w 3684792"/>
              <a:gd name="connsiteY115" fmla="*/ 4972665 h 6851086"/>
              <a:gd name="connsiteX116" fmla="*/ 2438078 w 3684792"/>
              <a:gd name="connsiteY116" fmla="*/ 5058390 h 6851086"/>
              <a:gd name="connsiteX117" fmla="*/ 2458126 w 3684792"/>
              <a:gd name="connsiteY117" fmla="*/ 5238136 h 6851086"/>
              <a:gd name="connsiteX118" fmla="*/ 2608145 w 3684792"/>
              <a:gd name="connsiteY118" fmla="*/ 5700636 h 6851086"/>
              <a:gd name="connsiteX119" fmla="*/ 2634415 w 3684792"/>
              <a:gd name="connsiteY119" fmla="*/ 5779447 h 6851086"/>
              <a:gd name="connsiteX120" fmla="*/ 2663451 w 3684792"/>
              <a:gd name="connsiteY120" fmla="*/ 5796040 h 6851086"/>
              <a:gd name="connsiteX121" fmla="*/ 2684191 w 3684792"/>
              <a:gd name="connsiteY121" fmla="*/ 5829223 h 6851086"/>
              <a:gd name="connsiteX122" fmla="*/ 2757472 w 3684792"/>
              <a:gd name="connsiteY122" fmla="*/ 5858259 h 6851086"/>
              <a:gd name="connsiteX123" fmla="*/ 2774064 w 3684792"/>
              <a:gd name="connsiteY123" fmla="*/ 5905961 h 6851086"/>
              <a:gd name="connsiteX124" fmla="*/ 2747794 w 3684792"/>
              <a:gd name="connsiteY124" fmla="*/ 5952972 h 6851086"/>
              <a:gd name="connsiteX125" fmla="*/ 2730510 w 3684792"/>
              <a:gd name="connsiteY125" fmla="*/ 5966798 h 6851086"/>
              <a:gd name="connsiteX126" fmla="*/ 2732584 w 3684792"/>
              <a:gd name="connsiteY126" fmla="*/ 5973712 h 6851086"/>
              <a:gd name="connsiteX127" fmla="*/ 2763694 w 3684792"/>
              <a:gd name="connsiteY127" fmla="*/ 5977859 h 6851086"/>
              <a:gd name="connsiteX128" fmla="*/ 2810705 w 3684792"/>
              <a:gd name="connsiteY128" fmla="*/ 6004130 h 6851086"/>
              <a:gd name="connsiteX129" fmla="*/ 3139778 w 3684792"/>
              <a:gd name="connsiteY129" fmla="*/ 6222591 h 6851086"/>
              <a:gd name="connsiteX130" fmla="*/ 3414236 w 3684792"/>
              <a:gd name="connsiteY130" fmla="*/ 6221899 h 6851086"/>
              <a:gd name="connsiteX131" fmla="*/ 3544207 w 3684792"/>
              <a:gd name="connsiteY131" fmla="*/ 6196320 h 6851086"/>
              <a:gd name="connsiteX132" fmla="*/ 3584995 w 3684792"/>
              <a:gd name="connsiteY132" fmla="*/ 6190098 h 6851086"/>
              <a:gd name="connsiteX133" fmla="*/ 3638919 w 3684792"/>
              <a:gd name="connsiteY133" fmla="*/ 6212912 h 6851086"/>
              <a:gd name="connsiteX134" fmla="*/ 3686621 w 3684792"/>
              <a:gd name="connsiteY134" fmla="*/ 6243331 h 6851086"/>
              <a:gd name="connsiteX135" fmla="*/ 3596748 w 3684792"/>
              <a:gd name="connsiteY135" fmla="*/ 6348413 h 6851086"/>
              <a:gd name="connsiteX136" fmla="*/ 3351325 w 3684792"/>
              <a:gd name="connsiteY136" fmla="*/ 6518480 h 6851086"/>
              <a:gd name="connsiteX137" fmla="*/ 3148074 w 3684792"/>
              <a:gd name="connsiteY137" fmla="*/ 6627019 h 6851086"/>
              <a:gd name="connsiteX138" fmla="*/ 3035387 w 3684792"/>
              <a:gd name="connsiteY138" fmla="*/ 6650524 h 6851086"/>
              <a:gd name="connsiteX139" fmla="*/ 3015339 w 3684792"/>
              <a:gd name="connsiteY139" fmla="*/ 6665733 h 6851086"/>
              <a:gd name="connsiteX140" fmla="*/ 3002895 w 3684792"/>
              <a:gd name="connsiteY140" fmla="*/ 6675412 h 6851086"/>
              <a:gd name="connsiteX141" fmla="*/ 2787891 w 3684792"/>
              <a:gd name="connsiteY141" fmla="*/ 6770125 h 6851086"/>
              <a:gd name="connsiteX142" fmla="*/ 2678661 w 3684792"/>
              <a:gd name="connsiteY142" fmla="*/ 6806765 h 6851086"/>
              <a:gd name="connsiteX143" fmla="*/ 2603997 w 3684792"/>
              <a:gd name="connsiteY143" fmla="*/ 6750076 h 6851086"/>
              <a:gd name="connsiteX144" fmla="*/ 2574961 w 3684792"/>
              <a:gd name="connsiteY144" fmla="*/ 6723805 h 6851086"/>
              <a:gd name="connsiteX145" fmla="*/ 2555604 w 3684792"/>
              <a:gd name="connsiteY145" fmla="*/ 6706522 h 6851086"/>
              <a:gd name="connsiteX146" fmla="*/ 2503063 w 3684792"/>
              <a:gd name="connsiteY146" fmla="*/ 6478383 h 6851086"/>
              <a:gd name="connsiteX147" fmla="*/ 2401437 w 3684792"/>
              <a:gd name="connsiteY147" fmla="*/ 6270984 h 6851086"/>
              <a:gd name="connsiteX148" fmla="*/ 2400054 w 3684792"/>
              <a:gd name="connsiteY148" fmla="*/ 6239182 h 6851086"/>
              <a:gd name="connsiteX149" fmla="*/ 2397289 w 3684792"/>
              <a:gd name="connsiteY149" fmla="*/ 6214986 h 6851086"/>
              <a:gd name="connsiteX150" fmla="*/ 2361340 w 3684792"/>
              <a:gd name="connsiteY150" fmla="*/ 6155532 h 6851086"/>
              <a:gd name="connsiteX151" fmla="*/ 2338526 w 3684792"/>
              <a:gd name="connsiteY151" fmla="*/ 6114743 h 6851086"/>
              <a:gd name="connsiteX152" fmla="*/ 2314329 w 3684792"/>
              <a:gd name="connsiteY152" fmla="*/ 6060128 h 6851086"/>
              <a:gd name="connsiteX153" fmla="*/ 2276306 w 3684792"/>
              <a:gd name="connsiteY153" fmla="*/ 5987538 h 6851086"/>
              <a:gd name="connsiteX154" fmla="*/ 2270084 w 3684792"/>
              <a:gd name="connsiteY154" fmla="*/ 5946750 h 6851086"/>
              <a:gd name="connsiteX155" fmla="*/ 2168459 w 3684792"/>
              <a:gd name="connsiteY155" fmla="*/ 5817471 h 6851086"/>
              <a:gd name="connsiteX156" fmla="*/ 2002539 w 3684792"/>
              <a:gd name="connsiteY156" fmla="*/ 5413734 h 6851086"/>
              <a:gd name="connsiteX157" fmla="*/ 1965899 w 3684792"/>
              <a:gd name="connsiteY157" fmla="*/ 5263024 h 6851086"/>
              <a:gd name="connsiteX158" fmla="*/ 1889161 w 3684792"/>
              <a:gd name="connsiteY158" fmla="*/ 4994787 h 6851086"/>
              <a:gd name="connsiteX159" fmla="*/ 1657565 w 3684792"/>
              <a:gd name="connsiteY159" fmla="*/ 4543348 h 6851086"/>
              <a:gd name="connsiteX160" fmla="*/ 1581519 w 3684792"/>
              <a:gd name="connsiteY160" fmla="*/ 4423057 h 6851086"/>
              <a:gd name="connsiteX161" fmla="*/ 1564927 w 3684792"/>
              <a:gd name="connsiteY161" fmla="*/ 4398860 h 6851086"/>
              <a:gd name="connsiteX162" fmla="*/ 1503399 w 3684792"/>
              <a:gd name="connsiteY162" fmla="*/ 4530213 h 6851086"/>
              <a:gd name="connsiteX163" fmla="*/ 1335405 w 3684792"/>
              <a:gd name="connsiteY163" fmla="*/ 4889014 h 6851086"/>
              <a:gd name="connsiteX164" fmla="*/ 1157733 w 3684792"/>
              <a:gd name="connsiteY164" fmla="*/ 5137893 h 6851086"/>
              <a:gd name="connsiteX165" fmla="*/ 1036750 w 3684792"/>
              <a:gd name="connsiteY165" fmla="*/ 5208409 h 6851086"/>
              <a:gd name="connsiteX166" fmla="*/ 1020158 w 3684792"/>
              <a:gd name="connsiteY166" fmla="*/ 5225001 h 6851086"/>
              <a:gd name="connsiteX167" fmla="*/ 944112 w 3684792"/>
              <a:gd name="connsiteY167" fmla="*/ 5381932 h 6851086"/>
              <a:gd name="connsiteX168" fmla="*/ 812759 w 3684792"/>
              <a:gd name="connsiteY168" fmla="*/ 5650860 h 6851086"/>
              <a:gd name="connsiteX169" fmla="*/ 765057 w 3684792"/>
              <a:gd name="connsiteY169" fmla="*/ 5845815 h 6851086"/>
              <a:gd name="connsiteX170" fmla="*/ 714590 w 3684792"/>
              <a:gd name="connsiteY170" fmla="*/ 6020031 h 6851086"/>
              <a:gd name="connsiteX171" fmla="*/ 666197 w 3684792"/>
              <a:gd name="connsiteY171" fmla="*/ 6156914 h 6851086"/>
              <a:gd name="connsiteX172" fmla="*/ 686246 w 3684792"/>
              <a:gd name="connsiteY172" fmla="*/ 6397497 h 6851086"/>
              <a:gd name="connsiteX173" fmla="*/ 984901 w 3684792"/>
              <a:gd name="connsiteY173" fmla="*/ 6653290 h 6851086"/>
              <a:gd name="connsiteX174" fmla="*/ 1089983 w 3684792"/>
              <a:gd name="connsiteY174" fmla="*/ 6676103 h 6851086"/>
              <a:gd name="connsiteX175" fmla="*/ 1130771 w 3684792"/>
              <a:gd name="connsiteY175" fmla="*/ 6732101 h 6851086"/>
              <a:gd name="connsiteX176" fmla="*/ 1150820 w 3684792"/>
              <a:gd name="connsiteY176" fmla="*/ 6772890 h 6851086"/>
              <a:gd name="connsiteX177" fmla="*/ 1154277 w 3684792"/>
              <a:gd name="connsiteY177" fmla="*/ 6797778 h 6851086"/>
              <a:gd name="connsiteX178" fmla="*/ 1141833 w 3684792"/>
              <a:gd name="connsiteY178" fmla="*/ 6813678 h 6851086"/>
              <a:gd name="connsiteX179" fmla="*/ 996653 w 3684792"/>
              <a:gd name="connsiteY179" fmla="*/ 6844788 h 6851086"/>
              <a:gd name="connsiteX180" fmla="*/ 756070 w 3684792"/>
              <a:gd name="connsiteY180" fmla="*/ 6856541 h 6851086"/>
              <a:gd name="connsiteX181" fmla="*/ 356481 w 3684792"/>
              <a:gd name="connsiteY181" fmla="*/ 6765285 h 6851086"/>
              <a:gd name="connsiteX182" fmla="*/ 292879 w 3684792"/>
              <a:gd name="connsiteY182" fmla="*/ 6730719 h 68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3684792" h="6851086">
                <a:moveTo>
                  <a:pt x="292879" y="6730719"/>
                </a:moveTo>
                <a:cubicBezTo>
                  <a:pt x="283200" y="6753533"/>
                  <a:pt x="266608" y="6745928"/>
                  <a:pt x="249325" y="6741089"/>
                </a:cubicBezTo>
                <a:cubicBezTo>
                  <a:pt x="226511" y="6734175"/>
                  <a:pt x="203006" y="6727262"/>
                  <a:pt x="180192" y="6721731"/>
                </a:cubicBezTo>
                <a:cubicBezTo>
                  <a:pt x="130416" y="6709979"/>
                  <a:pt x="90319" y="6678869"/>
                  <a:pt x="49530" y="6650524"/>
                </a:cubicBezTo>
                <a:cubicBezTo>
                  <a:pt x="35704" y="6641537"/>
                  <a:pt x="21186" y="6633241"/>
                  <a:pt x="9433" y="6622180"/>
                </a:cubicBezTo>
                <a:cubicBezTo>
                  <a:pt x="3902" y="6616649"/>
                  <a:pt x="-1628" y="6605588"/>
                  <a:pt x="446" y="6598674"/>
                </a:cubicBezTo>
                <a:cubicBezTo>
                  <a:pt x="21877" y="6521246"/>
                  <a:pt x="41926" y="6442434"/>
                  <a:pt x="69579" y="6366387"/>
                </a:cubicBezTo>
                <a:cubicBezTo>
                  <a:pt x="88936" y="6313155"/>
                  <a:pt x="121429" y="6265453"/>
                  <a:pt x="144934" y="6213603"/>
                </a:cubicBezTo>
                <a:cubicBezTo>
                  <a:pt x="162908" y="6173506"/>
                  <a:pt x="178118" y="6132026"/>
                  <a:pt x="191944" y="6090546"/>
                </a:cubicBezTo>
                <a:cubicBezTo>
                  <a:pt x="200240" y="6064276"/>
                  <a:pt x="203006" y="6036623"/>
                  <a:pt x="209919" y="6009661"/>
                </a:cubicBezTo>
                <a:cubicBezTo>
                  <a:pt x="213376" y="5996525"/>
                  <a:pt x="220980" y="5987538"/>
                  <a:pt x="236881" y="5988921"/>
                </a:cubicBezTo>
                <a:cubicBezTo>
                  <a:pt x="241029" y="5988921"/>
                  <a:pt x="248633" y="5981316"/>
                  <a:pt x="250016" y="5975786"/>
                </a:cubicBezTo>
                <a:cubicBezTo>
                  <a:pt x="263843" y="5912875"/>
                  <a:pt x="274904" y="5849963"/>
                  <a:pt x="290113" y="5787052"/>
                </a:cubicBezTo>
                <a:cubicBezTo>
                  <a:pt x="315693" y="5683353"/>
                  <a:pt x="342654" y="5580344"/>
                  <a:pt x="371690" y="5478027"/>
                </a:cubicBezTo>
                <a:cubicBezTo>
                  <a:pt x="406948" y="5355662"/>
                  <a:pt x="449119" y="5235371"/>
                  <a:pt x="500278" y="5117844"/>
                </a:cubicBezTo>
                <a:cubicBezTo>
                  <a:pt x="542449" y="5022440"/>
                  <a:pt x="602595" y="4938098"/>
                  <a:pt x="660667" y="4852373"/>
                </a:cubicBezTo>
                <a:cubicBezTo>
                  <a:pt x="709060" y="4781166"/>
                  <a:pt x="762983" y="4713416"/>
                  <a:pt x="791328" y="4631147"/>
                </a:cubicBezTo>
                <a:cubicBezTo>
                  <a:pt x="813451" y="4565471"/>
                  <a:pt x="831425" y="4498412"/>
                  <a:pt x="850091" y="4431353"/>
                </a:cubicBezTo>
                <a:cubicBezTo>
                  <a:pt x="882584" y="4313135"/>
                  <a:pt x="909546" y="4194226"/>
                  <a:pt x="926829" y="4072552"/>
                </a:cubicBezTo>
                <a:cubicBezTo>
                  <a:pt x="934433" y="4018629"/>
                  <a:pt x="944803" y="3965396"/>
                  <a:pt x="973839" y="3917694"/>
                </a:cubicBezTo>
                <a:cubicBezTo>
                  <a:pt x="988357" y="3894189"/>
                  <a:pt x="984901" y="3867918"/>
                  <a:pt x="981444" y="3841648"/>
                </a:cubicBezTo>
                <a:cubicBezTo>
                  <a:pt x="980753" y="3834043"/>
                  <a:pt x="975913" y="3826438"/>
                  <a:pt x="977296" y="3819525"/>
                </a:cubicBezTo>
                <a:cubicBezTo>
                  <a:pt x="986975" y="3769058"/>
                  <a:pt x="944803" y="3739331"/>
                  <a:pt x="930286" y="3699234"/>
                </a:cubicBezTo>
                <a:cubicBezTo>
                  <a:pt x="894336" y="3601065"/>
                  <a:pt x="876362" y="3500822"/>
                  <a:pt x="886732" y="3396431"/>
                </a:cubicBezTo>
                <a:cubicBezTo>
                  <a:pt x="887423" y="3392283"/>
                  <a:pt x="888806" y="3388135"/>
                  <a:pt x="889497" y="3383295"/>
                </a:cubicBezTo>
                <a:cubicBezTo>
                  <a:pt x="890188" y="3379839"/>
                  <a:pt x="890880" y="3375691"/>
                  <a:pt x="891571" y="3370160"/>
                </a:cubicBezTo>
                <a:cubicBezTo>
                  <a:pt x="887423" y="3371543"/>
                  <a:pt x="884658" y="3372234"/>
                  <a:pt x="882584" y="3373617"/>
                </a:cubicBezTo>
                <a:cubicBezTo>
                  <a:pt x="821747" y="3418553"/>
                  <a:pt x="749848" y="3426849"/>
                  <a:pt x="678641" y="3435145"/>
                </a:cubicBezTo>
                <a:cubicBezTo>
                  <a:pt x="649605" y="3438602"/>
                  <a:pt x="841795" y="3439985"/>
                  <a:pt x="812759" y="3442059"/>
                </a:cubicBezTo>
                <a:cubicBezTo>
                  <a:pt x="733948" y="3448281"/>
                  <a:pt x="660667" y="3430997"/>
                  <a:pt x="588077" y="3399196"/>
                </a:cubicBezTo>
                <a:cubicBezTo>
                  <a:pt x="521709" y="3369469"/>
                  <a:pt x="453959" y="3342507"/>
                  <a:pt x="385517" y="3320384"/>
                </a:cubicBezTo>
                <a:cubicBezTo>
                  <a:pt x="298409" y="3292040"/>
                  <a:pt x="244486" y="3234659"/>
                  <a:pt x="211993" y="3151008"/>
                </a:cubicBezTo>
                <a:cubicBezTo>
                  <a:pt x="176735" y="3058370"/>
                  <a:pt x="171896" y="2962967"/>
                  <a:pt x="180883" y="2865489"/>
                </a:cubicBezTo>
                <a:cubicBezTo>
                  <a:pt x="185722" y="2815022"/>
                  <a:pt x="189870" y="2765246"/>
                  <a:pt x="196092" y="2714779"/>
                </a:cubicBezTo>
                <a:cubicBezTo>
                  <a:pt x="207154" y="2630436"/>
                  <a:pt x="233424" y="2550242"/>
                  <a:pt x="265917" y="2472122"/>
                </a:cubicBezTo>
                <a:cubicBezTo>
                  <a:pt x="294261" y="2404371"/>
                  <a:pt x="323297" y="2337312"/>
                  <a:pt x="352333" y="2270253"/>
                </a:cubicBezTo>
                <a:cubicBezTo>
                  <a:pt x="355098" y="2264723"/>
                  <a:pt x="357864" y="2259192"/>
                  <a:pt x="361320" y="2253661"/>
                </a:cubicBezTo>
                <a:cubicBezTo>
                  <a:pt x="389665" y="2207342"/>
                  <a:pt x="420083" y="2194207"/>
                  <a:pt x="472625" y="2205268"/>
                </a:cubicBezTo>
                <a:cubicBezTo>
                  <a:pt x="500278" y="2211490"/>
                  <a:pt x="499587" y="2210799"/>
                  <a:pt x="512722" y="2185220"/>
                </a:cubicBezTo>
                <a:cubicBezTo>
                  <a:pt x="543140" y="2124382"/>
                  <a:pt x="617113" y="2039349"/>
                  <a:pt x="653753" y="1982659"/>
                </a:cubicBezTo>
                <a:cubicBezTo>
                  <a:pt x="727034" y="1867899"/>
                  <a:pt x="602595" y="1780100"/>
                  <a:pt x="733948" y="1733780"/>
                </a:cubicBezTo>
                <a:cubicBezTo>
                  <a:pt x="827277" y="1701288"/>
                  <a:pt x="863918" y="1670869"/>
                  <a:pt x="948951" y="1621094"/>
                </a:cubicBezTo>
                <a:cubicBezTo>
                  <a:pt x="987666" y="1598280"/>
                  <a:pt x="1027072" y="1576848"/>
                  <a:pt x="1067169" y="1556109"/>
                </a:cubicBezTo>
                <a:cubicBezTo>
                  <a:pt x="1150820" y="1513937"/>
                  <a:pt x="1213040" y="1450335"/>
                  <a:pt x="1268346" y="1374980"/>
                </a:cubicBezTo>
                <a:cubicBezTo>
                  <a:pt x="1329875" y="1291329"/>
                  <a:pt x="1400390" y="1214591"/>
                  <a:pt x="1486115" y="1154445"/>
                </a:cubicBezTo>
                <a:cubicBezTo>
                  <a:pt x="1512386" y="1135779"/>
                  <a:pt x="1542113" y="1120570"/>
                  <a:pt x="1571840" y="1106744"/>
                </a:cubicBezTo>
                <a:cubicBezTo>
                  <a:pt x="1627147" y="1081164"/>
                  <a:pt x="1681070" y="1053511"/>
                  <a:pt x="1726698" y="1011340"/>
                </a:cubicBezTo>
                <a:cubicBezTo>
                  <a:pt x="1734994" y="1003735"/>
                  <a:pt x="1750204" y="1003044"/>
                  <a:pt x="1761265" y="996822"/>
                </a:cubicBezTo>
                <a:cubicBezTo>
                  <a:pt x="1771635" y="991291"/>
                  <a:pt x="1782005" y="984378"/>
                  <a:pt x="1788918" y="975391"/>
                </a:cubicBezTo>
                <a:cubicBezTo>
                  <a:pt x="1826250" y="924232"/>
                  <a:pt x="1869804" y="881370"/>
                  <a:pt x="1876026" y="819841"/>
                </a:cubicBezTo>
                <a:cubicBezTo>
                  <a:pt x="1875334" y="792879"/>
                  <a:pt x="1837311" y="784583"/>
                  <a:pt x="1836620" y="716142"/>
                </a:cubicBezTo>
                <a:cubicBezTo>
                  <a:pt x="1836620" y="677427"/>
                  <a:pt x="1822793" y="526717"/>
                  <a:pt x="1821411" y="488003"/>
                </a:cubicBezTo>
                <a:cubicBezTo>
                  <a:pt x="1820028" y="454127"/>
                  <a:pt x="1833163" y="390525"/>
                  <a:pt x="1834546" y="356650"/>
                </a:cubicBezTo>
                <a:cubicBezTo>
                  <a:pt x="1838694" y="266085"/>
                  <a:pt x="1870495" y="206631"/>
                  <a:pt x="1929258" y="137498"/>
                </a:cubicBezTo>
                <a:cubicBezTo>
                  <a:pt x="1964516" y="96018"/>
                  <a:pt x="2008761" y="69748"/>
                  <a:pt x="2058537" y="52464"/>
                </a:cubicBezTo>
                <a:cubicBezTo>
                  <a:pt x="2077894" y="45551"/>
                  <a:pt x="2101400" y="33798"/>
                  <a:pt x="2124905" y="23428"/>
                </a:cubicBezTo>
                <a:cubicBezTo>
                  <a:pt x="2109004" y="12367"/>
                  <a:pt x="2113152" y="15132"/>
                  <a:pt x="2100708" y="6836"/>
                </a:cubicBezTo>
                <a:cubicBezTo>
                  <a:pt x="2101400" y="4763"/>
                  <a:pt x="2102091" y="2689"/>
                  <a:pt x="2102782" y="615"/>
                </a:cubicBezTo>
                <a:cubicBezTo>
                  <a:pt x="2116609" y="615"/>
                  <a:pt x="2130436" y="-768"/>
                  <a:pt x="2144262" y="615"/>
                </a:cubicBezTo>
                <a:cubicBezTo>
                  <a:pt x="2201642" y="6145"/>
                  <a:pt x="2240357" y="3380"/>
                  <a:pt x="2295663" y="15824"/>
                </a:cubicBezTo>
                <a:cubicBezTo>
                  <a:pt x="2428399" y="44860"/>
                  <a:pt x="2582566" y="112610"/>
                  <a:pt x="2645477" y="232210"/>
                </a:cubicBezTo>
                <a:cubicBezTo>
                  <a:pt x="2673130" y="282677"/>
                  <a:pt x="2645477" y="282677"/>
                  <a:pt x="2645477" y="407117"/>
                </a:cubicBezTo>
                <a:cubicBezTo>
                  <a:pt x="2639946" y="465189"/>
                  <a:pt x="2613676" y="503903"/>
                  <a:pt x="2608836" y="561284"/>
                </a:cubicBezTo>
                <a:cubicBezTo>
                  <a:pt x="2607454" y="697476"/>
                  <a:pt x="2639255" y="671897"/>
                  <a:pt x="2664834" y="754856"/>
                </a:cubicBezTo>
                <a:cubicBezTo>
                  <a:pt x="2671056" y="785966"/>
                  <a:pt x="2572196" y="799101"/>
                  <a:pt x="2574270" y="854408"/>
                </a:cubicBezTo>
                <a:cubicBezTo>
                  <a:pt x="2576344" y="911788"/>
                  <a:pt x="2597084" y="923541"/>
                  <a:pt x="2527951" y="932528"/>
                </a:cubicBezTo>
                <a:cubicBezTo>
                  <a:pt x="2567356" y="969169"/>
                  <a:pt x="2530025" y="992674"/>
                  <a:pt x="2502371" y="989909"/>
                </a:cubicBezTo>
                <a:cubicBezTo>
                  <a:pt x="2480940" y="1058350"/>
                  <a:pt x="2504445" y="1155137"/>
                  <a:pt x="2435312" y="1162741"/>
                </a:cubicBezTo>
                <a:cubicBezTo>
                  <a:pt x="2414572" y="1164815"/>
                  <a:pt x="2265245" y="1089460"/>
                  <a:pt x="2253492" y="1105361"/>
                </a:cubicBezTo>
                <a:cubicBezTo>
                  <a:pt x="2235518" y="1128866"/>
                  <a:pt x="2236900" y="1186247"/>
                  <a:pt x="2221000" y="1211135"/>
                </a:cubicBezTo>
                <a:cubicBezTo>
                  <a:pt x="2214086" y="1222887"/>
                  <a:pt x="2178137" y="1285798"/>
                  <a:pt x="2179520" y="1298934"/>
                </a:cubicBezTo>
                <a:cubicBezTo>
                  <a:pt x="2186433" y="1359079"/>
                  <a:pt x="2221691" y="1453100"/>
                  <a:pt x="2232752" y="1512555"/>
                </a:cubicBezTo>
                <a:cubicBezTo>
                  <a:pt x="2249344" y="1603119"/>
                  <a:pt x="2248653" y="1692992"/>
                  <a:pt x="2232752" y="1784248"/>
                </a:cubicBezTo>
                <a:cubicBezTo>
                  <a:pt x="2222382" y="1845776"/>
                  <a:pt x="2216160" y="1907996"/>
                  <a:pt x="2209939" y="1970216"/>
                </a:cubicBezTo>
                <a:cubicBezTo>
                  <a:pt x="2203716" y="2035892"/>
                  <a:pt x="2201642" y="2053867"/>
                  <a:pt x="2192655" y="2119543"/>
                </a:cubicBezTo>
                <a:cubicBezTo>
                  <a:pt x="2189199" y="2143048"/>
                  <a:pt x="2174681" y="2166554"/>
                  <a:pt x="2159471" y="2186602"/>
                </a:cubicBezTo>
                <a:cubicBezTo>
                  <a:pt x="2131818" y="2222551"/>
                  <a:pt x="2121448" y="2263340"/>
                  <a:pt x="2122139" y="2306894"/>
                </a:cubicBezTo>
                <a:cubicBezTo>
                  <a:pt x="2122831" y="2337312"/>
                  <a:pt x="2117991" y="2364966"/>
                  <a:pt x="2102782" y="2392619"/>
                </a:cubicBezTo>
                <a:cubicBezTo>
                  <a:pt x="2086190" y="2422346"/>
                  <a:pt x="2109004" y="2457604"/>
                  <a:pt x="2142879" y="2457604"/>
                </a:cubicBezTo>
                <a:cubicBezTo>
                  <a:pt x="2217543" y="2457604"/>
                  <a:pt x="2292207" y="2388471"/>
                  <a:pt x="2366870" y="2388471"/>
                </a:cubicBezTo>
                <a:cubicBezTo>
                  <a:pt x="2380697" y="2388471"/>
                  <a:pt x="2388993" y="2382249"/>
                  <a:pt x="2399363" y="2373953"/>
                </a:cubicBezTo>
                <a:cubicBezTo>
                  <a:pt x="2420103" y="2357361"/>
                  <a:pt x="2443608" y="2342843"/>
                  <a:pt x="2468496" y="2333856"/>
                </a:cubicBezTo>
                <a:cubicBezTo>
                  <a:pt x="2501680" y="2322103"/>
                  <a:pt x="2536938" y="2315881"/>
                  <a:pt x="2571504" y="2308968"/>
                </a:cubicBezTo>
                <a:cubicBezTo>
                  <a:pt x="2617824" y="2299980"/>
                  <a:pt x="2674513" y="2327634"/>
                  <a:pt x="2698018" y="2368422"/>
                </a:cubicBezTo>
                <a:cubicBezTo>
                  <a:pt x="2704931" y="2380175"/>
                  <a:pt x="2709770" y="2391236"/>
                  <a:pt x="2700783" y="2405063"/>
                </a:cubicBezTo>
                <a:cubicBezTo>
                  <a:pt x="2692487" y="2418889"/>
                  <a:pt x="2699401" y="2426494"/>
                  <a:pt x="2715301" y="2427876"/>
                </a:cubicBezTo>
                <a:cubicBezTo>
                  <a:pt x="2809322" y="2432716"/>
                  <a:pt x="2903343" y="2438246"/>
                  <a:pt x="2997364" y="2443777"/>
                </a:cubicBezTo>
                <a:cubicBezTo>
                  <a:pt x="3022252" y="2445160"/>
                  <a:pt x="3046449" y="2449308"/>
                  <a:pt x="3070645" y="2452073"/>
                </a:cubicBezTo>
                <a:cubicBezTo>
                  <a:pt x="3087237" y="2453456"/>
                  <a:pt x="3093459" y="2461752"/>
                  <a:pt x="3091385" y="2478344"/>
                </a:cubicBezTo>
                <a:cubicBezTo>
                  <a:pt x="3089311" y="2491479"/>
                  <a:pt x="3086546" y="2504614"/>
                  <a:pt x="3087928" y="2517749"/>
                </a:cubicBezTo>
                <a:cubicBezTo>
                  <a:pt x="3089311" y="2535033"/>
                  <a:pt x="3081015" y="2538489"/>
                  <a:pt x="3066497" y="2536415"/>
                </a:cubicBezTo>
                <a:cubicBezTo>
                  <a:pt x="3047831" y="2534342"/>
                  <a:pt x="3029165" y="2532267"/>
                  <a:pt x="3009808" y="2530885"/>
                </a:cubicBezTo>
                <a:cubicBezTo>
                  <a:pt x="3004277" y="2530194"/>
                  <a:pt x="2998747" y="2530885"/>
                  <a:pt x="2991142" y="2530885"/>
                </a:cubicBezTo>
                <a:cubicBezTo>
                  <a:pt x="2992525" y="2561303"/>
                  <a:pt x="2971785" y="2568217"/>
                  <a:pt x="2949662" y="2570291"/>
                </a:cubicBezTo>
                <a:cubicBezTo>
                  <a:pt x="2913022" y="2574439"/>
                  <a:pt x="2876381" y="2576513"/>
                  <a:pt x="2834901" y="2579969"/>
                </a:cubicBezTo>
                <a:cubicBezTo>
                  <a:pt x="2816235" y="2611079"/>
                  <a:pt x="2787200" y="2634584"/>
                  <a:pt x="2740880" y="2626288"/>
                </a:cubicBezTo>
                <a:cubicBezTo>
                  <a:pt x="2737424" y="2625597"/>
                  <a:pt x="2731893" y="2629054"/>
                  <a:pt x="2728436" y="2632510"/>
                </a:cubicBezTo>
                <a:cubicBezTo>
                  <a:pt x="2702166" y="2656016"/>
                  <a:pt x="2674513" y="2674682"/>
                  <a:pt x="2636489" y="2660164"/>
                </a:cubicBezTo>
                <a:cubicBezTo>
                  <a:pt x="2633724" y="2659472"/>
                  <a:pt x="2629576" y="2659472"/>
                  <a:pt x="2627502" y="2661546"/>
                </a:cubicBezTo>
                <a:cubicBezTo>
                  <a:pt x="2589479" y="2692656"/>
                  <a:pt x="2544543" y="2685743"/>
                  <a:pt x="2502371" y="2682286"/>
                </a:cubicBezTo>
                <a:cubicBezTo>
                  <a:pt x="2454670" y="2678830"/>
                  <a:pt x="2406968" y="2670534"/>
                  <a:pt x="2359957" y="2662929"/>
                </a:cubicBezTo>
                <a:cubicBezTo>
                  <a:pt x="2287367" y="2651868"/>
                  <a:pt x="2214778" y="2725840"/>
                  <a:pt x="2142879" y="2734136"/>
                </a:cubicBezTo>
                <a:cubicBezTo>
                  <a:pt x="2129053" y="2735519"/>
                  <a:pt x="2111078" y="2734136"/>
                  <a:pt x="2103473" y="2741741"/>
                </a:cubicBezTo>
                <a:cubicBezTo>
                  <a:pt x="2096560" y="2749345"/>
                  <a:pt x="2102782" y="2768011"/>
                  <a:pt x="2101400" y="2781146"/>
                </a:cubicBezTo>
                <a:cubicBezTo>
                  <a:pt x="2091721" y="2882081"/>
                  <a:pt x="2079968" y="2983706"/>
                  <a:pt x="2044019" y="3079801"/>
                </a:cubicBezTo>
                <a:cubicBezTo>
                  <a:pt x="2037797" y="3095702"/>
                  <a:pt x="2037797" y="3110220"/>
                  <a:pt x="2041254" y="3127503"/>
                </a:cubicBezTo>
                <a:cubicBezTo>
                  <a:pt x="2046093" y="3153082"/>
                  <a:pt x="2047476" y="3229129"/>
                  <a:pt x="2045402" y="3254708"/>
                </a:cubicBezTo>
                <a:cubicBezTo>
                  <a:pt x="2039871" y="3307940"/>
                  <a:pt x="2057846" y="3354260"/>
                  <a:pt x="2084808" y="3397813"/>
                </a:cubicBezTo>
                <a:cubicBezTo>
                  <a:pt x="2099326" y="3422010"/>
                  <a:pt x="2100017" y="3424084"/>
                  <a:pt x="2080660" y="3444824"/>
                </a:cubicBezTo>
                <a:cubicBezTo>
                  <a:pt x="2047476" y="3479390"/>
                  <a:pt x="2044710" y="3518796"/>
                  <a:pt x="2060611" y="3562350"/>
                </a:cubicBezTo>
                <a:cubicBezTo>
                  <a:pt x="2088264" y="3637705"/>
                  <a:pt x="2115918" y="3713060"/>
                  <a:pt x="2141497" y="3789107"/>
                </a:cubicBezTo>
                <a:cubicBezTo>
                  <a:pt x="2184359" y="3918386"/>
                  <a:pt x="2215469" y="4051121"/>
                  <a:pt x="2239666" y="4185239"/>
                </a:cubicBezTo>
                <a:cubicBezTo>
                  <a:pt x="2262480" y="4309679"/>
                  <a:pt x="2303959" y="4429279"/>
                  <a:pt x="2348896" y="4547497"/>
                </a:cubicBezTo>
                <a:cubicBezTo>
                  <a:pt x="2383462" y="4639443"/>
                  <a:pt x="2418720" y="4731390"/>
                  <a:pt x="2449830" y="4824720"/>
                </a:cubicBezTo>
                <a:cubicBezTo>
                  <a:pt x="2464348" y="4868274"/>
                  <a:pt x="2458818" y="4911828"/>
                  <a:pt x="2436695" y="4953307"/>
                </a:cubicBezTo>
                <a:cubicBezTo>
                  <a:pt x="2433930" y="4958838"/>
                  <a:pt x="2432547" y="4966443"/>
                  <a:pt x="2432547" y="4972665"/>
                </a:cubicBezTo>
                <a:cubicBezTo>
                  <a:pt x="2434621" y="5001700"/>
                  <a:pt x="2441534" y="5030736"/>
                  <a:pt x="2438078" y="5058390"/>
                </a:cubicBezTo>
                <a:cubicBezTo>
                  <a:pt x="2431855" y="5119918"/>
                  <a:pt x="2440152" y="5180064"/>
                  <a:pt x="2458126" y="5238136"/>
                </a:cubicBezTo>
                <a:cubicBezTo>
                  <a:pt x="2505828" y="5392994"/>
                  <a:pt x="2557678" y="5546469"/>
                  <a:pt x="2608145" y="5700636"/>
                </a:cubicBezTo>
                <a:cubicBezTo>
                  <a:pt x="2616441" y="5726907"/>
                  <a:pt x="2626811" y="5753177"/>
                  <a:pt x="2634415" y="5779447"/>
                </a:cubicBezTo>
                <a:cubicBezTo>
                  <a:pt x="2639255" y="5795348"/>
                  <a:pt x="2653081" y="5793274"/>
                  <a:pt x="2663451" y="5796040"/>
                </a:cubicBezTo>
                <a:cubicBezTo>
                  <a:pt x="2689722" y="5802953"/>
                  <a:pt x="2689722" y="5802262"/>
                  <a:pt x="2684191" y="5829223"/>
                </a:cubicBezTo>
                <a:cubicBezTo>
                  <a:pt x="2712536" y="5829223"/>
                  <a:pt x="2737424" y="5838211"/>
                  <a:pt x="2757472" y="5858259"/>
                </a:cubicBezTo>
                <a:cubicBezTo>
                  <a:pt x="2770607" y="5871395"/>
                  <a:pt x="2774756" y="5886604"/>
                  <a:pt x="2774064" y="5905961"/>
                </a:cubicBezTo>
                <a:cubicBezTo>
                  <a:pt x="2773373" y="5927392"/>
                  <a:pt x="2767151" y="5942602"/>
                  <a:pt x="2747794" y="5952972"/>
                </a:cubicBezTo>
                <a:cubicBezTo>
                  <a:pt x="2741572" y="5956428"/>
                  <a:pt x="2736041" y="5961959"/>
                  <a:pt x="2730510" y="5966798"/>
                </a:cubicBezTo>
                <a:cubicBezTo>
                  <a:pt x="2731202" y="5968872"/>
                  <a:pt x="2731893" y="5971638"/>
                  <a:pt x="2732584" y="5973712"/>
                </a:cubicBezTo>
                <a:cubicBezTo>
                  <a:pt x="2742954" y="5975094"/>
                  <a:pt x="2753324" y="5978551"/>
                  <a:pt x="2763694" y="5977859"/>
                </a:cubicBezTo>
                <a:cubicBezTo>
                  <a:pt x="2793422" y="5975786"/>
                  <a:pt x="2796878" y="5976477"/>
                  <a:pt x="2810705" y="6004130"/>
                </a:cubicBezTo>
                <a:cubicBezTo>
                  <a:pt x="2879838" y="6137557"/>
                  <a:pt x="2993216" y="6205307"/>
                  <a:pt x="3139778" y="6222591"/>
                </a:cubicBezTo>
                <a:cubicBezTo>
                  <a:pt x="3231725" y="6233652"/>
                  <a:pt x="3322981" y="6235035"/>
                  <a:pt x="3414236" y="6221899"/>
                </a:cubicBezTo>
                <a:cubicBezTo>
                  <a:pt x="3457790" y="6215677"/>
                  <a:pt x="3500653" y="6205307"/>
                  <a:pt x="3544207" y="6196320"/>
                </a:cubicBezTo>
                <a:cubicBezTo>
                  <a:pt x="3558033" y="6193555"/>
                  <a:pt x="3571168" y="6191481"/>
                  <a:pt x="3584995" y="6190098"/>
                </a:cubicBezTo>
                <a:cubicBezTo>
                  <a:pt x="3607117" y="6187333"/>
                  <a:pt x="3623710" y="6192864"/>
                  <a:pt x="3638919" y="6212912"/>
                </a:cubicBezTo>
                <a:cubicBezTo>
                  <a:pt x="3649289" y="6226738"/>
                  <a:pt x="3670029" y="6232961"/>
                  <a:pt x="3686621" y="6243331"/>
                </a:cubicBezTo>
                <a:cubicBezTo>
                  <a:pt x="3664498" y="6284119"/>
                  <a:pt x="3631314" y="6316611"/>
                  <a:pt x="3596748" y="6348413"/>
                </a:cubicBezTo>
                <a:cubicBezTo>
                  <a:pt x="3522775" y="6416854"/>
                  <a:pt x="3433594" y="6462482"/>
                  <a:pt x="3351325" y="6518480"/>
                </a:cubicBezTo>
                <a:cubicBezTo>
                  <a:pt x="3287723" y="6562034"/>
                  <a:pt x="3222738" y="6604205"/>
                  <a:pt x="3148074" y="6627019"/>
                </a:cubicBezTo>
                <a:cubicBezTo>
                  <a:pt x="3111434" y="6638080"/>
                  <a:pt x="3072719" y="6642920"/>
                  <a:pt x="3035387" y="6650524"/>
                </a:cubicBezTo>
                <a:cubicBezTo>
                  <a:pt x="3026400" y="6652598"/>
                  <a:pt x="3016030" y="6651907"/>
                  <a:pt x="3015339" y="6665733"/>
                </a:cubicBezTo>
                <a:cubicBezTo>
                  <a:pt x="3015339" y="6669190"/>
                  <a:pt x="3007734" y="6673338"/>
                  <a:pt x="3002895" y="6675412"/>
                </a:cubicBezTo>
                <a:cubicBezTo>
                  <a:pt x="2931688" y="6707213"/>
                  <a:pt x="2860480" y="6739706"/>
                  <a:pt x="2787891" y="6770125"/>
                </a:cubicBezTo>
                <a:cubicBezTo>
                  <a:pt x="2752633" y="6784642"/>
                  <a:pt x="2715992" y="6798469"/>
                  <a:pt x="2678661" y="6806765"/>
                </a:cubicBezTo>
                <a:cubicBezTo>
                  <a:pt x="2639255" y="6815061"/>
                  <a:pt x="2609528" y="6790173"/>
                  <a:pt x="2603997" y="6750076"/>
                </a:cubicBezTo>
                <a:cubicBezTo>
                  <a:pt x="2601923" y="6732101"/>
                  <a:pt x="2594318" y="6721731"/>
                  <a:pt x="2574961" y="6723805"/>
                </a:cubicBezTo>
                <a:cubicBezTo>
                  <a:pt x="2561134" y="6725879"/>
                  <a:pt x="2558369" y="6717583"/>
                  <a:pt x="2555604" y="6706522"/>
                </a:cubicBezTo>
                <a:cubicBezTo>
                  <a:pt x="2538321" y="6630476"/>
                  <a:pt x="2522420" y="6553738"/>
                  <a:pt x="2503063" y="6478383"/>
                </a:cubicBezTo>
                <a:cubicBezTo>
                  <a:pt x="2483705" y="6402337"/>
                  <a:pt x="2452595" y="6331821"/>
                  <a:pt x="2401437" y="6270984"/>
                </a:cubicBezTo>
                <a:cubicBezTo>
                  <a:pt x="2392450" y="6259922"/>
                  <a:pt x="2390376" y="6250244"/>
                  <a:pt x="2400054" y="6239182"/>
                </a:cubicBezTo>
                <a:cubicBezTo>
                  <a:pt x="2407659" y="6230195"/>
                  <a:pt x="2404202" y="6223973"/>
                  <a:pt x="2397289" y="6214986"/>
                </a:cubicBezTo>
                <a:cubicBezTo>
                  <a:pt x="2384154" y="6196320"/>
                  <a:pt x="2373092" y="6175580"/>
                  <a:pt x="2361340" y="6155532"/>
                </a:cubicBezTo>
                <a:cubicBezTo>
                  <a:pt x="2353735" y="6141705"/>
                  <a:pt x="2345439" y="6128569"/>
                  <a:pt x="2338526" y="6114743"/>
                </a:cubicBezTo>
                <a:cubicBezTo>
                  <a:pt x="2329539" y="6096768"/>
                  <a:pt x="2319169" y="6079485"/>
                  <a:pt x="2314329" y="6060128"/>
                </a:cubicBezTo>
                <a:cubicBezTo>
                  <a:pt x="2307416" y="6032475"/>
                  <a:pt x="2301194" y="6006204"/>
                  <a:pt x="2276306" y="5987538"/>
                </a:cubicBezTo>
                <a:cubicBezTo>
                  <a:pt x="2292207" y="5969563"/>
                  <a:pt x="2283911" y="5955046"/>
                  <a:pt x="2270084" y="5946750"/>
                </a:cubicBezTo>
                <a:cubicBezTo>
                  <a:pt x="2219617" y="5916331"/>
                  <a:pt x="2194729" y="5865864"/>
                  <a:pt x="2168459" y="5817471"/>
                </a:cubicBezTo>
                <a:cubicBezTo>
                  <a:pt x="2099326" y="5688883"/>
                  <a:pt x="2039871" y="5555457"/>
                  <a:pt x="2002539" y="5413734"/>
                </a:cubicBezTo>
                <a:cubicBezTo>
                  <a:pt x="1989404" y="5363958"/>
                  <a:pt x="1974195" y="5314182"/>
                  <a:pt x="1965899" y="5263024"/>
                </a:cubicBezTo>
                <a:cubicBezTo>
                  <a:pt x="1950690" y="5170385"/>
                  <a:pt x="1928567" y="5079130"/>
                  <a:pt x="1889161" y="4994787"/>
                </a:cubicBezTo>
                <a:cubicBezTo>
                  <a:pt x="1817263" y="4841312"/>
                  <a:pt x="1752969" y="4684380"/>
                  <a:pt x="1657565" y="4543348"/>
                </a:cubicBezTo>
                <a:cubicBezTo>
                  <a:pt x="1631295" y="4503942"/>
                  <a:pt x="1606407" y="4463154"/>
                  <a:pt x="1581519" y="4423057"/>
                </a:cubicBezTo>
                <a:cubicBezTo>
                  <a:pt x="1576680" y="4415452"/>
                  <a:pt x="1571840" y="4408539"/>
                  <a:pt x="1564927" y="4398860"/>
                </a:cubicBezTo>
                <a:cubicBezTo>
                  <a:pt x="1543496" y="4444488"/>
                  <a:pt x="1523447" y="4487351"/>
                  <a:pt x="1503399" y="4530213"/>
                </a:cubicBezTo>
                <a:cubicBezTo>
                  <a:pt x="1447401" y="4649813"/>
                  <a:pt x="1394860" y="4770796"/>
                  <a:pt x="1335405" y="4889014"/>
                </a:cubicBezTo>
                <a:cubicBezTo>
                  <a:pt x="1289086" y="4980269"/>
                  <a:pt x="1233780" y="5067377"/>
                  <a:pt x="1157733" y="5137893"/>
                </a:cubicBezTo>
                <a:cubicBezTo>
                  <a:pt x="1123167" y="5169694"/>
                  <a:pt x="1086526" y="5200804"/>
                  <a:pt x="1036750" y="5208409"/>
                </a:cubicBezTo>
                <a:cubicBezTo>
                  <a:pt x="1030528" y="5209100"/>
                  <a:pt x="1023615" y="5218087"/>
                  <a:pt x="1020158" y="5225001"/>
                </a:cubicBezTo>
                <a:cubicBezTo>
                  <a:pt x="994579" y="5276850"/>
                  <a:pt x="969691" y="5329391"/>
                  <a:pt x="944112" y="5381932"/>
                </a:cubicBezTo>
                <a:cubicBezTo>
                  <a:pt x="900558" y="5471805"/>
                  <a:pt x="857004" y="5561678"/>
                  <a:pt x="812759" y="5650860"/>
                </a:cubicBezTo>
                <a:cubicBezTo>
                  <a:pt x="782341" y="5712389"/>
                  <a:pt x="769205" y="5778065"/>
                  <a:pt x="765057" y="5845815"/>
                </a:cubicBezTo>
                <a:cubicBezTo>
                  <a:pt x="760909" y="5907344"/>
                  <a:pt x="751231" y="5970255"/>
                  <a:pt x="714590" y="6020031"/>
                </a:cubicBezTo>
                <a:cubicBezTo>
                  <a:pt x="683480" y="6062202"/>
                  <a:pt x="671728" y="6107830"/>
                  <a:pt x="666197" y="6156914"/>
                </a:cubicBezTo>
                <a:cubicBezTo>
                  <a:pt x="657210" y="6238491"/>
                  <a:pt x="649605" y="6320760"/>
                  <a:pt x="686246" y="6397497"/>
                </a:cubicBezTo>
                <a:cubicBezTo>
                  <a:pt x="747774" y="6526776"/>
                  <a:pt x="841795" y="6618723"/>
                  <a:pt x="984901" y="6653290"/>
                </a:cubicBezTo>
                <a:cubicBezTo>
                  <a:pt x="1019467" y="6661586"/>
                  <a:pt x="1055416" y="6667116"/>
                  <a:pt x="1089983" y="6676103"/>
                </a:cubicBezTo>
                <a:cubicBezTo>
                  <a:pt x="1119019" y="6683708"/>
                  <a:pt x="1130771" y="6700992"/>
                  <a:pt x="1130771" y="6732101"/>
                </a:cubicBezTo>
                <a:cubicBezTo>
                  <a:pt x="1130771" y="6748693"/>
                  <a:pt x="1127315" y="6766668"/>
                  <a:pt x="1150820" y="6772890"/>
                </a:cubicBezTo>
                <a:cubicBezTo>
                  <a:pt x="1154277" y="6773581"/>
                  <a:pt x="1155659" y="6789482"/>
                  <a:pt x="1154277" y="6797778"/>
                </a:cubicBezTo>
                <a:cubicBezTo>
                  <a:pt x="1153585" y="6804000"/>
                  <a:pt x="1147363" y="6811604"/>
                  <a:pt x="1141833" y="6813678"/>
                </a:cubicBezTo>
                <a:cubicBezTo>
                  <a:pt x="1094822" y="6831653"/>
                  <a:pt x="1047120" y="6843405"/>
                  <a:pt x="996653" y="6844788"/>
                </a:cubicBezTo>
                <a:cubicBezTo>
                  <a:pt x="916459" y="6847553"/>
                  <a:pt x="836265" y="6853084"/>
                  <a:pt x="756070" y="6856541"/>
                </a:cubicBezTo>
                <a:cubicBezTo>
                  <a:pt x="614347" y="6863454"/>
                  <a:pt x="481612" y="6830962"/>
                  <a:pt x="356481" y="6765285"/>
                </a:cubicBezTo>
                <a:cubicBezTo>
                  <a:pt x="335741" y="6757680"/>
                  <a:pt x="315001" y="6743854"/>
                  <a:pt x="292879" y="6730719"/>
                </a:cubicBezTo>
                <a:close/>
              </a:path>
            </a:pathLst>
          </a:custGeom>
          <a:solidFill>
            <a:srgbClr val="000000"/>
          </a:solidFill>
          <a:ln w="68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8">
            <a:extLst>
              <a:ext uri="{FF2B5EF4-FFF2-40B4-BE49-F238E27FC236}">
                <a16:creationId xmlns:a16="http://schemas.microsoft.com/office/drawing/2014/main" id="{2D50AEF3-270F-46E7-B0BC-C1864CCA7642}"/>
              </a:ext>
            </a:extLst>
          </p:cNvPr>
          <p:cNvGrpSpPr/>
          <p:nvPr/>
        </p:nvGrpSpPr>
        <p:grpSpPr>
          <a:xfrm>
            <a:off x="4527078" y="2122393"/>
            <a:ext cx="3137846" cy="3674296"/>
            <a:chOff x="3253816" y="1635647"/>
            <a:chExt cx="2398306" cy="2808311"/>
          </a:xfrm>
        </p:grpSpPr>
        <p:grpSp>
          <p:nvGrpSpPr>
            <p:cNvPr id="4" name="Group 29">
              <a:extLst>
                <a:ext uri="{FF2B5EF4-FFF2-40B4-BE49-F238E27FC236}">
                  <a16:creationId xmlns:a16="http://schemas.microsoft.com/office/drawing/2014/main" id="{0AB5ECFF-FE5D-4479-AB9C-923CAD0B6511}"/>
                </a:ext>
              </a:extLst>
            </p:cNvPr>
            <p:cNvGrpSpPr/>
            <p:nvPr/>
          </p:nvGrpSpPr>
          <p:grpSpPr>
            <a:xfrm>
              <a:off x="4427984" y="2571750"/>
              <a:ext cx="1224138" cy="1872208"/>
              <a:chOff x="2339750" y="1635646"/>
              <a:chExt cx="1224138" cy="1872208"/>
            </a:xfrm>
          </p:grpSpPr>
          <p:sp>
            <p:nvSpPr>
              <p:cNvPr id="8" name="Parallelogram 33">
                <a:extLst>
                  <a:ext uri="{FF2B5EF4-FFF2-40B4-BE49-F238E27FC236}">
                    <a16:creationId xmlns:a16="http://schemas.microsoft.com/office/drawing/2014/main" id="{B03EE3BE-2545-4337-B0A5-26B1B706E1E5}"/>
                  </a:ext>
                </a:extLst>
              </p:cNvPr>
              <p:cNvSpPr/>
              <p:nvPr/>
            </p:nvSpPr>
            <p:spPr>
              <a:xfrm>
                <a:off x="2339999" y="2571750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Parallelogram 34">
                <a:extLst>
                  <a:ext uri="{FF2B5EF4-FFF2-40B4-BE49-F238E27FC236}">
                    <a16:creationId xmlns:a16="http://schemas.microsoft.com/office/drawing/2014/main" id="{5C088631-1B13-4368-99C5-AD2A8A182E3A}"/>
                  </a:ext>
                </a:extLst>
              </p:cNvPr>
              <p:cNvSpPr/>
              <p:nvPr/>
            </p:nvSpPr>
            <p:spPr>
              <a:xfrm rot="10800000" flipV="1">
                <a:off x="2339750" y="1635646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30">
              <a:extLst>
                <a:ext uri="{FF2B5EF4-FFF2-40B4-BE49-F238E27FC236}">
                  <a16:creationId xmlns:a16="http://schemas.microsoft.com/office/drawing/2014/main" id="{28A79F7B-94DC-4545-9EBA-7C3218B64969}"/>
                </a:ext>
              </a:extLst>
            </p:cNvPr>
            <p:cNvGrpSpPr/>
            <p:nvPr/>
          </p:nvGrpSpPr>
          <p:grpSpPr>
            <a:xfrm rot="10800000">
              <a:off x="3253816" y="1635647"/>
              <a:ext cx="1224139" cy="1863741"/>
              <a:chOff x="2505806" y="1644113"/>
              <a:chExt cx="1224139" cy="1863741"/>
            </a:xfrm>
          </p:grpSpPr>
          <p:sp>
            <p:nvSpPr>
              <p:cNvPr id="6" name="Parallelogram 31">
                <a:extLst>
                  <a:ext uri="{FF2B5EF4-FFF2-40B4-BE49-F238E27FC236}">
                    <a16:creationId xmlns:a16="http://schemas.microsoft.com/office/drawing/2014/main" id="{F3387BBE-CE0A-4772-ABB7-7D5B60CF24B7}"/>
                  </a:ext>
                </a:extLst>
              </p:cNvPr>
              <p:cNvSpPr/>
              <p:nvPr/>
            </p:nvSpPr>
            <p:spPr>
              <a:xfrm>
                <a:off x="2506056" y="2571750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Parallelogram 32">
                <a:extLst>
                  <a:ext uri="{FF2B5EF4-FFF2-40B4-BE49-F238E27FC236}">
                    <a16:creationId xmlns:a16="http://schemas.microsoft.com/office/drawing/2014/main" id="{54A17C6B-2D49-4087-8A9F-21BB7EF9BA21}"/>
                  </a:ext>
                </a:extLst>
              </p:cNvPr>
              <p:cNvSpPr/>
              <p:nvPr/>
            </p:nvSpPr>
            <p:spPr>
              <a:xfrm rot="10800000" flipV="1">
                <a:off x="2505806" y="1644113"/>
                <a:ext cx="1223889" cy="936104"/>
              </a:xfrm>
              <a:prstGeom prst="parallelogram">
                <a:avLst>
                  <a:gd name="adj" fmla="val 4424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0" name="Group 4">
            <a:extLst>
              <a:ext uri="{FF2B5EF4-FFF2-40B4-BE49-F238E27FC236}">
                <a16:creationId xmlns:a16="http://schemas.microsoft.com/office/drawing/2014/main" id="{C801BDDF-AF38-4EB7-BA71-4E2807A25EBE}"/>
              </a:ext>
            </a:extLst>
          </p:cNvPr>
          <p:cNvGrpSpPr/>
          <p:nvPr/>
        </p:nvGrpSpPr>
        <p:grpSpPr>
          <a:xfrm>
            <a:off x="7889652" y="4292814"/>
            <a:ext cx="3454342" cy="868694"/>
            <a:chOff x="5940152" y="3724275"/>
            <a:chExt cx="3024336" cy="8686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3E6E66-5048-407C-9470-8515D3EB3E69}"/>
                </a:ext>
              </a:extLst>
            </p:cNvPr>
            <p:cNvSpPr txBox="1"/>
            <p:nvPr/>
          </p:nvSpPr>
          <p:spPr>
            <a:xfrm>
              <a:off x="5940152" y="3724275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F4E14C-D14E-4D9B-B6B2-79A8AA91A356}"/>
                </a:ext>
              </a:extLst>
            </p:cNvPr>
            <p:cNvSpPr txBox="1"/>
            <p:nvPr/>
          </p:nvSpPr>
          <p:spPr>
            <a:xfrm>
              <a:off x="5940152" y="3946638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5">
            <a:extLst>
              <a:ext uri="{FF2B5EF4-FFF2-40B4-BE49-F238E27FC236}">
                <a16:creationId xmlns:a16="http://schemas.microsoft.com/office/drawing/2014/main" id="{4DB03B89-6A5E-4646-8AA3-182631548249}"/>
              </a:ext>
            </a:extLst>
          </p:cNvPr>
          <p:cNvGrpSpPr/>
          <p:nvPr/>
        </p:nvGrpSpPr>
        <p:grpSpPr>
          <a:xfrm>
            <a:off x="7889652" y="5276964"/>
            <a:ext cx="3454342" cy="868694"/>
            <a:chOff x="5940152" y="4708425"/>
            <a:chExt cx="3024336" cy="86869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4A6878-AD57-42CF-8BA2-7DD58364A81B}"/>
                </a:ext>
              </a:extLst>
            </p:cNvPr>
            <p:cNvSpPr txBox="1"/>
            <p:nvPr/>
          </p:nvSpPr>
          <p:spPr>
            <a:xfrm>
              <a:off x="5940152" y="4708425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E94492E-F3A4-4BDC-8E30-4C07F2EED939}"/>
                </a:ext>
              </a:extLst>
            </p:cNvPr>
            <p:cNvSpPr txBox="1"/>
            <p:nvPr/>
          </p:nvSpPr>
          <p:spPr>
            <a:xfrm>
              <a:off x="5940152" y="4930788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6F127-1457-46AD-B977-47E059F4A52B}"/>
              </a:ext>
            </a:extLst>
          </p:cNvPr>
          <p:cNvSpPr txBox="1"/>
          <p:nvPr/>
        </p:nvSpPr>
        <p:spPr>
          <a:xfrm>
            <a:off x="7864252" y="3647737"/>
            <a:ext cx="283371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3"/>
                </a:solidFill>
                <a:cs typeface="Arial" pitchFamily="34" charset="0"/>
              </a:rPr>
              <a:t>Contents A</a:t>
            </a:r>
            <a:endParaRPr lang="ko-KR" altLang="en-US" sz="32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1E1E958C-D7F6-401B-8A43-B24CB3BD38D5}"/>
              </a:ext>
            </a:extLst>
          </p:cNvPr>
          <p:cNvGrpSpPr/>
          <p:nvPr/>
        </p:nvGrpSpPr>
        <p:grpSpPr>
          <a:xfrm>
            <a:off x="742392" y="1742858"/>
            <a:ext cx="3522814" cy="868694"/>
            <a:chOff x="60897" y="2097773"/>
            <a:chExt cx="3024336" cy="86869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3EA59D-22C1-4C0B-A1D3-A7A25ADA770E}"/>
                </a:ext>
              </a:extLst>
            </p:cNvPr>
            <p:cNvSpPr txBox="1"/>
            <p:nvPr/>
          </p:nvSpPr>
          <p:spPr>
            <a:xfrm>
              <a:off x="60897" y="209777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094283-0150-4CAA-A20E-C63E760EE1D1}"/>
                </a:ext>
              </a:extLst>
            </p:cNvPr>
            <p:cNvSpPr txBox="1"/>
            <p:nvPr/>
          </p:nvSpPr>
          <p:spPr>
            <a:xfrm>
              <a:off x="60897" y="232013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3">
            <a:extLst>
              <a:ext uri="{FF2B5EF4-FFF2-40B4-BE49-F238E27FC236}">
                <a16:creationId xmlns:a16="http://schemas.microsoft.com/office/drawing/2014/main" id="{F4EA412F-A4EF-4008-AB8D-8B411EF8A019}"/>
              </a:ext>
            </a:extLst>
          </p:cNvPr>
          <p:cNvGrpSpPr/>
          <p:nvPr/>
        </p:nvGrpSpPr>
        <p:grpSpPr>
          <a:xfrm>
            <a:off x="742392" y="2727009"/>
            <a:ext cx="3522814" cy="868694"/>
            <a:chOff x="60897" y="3081923"/>
            <a:chExt cx="3024336" cy="86869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F8A811-6206-4043-B69A-21DE3A852956}"/>
                </a:ext>
              </a:extLst>
            </p:cNvPr>
            <p:cNvSpPr txBox="1"/>
            <p:nvPr/>
          </p:nvSpPr>
          <p:spPr>
            <a:xfrm>
              <a:off x="60897" y="3081923"/>
              <a:ext cx="302433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3A689B-4FD5-4FC5-A8E4-ED8FD111F7CE}"/>
                </a:ext>
              </a:extLst>
            </p:cNvPr>
            <p:cNvSpPr txBox="1"/>
            <p:nvPr/>
          </p:nvSpPr>
          <p:spPr>
            <a:xfrm>
              <a:off x="60897" y="3304286"/>
              <a:ext cx="30243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B784A89-DF7C-4F04-B83C-3EA061F99F53}"/>
              </a:ext>
            </a:extLst>
          </p:cNvPr>
          <p:cNvSpPr txBox="1"/>
          <p:nvPr/>
        </p:nvSpPr>
        <p:spPr>
          <a:xfrm>
            <a:off x="1505659" y="3647737"/>
            <a:ext cx="27341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2"/>
                </a:solidFill>
                <a:cs typeface="Arial" pitchFamily="34" charset="0"/>
              </a:rPr>
              <a:t>Contents B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4" name="Parallelogram 15">
            <a:extLst>
              <a:ext uri="{FF2B5EF4-FFF2-40B4-BE49-F238E27FC236}">
                <a16:creationId xmlns:a16="http://schemas.microsoft.com/office/drawing/2014/main" id="{65BAF5CB-95CE-471D-B0DF-AF3765862406}"/>
              </a:ext>
            </a:extLst>
          </p:cNvPr>
          <p:cNvSpPr/>
          <p:nvPr/>
        </p:nvSpPr>
        <p:spPr>
          <a:xfrm flipH="1">
            <a:off x="6685117" y="3798677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ounded Rectangle 10">
            <a:extLst>
              <a:ext uri="{FF2B5EF4-FFF2-40B4-BE49-F238E27FC236}">
                <a16:creationId xmlns:a16="http://schemas.microsoft.com/office/drawing/2014/main" id="{192D742D-48FF-480E-AE27-DB3B9922AE29}"/>
              </a:ext>
            </a:extLst>
          </p:cNvPr>
          <p:cNvSpPr/>
          <p:nvPr/>
        </p:nvSpPr>
        <p:spPr>
          <a:xfrm>
            <a:off x="5189888" y="3798677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6">
            <a:extLst>
              <a:ext uri="{FF2B5EF4-FFF2-40B4-BE49-F238E27FC236}">
                <a16:creationId xmlns:a16="http://schemas.microsoft.com/office/drawing/2014/main" id="{61F3D587-34BB-4443-896D-DFEAFA1D5E07}"/>
              </a:ext>
            </a:extLst>
          </p:cNvPr>
          <p:cNvSpPr/>
          <p:nvPr/>
        </p:nvSpPr>
        <p:spPr>
          <a:xfrm>
            <a:off x="5108634" y="2611552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59F7DF20-1C14-4DE3-8473-9F47BA4A08DD}"/>
              </a:ext>
            </a:extLst>
          </p:cNvPr>
          <p:cNvSpPr/>
          <p:nvPr/>
        </p:nvSpPr>
        <p:spPr>
          <a:xfrm rot="2700000">
            <a:off x="6730993" y="4945935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99E9E2-2848-4E96-AF1F-F94889F486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F2715B9-883F-4C87-A858-037A0FA99699}"/>
              </a:ext>
            </a:extLst>
          </p:cNvPr>
          <p:cNvGrpSpPr/>
          <p:nvPr/>
        </p:nvGrpSpPr>
        <p:grpSpPr>
          <a:xfrm>
            <a:off x="615634" y="1575115"/>
            <a:ext cx="3359204" cy="717595"/>
            <a:chOff x="615634" y="1575115"/>
            <a:chExt cx="3359204" cy="717595"/>
          </a:xfrm>
        </p:grpSpPr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A04166A7-0596-4A21-A7BD-3563F6194F36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575115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Your Text 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9" name="Text Placeholder 4">
              <a:extLst>
                <a:ext uri="{FF2B5EF4-FFF2-40B4-BE49-F238E27FC236}">
                  <a16:creationId xmlns:a16="http://schemas.microsoft.com/office/drawing/2014/main" id="{510CEA28-761D-4D23-91E2-6D7F69C265B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1824710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 hope and I believe that this Template will your Time, Money and Reputation.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17E464-A0AB-4D71-A335-7EDBE2F0A17E}"/>
              </a:ext>
            </a:extLst>
          </p:cNvPr>
          <p:cNvGrpSpPr/>
          <p:nvPr/>
        </p:nvGrpSpPr>
        <p:grpSpPr>
          <a:xfrm>
            <a:off x="615634" y="2479750"/>
            <a:ext cx="3359204" cy="717595"/>
            <a:chOff x="615634" y="2474226"/>
            <a:chExt cx="3359204" cy="717595"/>
          </a:xfrm>
        </p:grpSpPr>
        <p:sp>
          <p:nvSpPr>
            <p:cNvPr id="11" name="Text Placeholder 5">
              <a:extLst>
                <a:ext uri="{FF2B5EF4-FFF2-40B4-BE49-F238E27FC236}">
                  <a16:creationId xmlns:a16="http://schemas.microsoft.com/office/drawing/2014/main" id="{7E1671D5-7739-40EE-8F68-283C3500AEC3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474226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2" name="Text Placeholder 6">
              <a:extLst>
                <a:ext uri="{FF2B5EF4-FFF2-40B4-BE49-F238E27FC236}">
                  <a16:creationId xmlns:a16="http://schemas.microsoft.com/office/drawing/2014/main" id="{447D26FF-02F9-4DE0-B580-D236EDAD5FF1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2723821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 hope and I believe that this Template will your Time, Money and Reputation.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881CB1-41ED-4DC5-B820-C410899C9D84}"/>
              </a:ext>
            </a:extLst>
          </p:cNvPr>
          <p:cNvGrpSpPr/>
          <p:nvPr/>
        </p:nvGrpSpPr>
        <p:grpSpPr>
          <a:xfrm>
            <a:off x="615634" y="3384384"/>
            <a:ext cx="3359204" cy="695501"/>
            <a:chOff x="615634" y="3395431"/>
            <a:chExt cx="3359204" cy="695501"/>
          </a:xfrm>
        </p:grpSpPr>
        <p:sp>
          <p:nvSpPr>
            <p:cNvPr id="14" name="Text Placeholder 7">
              <a:extLst>
                <a:ext uri="{FF2B5EF4-FFF2-40B4-BE49-F238E27FC236}">
                  <a16:creationId xmlns:a16="http://schemas.microsoft.com/office/drawing/2014/main" id="{8F61FA0D-F5BB-4D57-A0B5-29E049669CDF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395431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5" name="Text Placeholder 8">
              <a:extLst>
                <a:ext uri="{FF2B5EF4-FFF2-40B4-BE49-F238E27FC236}">
                  <a16:creationId xmlns:a16="http://schemas.microsoft.com/office/drawing/2014/main" id="{3F5DC7CE-5693-43D5-8EFE-6A99BDE1DB1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3622932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I hope and I believe that this Template will your Time, Money and Reputation.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ADEC941-7AF3-4B27-A762-94E3843167D2}"/>
              </a:ext>
            </a:extLst>
          </p:cNvPr>
          <p:cNvGrpSpPr/>
          <p:nvPr/>
        </p:nvGrpSpPr>
        <p:grpSpPr>
          <a:xfrm>
            <a:off x="615634" y="4266924"/>
            <a:ext cx="3359204" cy="717595"/>
            <a:chOff x="615634" y="4272448"/>
            <a:chExt cx="3359204" cy="717595"/>
          </a:xfrm>
        </p:grpSpPr>
        <p:sp>
          <p:nvSpPr>
            <p:cNvPr id="17" name="Text Placeholder 9">
              <a:extLst>
                <a:ext uri="{FF2B5EF4-FFF2-40B4-BE49-F238E27FC236}">
                  <a16:creationId xmlns:a16="http://schemas.microsoft.com/office/drawing/2014/main" id="{5E5EA3C9-FC92-493B-8300-B0884DDA841B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272448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18" name="Text Placeholder 10">
              <a:extLst>
                <a:ext uri="{FF2B5EF4-FFF2-40B4-BE49-F238E27FC236}">
                  <a16:creationId xmlns:a16="http://schemas.microsoft.com/office/drawing/2014/main" id="{88FE270F-A541-40CC-AE2E-A3AAFD48465E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4522043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I hope and I believe that this Template will your Time, Money and Reputation.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ABEF65E-A8A1-42F3-BD51-0F3AD063EF40}"/>
              </a:ext>
            </a:extLst>
          </p:cNvPr>
          <p:cNvGrpSpPr/>
          <p:nvPr/>
        </p:nvGrpSpPr>
        <p:grpSpPr>
          <a:xfrm>
            <a:off x="615634" y="5171559"/>
            <a:ext cx="3359204" cy="717595"/>
            <a:chOff x="615634" y="5171559"/>
            <a:chExt cx="3359204" cy="717595"/>
          </a:xfrm>
        </p:grpSpPr>
        <p:sp>
          <p:nvSpPr>
            <p:cNvPr id="20" name="Text Placeholder 11">
              <a:extLst>
                <a:ext uri="{FF2B5EF4-FFF2-40B4-BE49-F238E27FC236}">
                  <a16:creationId xmlns:a16="http://schemas.microsoft.com/office/drawing/2014/main" id="{84000201-6B56-486A-A2C0-D4448565B347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171559"/>
              <a:ext cx="3359204" cy="2772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>
                  <a:cs typeface="Arial" pitchFamily="34" charset="0"/>
                </a:rPr>
                <a:t>Your Text  Here</a:t>
              </a:r>
              <a:endParaRPr lang="ko-KR" altLang="en-US" dirty="0">
                <a:cs typeface="Arial" pitchFamily="34" charset="0"/>
              </a:endParaRPr>
            </a:p>
          </p:txBody>
        </p:sp>
        <p:sp>
          <p:nvSpPr>
            <p:cNvPr id="21" name="Text Placeholder 12">
              <a:extLst>
                <a:ext uri="{FF2B5EF4-FFF2-40B4-BE49-F238E27FC236}">
                  <a16:creationId xmlns:a16="http://schemas.microsoft.com/office/drawing/2014/main" id="{1C4118A3-5244-4D7B-8F6E-DCE7F9D459E5}"/>
                </a:ext>
              </a:extLst>
            </p:cNvPr>
            <p:cNvSpPr txBox="1">
              <a:spLocks/>
            </p:cNvSpPr>
            <p:nvPr/>
          </p:nvSpPr>
          <p:spPr>
            <a:xfrm>
              <a:off x="615634" y="5421154"/>
              <a:ext cx="3359204" cy="468000"/>
            </a:xfrm>
            <a:prstGeom prst="rect">
              <a:avLst/>
            </a:prstGeom>
          </p:spPr>
          <p:txBody>
            <a:bodyPr anchor="t"/>
            <a:lstStyle>
              <a:lvl1pPr marL="0" indent="0" algn="r" defTabSz="914400" rtl="0" eaLnBrk="1" latinLnBrk="1" hangingPunct="1">
                <a:spcBef>
                  <a:spcPct val="20000"/>
                </a:spcBef>
                <a:buFont typeface="Arial" pitchFamily="34" charset="0"/>
                <a:buNone/>
                <a:defRPr sz="1200" b="0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200" b="1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>
                  <a:cs typeface="Arial" pitchFamily="34" charset="0"/>
                </a:rPr>
                <a:t>I hope and I believe that this Template will your Time, Money and Reputation.   </a:t>
              </a:r>
              <a:endParaRPr lang="ko-KR" altLang="en-US" dirty="0">
                <a:cs typeface="Arial" pitchFamily="34" charset="0"/>
              </a:endParaRPr>
            </a:p>
          </p:txBody>
        </p:sp>
      </p:grpSp>
      <p:sp>
        <p:nvSpPr>
          <p:cNvPr id="22" name="Oval 22">
            <a:extLst>
              <a:ext uri="{FF2B5EF4-FFF2-40B4-BE49-F238E27FC236}">
                <a16:creationId xmlns:a16="http://schemas.microsoft.com/office/drawing/2014/main" id="{C35B11B3-D172-4293-AE86-B2E76FCE632D}"/>
              </a:ext>
            </a:extLst>
          </p:cNvPr>
          <p:cNvSpPr/>
          <p:nvPr/>
        </p:nvSpPr>
        <p:spPr>
          <a:xfrm>
            <a:off x="4103016" y="4335713"/>
            <a:ext cx="580017" cy="5800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Oval 23">
            <a:extLst>
              <a:ext uri="{FF2B5EF4-FFF2-40B4-BE49-F238E27FC236}">
                <a16:creationId xmlns:a16="http://schemas.microsoft.com/office/drawing/2014/main" id="{41873EC9-8B52-4973-8F30-2310F350E096}"/>
              </a:ext>
            </a:extLst>
          </p:cNvPr>
          <p:cNvSpPr/>
          <p:nvPr/>
        </p:nvSpPr>
        <p:spPr>
          <a:xfrm>
            <a:off x="4103016" y="3442126"/>
            <a:ext cx="580017" cy="5800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Oval 24">
            <a:extLst>
              <a:ext uri="{FF2B5EF4-FFF2-40B4-BE49-F238E27FC236}">
                <a16:creationId xmlns:a16="http://schemas.microsoft.com/office/drawing/2014/main" id="{97200A43-6267-41FE-9A7D-9A7066B483CA}"/>
              </a:ext>
            </a:extLst>
          </p:cNvPr>
          <p:cNvSpPr/>
          <p:nvPr/>
        </p:nvSpPr>
        <p:spPr>
          <a:xfrm>
            <a:off x="4103016" y="5240348"/>
            <a:ext cx="580017" cy="5800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Oval 28">
            <a:extLst>
              <a:ext uri="{FF2B5EF4-FFF2-40B4-BE49-F238E27FC236}">
                <a16:creationId xmlns:a16="http://schemas.microsoft.com/office/drawing/2014/main" id="{75316201-07E0-457A-86D6-C03E7B560B93}"/>
              </a:ext>
            </a:extLst>
          </p:cNvPr>
          <p:cNvSpPr/>
          <p:nvPr/>
        </p:nvSpPr>
        <p:spPr>
          <a:xfrm>
            <a:off x="4103016" y="2548539"/>
            <a:ext cx="580017" cy="5800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Oval 30">
            <a:extLst>
              <a:ext uri="{FF2B5EF4-FFF2-40B4-BE49-F238E27FC236}">
                <a16:creationId xmlns:a16="http://schemas.microsoft.com/office/drawing/2014/main" id="{63EA5803-9DD7-43AB-9396-8262055572F1}"/>
              </a:ext>
            </a:extLst>
          </p:cNvPr>
          <p:cNvSpPr/>
          <p:nvPr/>
        </p:nvSpPr>
        <p:spPr>
          <a:xfrm>
            <a:off x="4103016" y="1643904"/>
            <a:ext cx="580017" cy="5800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9CFAB5CD-D208-42FD-B3E4-E09D7DCD8D30}"/>
              </a:ext>
            </a:extLst>
          </p:cNvPr>
          <p:cNvSpPr/>
          <p:nvPr/>
        </p:nvSpPr>
        <p:spPr>
          <a:xfrm>
            <a:off x="4211241" y="4445082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8" name="Donut 39">
            <a:extLst>
              <a:ext uri="{FF2B5EF4-FFF2-40B4-BE49-F238E27FC236}">
                <a16:creationId xmlns:a16="http://schemas.microsoft.com/office/drawing/2014/main" id="{6B6144C0-AB2C-467F-82E9-4BBC1B7138E3}"/>
              </a:ext>
            </a:extLst>
          </p:cNvPr>
          <p:cNvSpPr/>
          <p:nvPr/>
        </p:nvSpPr>
        <p:spPr>
          <a:xfrm>
            <a:off x="4193536" y="352737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Rectangle 36">
            <a:extLst>
              <a:ext uri="{FF2B5EF4-FFF2-40B4-BE49-F238E27FC236}">
                <a16:creationId xmlns:a16="http://schemas.microsoft.com/office/drawing/2014/main" id="{3A8B00CB-3BB4-4E60-91E1-CF6D522B911A}"/>
              </a:ext>
            </a:extLst>
          </p:cNvPr>
          <p:cNvSpPr/>
          <p:nvPr/>
        </p:nvSpPr>
        <p:spPr>
          <a:xfrm>
            <a:off x="4242859" y="2706295"/>
            <a:ext cx="326927" cy="2732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ADD17001-0858-4246-843D-539F0551D37C}"/>
              </a:ext>
            </a:extLst>
          </p:cNvPr>
          <p:cNvSpPr/>
          <p:nvPr/>
        </p:nvSpPr>
        <p:spPr>
          <a:xfrm>
            <a:off x="4225276" y="1819648"/>
            <a:ext cx="343258" cy="2255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299C67BA-712D-4A20-BAEA-A4B163FDC372}"/>
              </a:ext>
            </a:extLst>
          </p:cNvPr>
          <p:cNvSpPr>
            <a:spLocks noChangeAspect="1"/>
          </p:cNvSpPr>
          <p:nvPr/>
        </p:nvSpPr>
        <p:spPr>
          <a:xfrm>
            <a:off x="4218202" y="5344861"/>
            <a:ext cx="367916" cy="37098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5B8EB-B302-4E0F-9933-46B68D0958B8}"/>
              </a:ext>
            </a:extLst>
          </p:cNvPr>
          <p:cNvSpPr>
            <a:spLocks noGrp="1"/>
          </p:cNvSpPr>
          <p:nvPr>
            <p:ph type="pic" idx="10"/>
          </p:nvPr>
        </p:nvSpPr>
        <p:spPr/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23">
            <a:extLst>
              <a:ext uri="{FF2B5EF4-FFF2-40B4-BE49-F238E27FC236}">
                <a16:creationId xmlns:a16="http://schemas.microsoft.com/office/drawing/2014/main" id="{D059CB9F-AE25-4B2F-9906-7E0E77F49946}"/>
              </a:ext>
            </a:extLst>
          </p:cNvPr>
          <p:cNvSpPr>
            <a:spLocks noChangeAspect="1"/>
          </p:cNvSpPr>
          <p:nvPr/>
        </p:nvSpPr>
        <p:spPr>
          <a:xfrm>
            <a:off x="834173" y="1936064"/>
            <a:ext cx="2338774" cy="2377860"/>
          </a:xfrm>
          <a:custGeom>
            <a:avLst/>
            <a:gdLst>
              <a:gd name="connsiteX0" fmla="*/ 1632503 w 2337564"/>
              <a:gd name="connsiteY0" fmla="*/ 0 h 2376629"/>
              <a:gd name="connsiteX1" fmla="*/ 1973743 w 2337564"/>
              <a:gd name="connsiteY1" fmla="*/ 536479 h 2376629"/>
              <a:gd name="connsiteX2" fmla="*/ 1338632 w 2337564"/>
              <a:gd name="connsiteY2" fmla="*/ 566281 h 2376629"/>
              <a:gd name="connsiteX3" fmla="*/ 1411376 w 2337564"/>
              <a:gd name="connsiteY3" fmla="*/ 426106 h 2376629"/>
              <a:gd name="connsiteX4" fmla="*/ 1336049 w 2337564"/>
              <a:gd name="connsiteY4" fmla="*/ 414609 h 2376629"/>
              <a:gd name="connsiteX5" fmla="*/ 1241029 w 2337564"/>
              <a:gd name="connsiteY5" fmla="*/ 409812 h 2376629"/>
              <a:gd name="connsiteX6" fmla="*/ 311684 w 2337564"/>
              <a:gd name="connsiteY6" fmla="*/ 1339156 h 2376629"/>
              <a:gd name="connsiteX7" fmla="*/ 1241029 w 2337564"/>
              <a:gd name="connsiteY7" fmla="*/ 2268501 h 2376629"/>
              <a:gd name="connsiteX8" fmla="*/ 1276800 w 2337564"/>
              <a:gd name="connsiteY8" fmla="*/ 2266695 h 2376629"/>
              <a:gd name="connsiteX9" fmla="*/ 1283069 w 2337564"/>
              <a:gd name="connsiteY9" fmla="*/ 2267289 h 2376629"/>
              <a:gd name="connsiteX10" fmla="*/ 2146453 w 2337564"/>
              <a:gd name="connsiteY10" fmla="*/ 1724859 h 2376629"/>
              <a:gd name="connsiteX11" fmla="*/ 2329590 w 2337564"/>
              <a:gd name="connsiteY11" fmla="*/ 1186157 h 2376629"/>
              <a:gd name="connsiteX12" fmla="*/ 2331676 w 2337564"/>
              <a:gd name="connsiteY12" fmla="*/ 1091239 h 2376629"/>
              <a:gd name="connsiteX13" fmla="*/ 2337564 w 2337564"/>
              <a:gd name="connsiteY13" fmla="*/ 1207847 h 2376629"/>
              <a:gd name="connsiteX14" fmla="*/ 1168782 w 2337564"/>
              <a:gd name="connsiteY14" fmla="*/ 2376629 h 2376629"/>
              <a:gd name="connsiteX15" fmla="*/ 0 w 2337564"/>
              <a:gd name="connsiteY15" fmla="*/ 1207847 h 2376629"/>
              <a:gd name="connsiteX16" fmla="*/ 1168782 w 2337564"/>
              <a:gd name="connsiteY16" fmla="*/ 39065 h 2376629"/>
              <a:gd name="connsiteX17" fmla="*/ 1516342 w 2337564"/>
              <a:gd name="connsiteY17" fmla="*/ 91611 h 2376629"/>
              <a:gd name="connsiteX18" fmla="*/ 1574009 w 2337564"/>
              <a:gd name="connsiteY18" fmla="*/ 112718 h 237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7564" h="2376629">
                <a:moveTo>
                  <a:pt x="1632503" y="0"/>
                </a:moveTo>
                <a:lnTo>
                  <a:pt x="1973743" y="536479"/>
                </a:lnTo>
                <a:lnTo>
                  <a:pt x="1338632" y="566281"/>
                </a:lnTo>
                <a:lnTo>
                  <a:pt x="1411376" y="426106"/>
                </a:lnTo>
                <a:lnTo>
                  <a:pt x="1336049" y="414609"/>
                </a:lnTo>
                <a:cubicBezTo>
                  <a:pt x="1304807" y="411437"/>
                  <a:pt x="1273108" y="409812"/>
                  <a:pt x="1241029" y="409812"/>
                </a:cubicBezTo>
                <a:cubicBezTo>
                  <a:pt x="727767" y="409811"/>
                  <a:pt x="311684" y="825893"/>
                  <a:pt x="311684" y="1339156"/>
                </a:cubicBezTo>
                <a:cubicBezTo>
                  <a:pt x="311685" y="1852419"/>
                  <a:pt x="727767" y="2268501"/>
                  <a:pt x="1241029" y="2268501"/>
                </a:cubicBezTo>
                <a:lnTo>
                  <a:pt x="1276800" y="2266695"/>
                </a:lnTo>
                <a:lnTo>
                  <a:pt x="1283069" y="2267289"/>
                </a:lnTo>
                <a:cubicBezTo>
                  <a:pt x="1587888" y="2277898"/>
                  <a:pt x="1931140" y="2074979"/>
                  <a:pt x="2146453" y="1724859"/>
                </a:cubicBezTo>
                <a:cubicBezTo>
                  <a:pt x="2254110" y="1549799"/>
                  <a:pt x="2314494" y="1362798"/>
                  <a:pt x="2329590" y="1186157"/>
                </a:cubicBezTo>
                <a:lnTo>
                  <a:pt x="2331676" y="1091239"/>
                </a:lnTo>
                <a:lnTo>
                  <a:pt x="2337564" y="1207847"/>
                </a:lnTo>
                <a:cubicBezTo>
                  <a:pt x="2337564" y="1853347"/>
                  <a:pt x="1814282" y="2376629"/>
                  <a:pt x="1168782" y="2376629"/>
                </a:cubicBezTo>
                <a:cubicBezTo>
                  <a:pt x="523282" y="2376629"/>
                  <a:pt x="0" y="1853347"/>
                  <a:pt x="0" y="1207847"/>
                </a:cubicBezTo>
                <a:cubicBezTo>
                  <a:pt x="0" y="562347"/>
                  <a:pt x="523282" y="39065"/>
                  <a:pt x="1168782" y="39065"/>
                </a:cubicBezTo>
                <a:cubicBezTo>
                  <a:pt x="1289813" y="39065"/>
                  <a:pt x="1406548" y="57462"/>
                  <a:pt x="1516342" y="91611"/>
                </a:cubicBezTo>
                <a:lnTo>
                  <a:pt x="1574009" y="11271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24">
            <a:extLst>
              <a:ext uri="{FF2B5EF4-FFF2-40B4-BE49-F238E27FC236}">
                <a16:creationId xmlns:a16="http://schemas.microsoft.com/office/drawing/2014/main" id="{0F5282E9-D813-4A21-9C85-C98949488F02}"/>
              </a:ext>
            </a:extLst>
          </p:cNvPr>
          <p:cNvSpPr>
            <a:spLocks noChangeAspect="1"/>
          </p:cNvSpPr>
          <p:nvPr/>
        </p:nvSpPr>
        <p:spPr>
          <a:xfrm>
            <a:off x="2880393" y="1936064"/>
            <a:ext cx="2338774" cy="2377860"/>
          </a:xfrm>
          <a:custGeom>
            <a:avLst/>
            <a:gdLst>
              <a:gd name="connsiteX0" fmla="*/ 1632503 w 2337564"/>
              <a:gd name="connsiteY0" fmla="*/ 0 h 2376629"/>
              <a:gd name="connsiteX1" fmla="*/ 1973743 w 2337564"/>
              <a:gd name="connsiteY1" fmla="*/ 536479 h 2376629"/>
              <a:gd name="connsiteX2" fmla="*/ 1338632 w 2337564"/>
              <a:gd name="connsiteY2" fmla="*/ 566281 h 2376629"/>
              <a:gd name="connsiteX3" fmla="*/ 1411376 w 2337564"/>
              <a:gd name="connsiteY3" fmla="*/ 426106 h 2376629"/>
              <a:gd name="connsiteX4" fmla="*/ 1336049 w 2337564"/>
              <a:gd name="connsiteY4" fmla="*/ 414609 h 2376629"/>
              <a:gd name="connsiteX5" fmla="*/ 1241029 w 2337564"/>
              <a:gd name="connsiteY5" fmla="*/ 409812 h 2376629"/>
              <a:gd name="connsiteX6" fmla="*/ 311684 w 2337564"/>
              <a:gd name="connsiteY6" fmla="*/ 1339156 h 2376629"/>
              <a:gd name="connsiteX7" fmla="*/ 1241029 w 2337564"/>
              <a:gd name="connsiteY7" fmla="*/ 2268501 h 2376629"/>
              <a:gd name="connsiteX8" fmla="*/ 1276800 w 2337564"/>
              <a:gd name="connsiteY8" fmla="*/ 2266695 h 2376629"/>
              <a:gd name="connsiteX9" fmla="*/ 1283069 w 2337564"/>
              <a:gd name="connsiteY9" fmla="*/ 2267289 h 2376629"/>
              <a:gd name="connsiteX10" fmla="*/ 2146453 w 2337564"/>
              <a:gd name="connsiteY10" fmla="*/ 1724859 h 2376629"/>
              <a:gd name="connsiteX11" fmla="*/ 2329590 w 2337564"/>
              <a:gd name="connsiteY11" fmla="*/ 1186157 h 2376629"/>
              <a:gd name="connsiteX12" fmla="*/ 2331676 w 2337564"/>
              <a:gd name="connsiteY12" fmla="*/ 1091239 h 2376629"/>
              <a:gd name="connsiteX13" fmla="*/ 2337564 w 2337564"/>
              <a:gd name="connsiteY13" fmla="*/ 1207847 h 2376629"/>
              <a:gd name="connsiteX14" fmla="*/ 1168782 w 2337564"/>
              <a:gd name="connsiteY14" fmla="*/ 2376629 h 2376629"/>
              <a:gd name="connsiteX15" fmla="*/ 0 w 2337564"/>
              <a:gd name="connsiteY15" fmla="*/ 1207847 h 2376629"/>
              <a:gd name="connsiteX16" fmla="*/ 1168782 w 2337564"/>
              <a:gd name="connsiteY16" fmla="*/ 39065 h 2376629"/>
              <a:gd name="connsiteX17" fmla="*/ 1516342 w 2337564"/>
              <a:gd name="connsiteY17" fmla="*/ 91611 h 2376629"/>
              <a:gd name="connsiteX18" fmla="*/ 1574009 w 2337564"/>
              <a:gd name="connsiteY18" fmla="*/ 112718 h 237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7564" h="2376629">
                <a:moveTo>
                  <a:pt x="1632503" y="0"/>
                </a:moveTo>
                <a:lnTo>
                  <a:pt x="1973743" y="536479"/>
                </a:lnTo>
                <a:lnTo>
                  <a:pt x="1338632" y="566281"/>
                </a:lnTo>
                <a:lnTo>
                  <a:pt x="1411376" y="426106"/>
                </a:lnTo>
                <a:lnTo>
                  <a:pt x="1336049" y="414609"/>
                </a:lnTo>
                <a:cubicBezTo>
                  <a:pt x="1304807" y="411437"/>
                  <a:pt x="1273108" y="409812"/>
                  <a:pt x="1241029" y="409812"/>
                </a:cubicBezTo>
                <a:cubicBezTo>
                  <a:pt x="727767" y="409811"/>
                  <a:pt x="311684" y="825893"/>
                  <a:pt x="311684" y="1339156"/>
                </a:cubicBezTo>
                <a:cubicBezTo>
                  <a:pt x="311685" y="1852419"/>
                  <a:pt x="727767" y="2268501"/>
                  <a:pt x="1241029" y="2268501"/>
                </a:cubicBezTo>
                <a:lnTo>
                  <a:pt x="1276800" y="2266695"/>
                </a:lnTo>
                <a:lnTo>
                  <a:pt x="1283069" y="2267289"/>
                </a:lnTo>
                <a:cubicBezTo>
                  <a:pt x="1587888" y="2277898"/>
                  <a:pt x="1931140" y="2074979"/>
                  <a:pt x="2146453" y="1724859"/>
                </a:cubicBezTo>
                <a:cubicBezTo>
                  <a:pt x="2254110" y="1549799"/>
                  <a:pt x="2314494" y="1362798"/>
                  <a:pt x="2329590" y="1186157"/>
                </a:cubicBezTo>
                <a:lnTo>
                  <a:pt x="2331676" y="1091239"/>
                </a:lnTo>
                <a:lnTo>
                  <a:pt x="2337564" y="1207847"/>
                </a:lnTo>
                <a:cubicBezTo>
                  <a:pt x="2337564" y="1853347"/>
                  <a:pt x="1814282" y="2376629"/>
                  <a:pt x="1168782" y="2376629"/>
                </a:cubicBezTo>
                <a:cubicBezTo>
                  <a:pt x="523282" y="2376629"/>
                  <a:pt x="0" y="1853347"/>
                  <a:pt x="0" y="1207847"/>
                </a:cubicBezTo>
                <a:cubicBezTo>
                  <a:pt x="0" y="562347"/>
                  <a:pt x="523282" y="39065"/>
                  <a:pt x="1168782" y="39065"/>
                </a:cubicBezTo>
                <a:cubicBezTo>
                  <a:pt x="1289813" y="39065"/>
                  <a:pt x="1406548" y="57462"/>
                  <a:pt x="1516342" y="91611"/>
                </a:cubicBezTo>
                <a:lnTo>
                  <a:pt x="1574009" y="1127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D3852BE7-D81B-4128-9105-456773E2C36E}"/>
              </a:ext>
            </a:extLst>
          </p:cNvPr>
          <p:cNvSpPr>
            <a:spLocks noChangeAspect="1"/>
          </p:cNvSpPr>
          <p:nvPr/>
        </p:nvSpPr>
        <p:spPr>
          <a:xfrm>
            <a:off x="4926613" y="1936064"/>
            <a:ext cx="2338774" cy="2377860"/>
          </a:xfrm>
          <a:custGeom>
            <a:avLst/>
            <a:gdLst>
              <a:gd name="connsiteX0" fmla="*/ 1632503 w 2337564"/>
              <a:gd name="connsiteY0" fmla="*/ 0 h 2376629"/>
              <a:gd name="connsiteX1" fmla="*/ 1973743 w 2337564"/>
              <a:gd name="connsiteY1" fmla="*/ 536479 h 2376629"/>
              <a:gd name="connsiteX2" fmla="*/ 1338632 w 2337564"/>
              <a:gd name="connsiteY2" fmla="*/ 566281 h 2376629"/>
              <a:gd name="connsiteX3" fmla="*/ 1411376 w 2337564"/>
              <a:gd name="connsiteY3" fmla="*/ 426106 h 2376629"/>
              <a:gd name="connsiteX4" fmla="*/ 1336049 w 2337564"/>
              <a:gd name="connsiteY4" fmla="*/ 414609 h 2376629"/>
              <a:gd name="connsiteX5" fmla="*/ 1241029 w 2337564"/>
              <a:gd name="connsiteY5" fmla="*/ 409812 h 2376629"/>
              <a:gd name="connsiteX6" fmla="*/ 311684 w 2337564"/>
              <a:gd name="connsiteY6" fmla="*/ 1339156 h 2376629"/>
              <a:gd name="connsiteX7" fmla="*/ 1241029 w 2337564"/>
              <a:gd name="connsiteY7" fmla="*/ 2268501 h 2376629"/>
              <a:gd name="connsiteX8" fmla="*/ 1276800 w 2337564"/>
              <a:gd name="connsiteY8" fmla="*/ 2266695 h 2376629"/>
              <a:gd name="connsiteX9" fmla="*/ 1283069 w 2337564"/>
              <a:gd name="connsiteY9" fmla="*/ 2267289 h 2376629"/>
              <a:gd name="connsiteX10" fmla="*/ 2146453 w 2337564"/>
              <a:gd name="connsiteY10" fmla="*/ 1724859 h 2376629"/>
              <a:gd name="connsiteX11" fmla="*/ 2329590 w 2337564"/>
              <a:gd name="connsiteY11" fmla="*/ 1186157 h 2376629"/>
              <a:gd name="connsiteX12" fmla="*/ 2331676 w 2337564"/>
              <a:gd name="connsiteY12" fmla="*/ 1091239 h 2376629"/>
              <a:gd name="connsiteX13" fmla="*/ 2337564 w 2337564"/>
              <a:gd name="connsiteY13" fmla="*/ 1207847 h 2376629"/>
              <a:gd name="connsiteX14" fmla="*/ 1168782 w 2337564"/>
              <a:gd name="connsiteY14" fmla="*/ 2376629 h 2376629"/>
              <a:gd name="connsiteX15" fmla="*/ 0 w 2337564"/>
              <a:gd name="connsiteY15" fmla="*/ 1207847 h 2376629"/>
              <a:gd name="connsiteX16" fmla="*/ 1168782 w 2337564"/>
              <a:gd name="connsiteY16" fmla="*/ 39065 h 2376629"/>
              <a:gd name="connsiteX17" fmla="*/ 1516342 w 2337564"/>
              <a:gd name="connsiteY17" fmla="*/ 91611 h 2376629"/>
              <a:gd name="connsiteX18" fmla="*/ 1574009 w 2337564"/>
              <a:gd name="connsiteY18" fmla="*/ 112718 h 237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7564" h="2376629">
                <a:moveTo>
                  <a:pt x="1632503" y="0"/>
                </a:moveTo>
                <a:lnTo>
                  <a:pt x="1973743" y="536479"/>
                </a:lnTo>
                <a:lnTo>
                  <a:pt x="1338632" y="566281"/>
                </a:lnTo>
                <a:lnTo>
                  <a:pt x="1411376" y="426106"/>
                </a:lnTo>
                <a:lnTo>
                  <a:pt x="1336049" y="414609"/>
                </a:lnTo>
                <a:cubicBezTo>
                  <a:pt x="1304807" y="411437"/>
                  <a:pt x="1273108" y="409812"/>
                  <a:pt x="1241029" y="409812"/>
                </a:cubicBezTo>
                <a:cubicBezTo>
                  <a:pt x="727767" y="409811"/>
                  <a:pt x="311684" y="825893"/>
                  <a:pt x="311684" y="1339156"/>
                </a:cubicBezTo>
                <a:cubicBezTo>
                  <a:pt x="311685" y="1852419"/>
                  <a:pt x="727767" y="2268501"/>
                  <a:pt x="1241029" y="2268501"/>
                </a:cubicBezTo>
                <a:lnTo>
                  <a:pt x="1276800" y="2266695"/>
                </a:lnTo>
                <a:lnTo>
                  <a:pt x="1283069" y="2267289"/>
                </a:lnTo>
                <a:cubicBezTo>
                  <a:pt x="1587888" y="2277898"/>
                  <a:pt x="1931140" y="2074979"/>
                  <a:pt x="2146453" y="1724859"/>
                </a:cubicBezTo>
                <a:cubicBezTo>
                  <a:pt x="2254110" y="1549799"/>
                  <a:pt x="2314494" y="1362798"/>
                  <a:pt x="2329590" y="1186157"/>
                </a:cubicBezTo>
                <a:lnTo>
                  <a:pt x="2331676" y="1091239"/>
                </a:lnTo>
                <a:lnTo>
                  <a:pt x="2337564" y="1207847"/>
                </a:lnTo>
                <a:cubicBezTo>
                  <a:pt x="2337564" y="1853347"/>
                  <a:pt x="1814282" y="2376629"/>
                  <a:pt x="1168782" y="2376629"/>
                </a:cubicBezTo>
                <a:cubicBezTo>
                  <a:pt x="523282" y="2376629"/>
                  <a:pt x="0" y="1853347"/>
                  <a:pt x="0" y="1207847"/>
                </a:cubicBezTo>
                <a:cubicBezTo>
                  <a:pt x="0" y="562347"/>
                  <a:pt x="523282" y="39065"/>
                  <a:pt x="1168782" y="39065"/>
                </a:cubicBezTo>
                <a:cubicBezTo>
                  <a:pt x="1289813" y="39065"/>
                  <a:pt x="1406548" y="57462"/>
                  <a:pt x="1516342" y="91611"/>
                </a:cubicBezTo>
                <a:lnTo>
                  <a:pt x="1574009" y="1127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26">
            <a:extLst>
              <a:ext uri="{FF2B5EF4-FFF2-40B4-BE49-F238E27FC236}">
                <a16:creationId xmlns:a16="http://schemas.microsoft.com/office/drawing/2014/main" id="{ACEE2108-2F95-41FC-83C6-658F0658D455}"/>
              </a:ext>
            </a:extLst>
          </p:cNvPr>
          <p:cNvSpPr>
            <a:spLocks noChangeAspect="1"/>
          </p:cNvSpPr>
          <p:nvPr/>
        </p:nvSpPr>
        <p:spPr>
          <a:xfrm>
            <a:off x="6972833" y="1936064"/>
            <a:ext cx="2338774" cy="2377860"/>
          </a:xfrm>
          <a:custGeom>
            <a:avLst/>
            <a:gdLst>
              <a:gd name="connsiteX0" fmla="*/ 1632503 w 2337564"/>
              <a:gd name="connsiteY0" fmla="*/ 0 h 2376629"/>
              <a:gd name="connsiteX1" fmla="*/ 1973743 w 2337564"/>
              <a:gd name="connsiteY1" fmla="*/ 536479 h 2376629"/>
              <a:gd name="connsiteX2" fmla="*/ 1338632 w 2337564"/>
              <a:gd name="connsiteY2" fmla="*/ 566281 h 2376629"/>
              <a:gd name="connsiteX3" fmla="*/ 1411376 w 2337564"/>
              <a:gd name="connsiteY3" fmla="*/ 426106 h 2376629"/>
              <a:gd name="connsiteX4" fmla="*/ 1336049 w 2337564"/>
              <a:gd name="connsiteY4" fmla="*/ 414609 h 2376629"/>
              <a:gd name="connsiteX5" fmla="*/ 1241029 w 2337564"/>
              <a:gd name="connsiteY5" fmla="*/ 409812 h 2376629"/>
              <a:gd name="connsiteX6" fmla="*/ 311684 w 2337564"/>
              <a:gd name="connsiteY6" fmla="*/ 1339156 h 2376629"/>
              <a:gd name="connsiteX7" fmla="*/ 1241029 w 2337564"/>
              <a:gd name="connsiteY7" fmla="*/ 2268501 h 2376629"/>
              <a:gd name="connsiteX8" fmla="*/ 1276800 w 2337564"/>
              <a:gd name="connsiteY8" fmla="*/ 2266695 h 2376629"/>
              <a:gd name="connsiteX9" fmla="*/ 1283069 w 2337564"/>
              <a:gd name="connsiteY9" fmla="*/ 2267289 h 2376629"/>
              <a:gd name="connsiteX10" fmla="*/ 2146453 w 2337564"/>
              <a:gd name="connsiteY10" fmla="*/ 1724859 h 2376629"/>
              <a:gd name="connsiteX11" fmla="*/ 2329590 w 2337564"/>
              <a:gd name="connsiteY11" fmla="*/ 1186157 h 2376629"/>
              <a:gd name="connsiteX12" fmla="*/ 2331676 w 2337564"/>
              <a:gd name="connsiteY12" fmla="*/ 1091239 h 2376629"/>
              <a:gd name="connsiteX13" fmla="*/ 2337564 w 2337564"/>
              <a:gd name="connsiteY13" fmla="*/ 1207847 h 2376629"/>
              <a:gd name="connsiteX14" fmla="*/ 1168782 w 2337564"/>
              <a:gd name="connsiteY14" fmla="*/ 2376629 h 2376629"/>
              <a:gd name="connsiteX15" fmla="*/ 0 w 2337564"/>
              <a:gd name="connsiteY15" fmla="*/ 1207847 h 2376629"/>
              <a:gd name="connsiteX16" fmla="*/ 1168782 w 2337564"/>
              <a:gd name="connsiteY16" fmla="*/ 39065 h 2376629"/>
              <a:gd name="connsiteX17" fmla="*/ 1516342 w 2337564"/>
              <a:gd name="connsiteY17" fmla="*/ 91611 h 2376629"/>
              <a:gd name="connsiteX18" fmla="*/ 1574009 w 2337564"/>
              <a:gd name="connsiteY18" fmla="*/ 112718 h 237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7564" h="2376629">
                <a:moveTo>
                  <a:pt x="1632503" y="0"/>
                </a:moveTo>
                <a:lnTo>
                  <a:pt x="1973743" y="536479"/>
                </a:lnTo>
                <a:lnTo>
                  <a:pt x="1338632" y="566281"/>
                </a:lnTo>
                <a:lnTo>
                  <a:pt x="1411376" y="426106"/>
                </a:lnTo>
                <a:lnTo>
                  <a:pt x="1336049" y="414609"/>
                </a:lnTo>
                <a:cubicBezTo>
                  <a:pt x="1304807" y="411437"/>
                  <a:pt x="1273108" y="409812"/>
                  <a:pt x="1241029" y="409812"/>
                </a:cubicBezTo>
                <a:cubicBezTo>
                  <a:pt x="727767" y="409811"/>
                  <a:pt x="311684" y="825893"/>
                  <a:pt x="311684" y="1339156"/>
                </a:cubicBezTo>
                <a:cubicBezTo>
                  <a:pt x="311685" y="1852419"/>
                  <a:pt x="727767" y="2268501"/>
                  <a:pt x="1241029" y="2268501"/>
                </a:cubicBezTo>
                <a:lnTo>
                  <a:pt x="1276800" y="2266695"/>
                </a:lnTo>
                <a:lnTo>
                  <a:pt x="1283069" y="2267289"/>
                </a:lnTo>
                <a:cubicBezTo>
                  <a:pt x="1587888" y="2277898"/>
                  <a:pt x="1931140" y="2074979"/>
                  <a:pt x="2146453" y="1724859"/>
                </a:cubicBezTo>
                <a:cubicBezTo>
                  <a:pt x="2254110" y="1549799"/>
                  <a:pt x="2314494" y="1362798"/>
                  <a:pt x="2329590" y="1186157"/>
                </a:cubicBezTo>
                <a:lnTo>
                  <a:pt x="2331676" y="1091239"/>
                </a:lnTo>
                <a:lnTo>
                  <a:pt x="2337564" y="1207847"/>
                </a:lnTo>
                <a:cubicBezTo>
                  <a:pt x="2337564" y="1853347"/>
                  <a:pt x="1814282" y="2376629"/>
                  <a:pt x="1168782" y="2376629"/>
                </a:cubicBezTo>
                <a:cubicBezTo>
                  <a:pt x="523282" y="2376629"/>
                  <a:pt x="0" y="1853347"/>
                  <a:pt x="0" y="1207847"/>
                </a:cubicBezTo>
                <a:cubicBezTo>
                  <a:pt x="0" y="562347"/>
                  <a:pt x="523282" y="39065"/>
                  <a:pt x="1168782" y="39065"/>
                </a:cubicBezTo>
                <a:cubicBezTo>
                  <a:pt x="1289813" y="39065"/>
                  <a:pt x="1406548" y="57462"/>
                  <a:pt x="1516342" y="91611"/>
                </a:cubicBezTo>
                <a:lnTo>
                  <a:pt x="1574009" y="11271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27">
            <a:extLst>
              <a:ext uri="{FF2B5EF4-FFF2-40B4-BE49-F238E27FC236}">
                <a16:creationId xmlns:a16="http://schemas.microsoft.com/office/drawing/2014/main" id="{EE805484-E5C9-4DC5-9C73-B3B1C452A73D}"/>
              </a:ext>
            </a:extLst>
          </p:cNvPr>
          <p:cNvSpPr>
            <a:spLocks noChangeAspect="1"/>
          </p:cNvSpPr>
          <p:nvPr/>
        </p:nvSpPr>
        <p:spPr>
          <a:xfrm>
            <a:off x="9019054" y="1936064"/>
            <a:ext cx="2338774" cy="2377860"/>
          </a:xfrm>
          <a:custGeom>
            <a:avLst/>
            <a:gdLst>
              <a:gd name="connsiteX0" fmla="*/ 1632503 w 2337564"/>
              <a:gd name="connsiteY0" fmla="*/ 0 h 2376629"/>
              <a:gd name="connsiteX1" fmla="*/ 1973743 w 2337564"/>
              <a:gd name="connsiteY1" fmla="*/ 536479 h 2376629"/>
              <a:gd name="connsiteX2" fmla="*/ 1338632 w 2337564"/>
              <a:gd name="connsiteY2" fmla="*/ 566281 h 2376629"/>
              <a:gd name="connsiteX3" fmla="*/ 1411376 w 2337564"/>
              <a:gd name="connsiteY3" fmla="*/ 426106 h 2376629"/>
              <a:gd name="connsiteX4" fmla="*/ 1336049 w 2337564"/>
              <a:gd name="connsiteY4" fmla="*/ 414609 h 2376629"/>
              <a:gd name="connsiteX5" fmla="*/ 1241029 w 2337564"/>
              <a:gd name="connsiteY5" fmla="*/ 409812 h 2376629"/>
              <a:gd name="connsiteX6" fmla="*/ 311684 w 2337564"/>
              <a:gd name="connsiteY6" fmla="*/ 1339156 h 2376629"/>
              <a:gd name="connsiteX7" fmla="*/ 1241029 w 2337564"/>
              <a:gd name="connsiteY7" fmla="*/ 2268501 h 2376629"/>
              <a:gd name="connsiteX8" fmla="*/ 1276800 w 2337564"/>
              <a:gd name="connsiteY8" fmla="*/ 2266695 h 2376629"/>
              <a:gd name="connsiteX9" fmla="*/ 1283069 w 2337564"/>
              <a:gd name="connsiteY9" fmla="*/ 2267289 h 2376629"/>
              <a:gd name="connsiteX10" fmla="*/ 2146453 w 2337564"/>
              <a:gd name="connsiteY10" fmla="*/ 1724859 h 2376629"/>
              <a:gd name="connsiteX11" fmla="*/ 2329590 w 2337564"/>
              <a:gd name="connsiteY11" fmla="*/ 1186157 h 2376629"/>
              <a:gd name="connsiteX12" fmla="*/ 2331676 w 2337564"/>
              <a:gd name="connsiteY12" fmla="*/ 1091239 h 2376629"/>
              <a:gd name="connsiteX13" fmla="*/ 2337564 w 2337564"/>
              <a:gd name="connsiteY13" fmla="*/ 1207847 h 2376629"/>
              <a:gd name="connsiteX14" fmla="*/ 1168782 w 2337564"/>
              <a:gd name="connsiteY14" fmla="*/ 2376629 h 2376629"/>
              <a:gd name="connsiteX15" fmla="*/ 0 w 2337564"/>
              <a:gd name="connsiteY15" fmla="*/ 1207847 h 2376629"/>
              <a:gd name="connsiteX16" fmla="*/ 1168782 w 2337564"/>
              <a:gd name="connsiteY16" fmla="*/ 39065 h 2376629"/>
              <a:gd name="connsiteX17" fmla="*/ 1516342 w 2337564"/>
              <a:gd name="connsiteY17" fmla="*/ 91611 h 2376629"/>
              <a:gd name="connsiteX18" fmla="*/ 1574009 w 2337564"/>
              <a:gd name="connsiteY18" fmla="*/ 112718 h 237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37564" h="2376629">
                <a:moveTo>
                  <a:pt x="1632503" y="0"/>
                </a:moveTo>
                <a:lnTo>
                  <a:pt x="1973743" y="536479"/>
                </a:lnTo>
                <a:lnTo>
                  <a:pt x="1338632" y="566281"/>
                </a:lnTo>
                <a:lnTo>
                  <a:pt x="1411376" y="426106"/>
                </a:lnTo>
                <a:lnTo>
                  <a:pt x="1336049" y="414609"/>
                </a:lnTo>
                <a:cubicBezTo>
                  <a:pt x="1304807" y="411437"/>
                  <a:pt x="1273108" y="409812"/>
                  <a:pt x="1241029" y="409812"/>
                </a:cubicBezTo>
                <a:cubicBezTo>
                  <a:pt x="727767" y="409811"/>
                  <a:pt x="311684" y="825893"/>
                  <a:pt x="311684" y="1339156"/>
                </a:cubicBezTo>
                <a:cubicBezTo>
                  <a:pt x="311685" y="1852419"/>
                  <a:pt x="727767" y="2268501"/>
                  <a:pt x="1241029" y="2268501"/>
                </a:cubicBezTo>
                <a:lnTo>
                  <a:pt x="1276800" y="2266695"/>
                </a:lnTo>
                <a:lnTo>
                  <a:pt x="1283069" y="2267289"/>
                </a:lnTo>
                <a:cubicBezTo>
                  <a:pt x="1587888" y="2277898"/>
                  <a:pt x="1931140" y="2074979"/>
                  <a:pt x="2146453" y="1724859"/>
                </a:cubicBezTo>
                <a:cubicBezTo>
                  <a:pt x="2254110" y="1549799"/>
                  <a:pt x="2314494" y="1362798"/>
                  <a:pt x="2329590" y="1186157"/>
                </a:cubicBezTo>
                <a:lnTo>
                  <a:pt x="2331676" y="1091239"/>
                </a:lnTo>
                <a:lnTo>
                  <a:pt x="2337564" y="1207847"/>
                </a:lnTo>
                <a:cubicBezTo>
                  <a:pt x="2337564" y="1853347"/>
                  <a:pt x="1814282" y="2376629"/>
                  <a:pt x="1168782" y="2376629"/>
                </a:cubicBezTo>
                <a:cubicBezTo>
                  <a:pt x="523282" y="2376629"/>
                  <a:pt x="0" y="1853347"/>
                  <a:pt x="0" y="1207847"/>
                </a:cubicBezTo>
                <a:cubicBezTo>
                  <a:pt x="0" y="562347"/>
                  <a:pt x="523282" y="39065"/>
                  <a:pt x="1168782" y="39065"/>
                </a:cubicBezTo>
                <a:cubicBezTo>
                  <a:pt x="1289813" y="39065"/>
                  <a:pt x="1406548" y="57462"/>
                  <a:pt x="1516342" y="91611"/>
                </a:cubicBezTo>
                <a:lnTo>
                  <a:pt x="1574009" y="11271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5B0C13DC-07A2-4426-859E-51A482E2DBB8}"/>
              </a:ext>
            </a:extLst>
          </p:cNvPr>
          <p:cNvGrpSpPr/>
          <p:nvPr/>
        </p:nvGrpSpPr>
        <p:grpSpPr>
          <a:xfrm>
            <a:off x="1356525" y="3103805"/>
            <a:ext cx="1444674" cy="944806"/>
            <a:chOff x="1356525" y="3068969"/>
            <a:chExt cx="1444674" cy="94480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51EED7-D96A-4859-BDD6-CE1217F05AED}"/>
                </a:ext>
              </a:extLst>
            </p:cNvPr>
            <p:cNvSpPr txBox="1"/>
            <p:nvPr/>
          </p:nvSpPr>
          <p:spPr>
            <a:xfrm>
              <a:off x="1356525" y="3367444"/>
              <a:ext cx="144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0DA515-4BF6-41AC-9BBD-1B5C9814DFE0}"/>
                </a:ext>
              </a:extLst>
            </p:cNvPr>
            <p:cNvSpPr txBox="1"/>
            <p:nvPr/>
          </p:nvSpPr>
          <p:spPr>
            <a:xfrm>
              <a:off x="1356525" y="3068969"/>
              <a:ext cx="14446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EC717B10-6D70-4AA0-95E2-1F9A78AC7B53}"/>
              </a:ext>
            </a:extLst>
          </p:cNvPr>
          <p:cNvGrpSpPr/>
          <p:nvPr/>
        </p:nvGrpSpPr>
        <p:grpSpPr>
          <a:xfrm>
            <a:off x="3402745" y="3103805"/>
            <a:ext cx="1444674" cy="944806"/>
            <a:chOff x="1356525" y="3068969"/>
            <a:chExt cx="1444674" cy="94480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7BD5A3-092C-445B-99A6-4BDCED3D5C65}"/>
                </a:ext>
              </a:extLst>
            </p:cNvPr>
            <p:cNvSpPr txBox="1"/>
            <p:nvPr/>
          </p:nvSpPr>
          <p:spPr>
            <a:xfrm>
              <a:off x="1356525" y="3367444"/>
              <a:ext cx="144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CA1491-EFFB-4EFB-BC28-D73BF35EE242}"/>
                </a:ext>
              </a:extLst>
            </p:cNvPr>
            <p:cNvSpPr txBox="1"/>
            <p:nvPr/>
          </p:nvSpPr>
          <p:spPr>
            <a:xfrm>
              <a:off x="1356525" y="3068969"/>
              <a:ext cx="14446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BE4CF27-D5E4-40A7-B8AE-0A0E4A2F600B}"/>
              </a:ext>
            </a:extLst>
          </p:cNvPr>
          <p:cNvGrpSpPr/>
          <p:nvPr/>
        </p:nvGrpSpPr>
        <p:grpSpPr>
          <a:xfrm>
            <a:off x="5448965" y="3103805"/>
            <a:ext cx="1444674" cy="944806"/>
            <a:chOff x="1356525" y="3068969"/>
            <a:chExt cx="1444674" cy="9448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A1F616-C3F3-46BF-B92C-FBE015DAC2AF}"/>
                </a:ext>
              </a:extLst>
            </p:cNvPr>
            <p:cNvSpPr txBox="1"/>
            <p:nvPr/>
          </p:nvSpPr>
          <p:spPr>
            <a:xfrm>
              <a:off x="1356525" y="3367444"/>
              <a:ext cx="144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AC53E7-83CB-45DF-80D2-B7390CC0400E}"/>
                </a:ext>
              </a:extLst>
            </p:cNvPr>
            <p:cNvSpPr txBox="1"/>
            <p:nvPr/>
          </p:nvSpPr>
          <p:spPr>
            <a:xfrm>
              <a:off x="1356525" y="3068969"/>
              <a:ext cx="14446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2BC5FB3C-9A7A-4980-BA3B-1B367494CBF4}"/>
              </a:ext>
            </a:extLst>
          </p:cNvPr>
          <p:cNvGrpSpPr/>
          <p:nvPr/>
        </p:nvGrpSpPr>
        <p:grpSpPr>
          <a:xfrm>
            <a:off x="7495185" y="3103805"/>
            <a:ext cx="1444674" cy="944806"/>
            <a:chOff x="1356525" y="3068969"/>
            <a:chExt cx="1444674" cy="9448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43A7725-8C8A-4FCC-A2B1-2BC8816A13A5}"/>
                </a:ext>
              </a:extLst>
            </p:cNvPr>
            <p:cNvSpPr txBox="1"/>
            <p:nvPr/>
          </p:nvSpPr>
          <p:spPr>
            <a:xfrm>
              <a:off x="1356525" y="3367444"/>
              <a:ext cx="144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D8B2D1E-4258-4FF7-8E06-89928CA16A60}"/>
                </a:ext>
              </a:extLst>
            </p:cNvPr>
            <p:cNvSpPr txBox="1"/>
            <p:nvPr/>
          </p:nvSpPr>
          <p:spPr>
            <a:xfrm>
              <a:off x="1356525" y="3068969"/>
              <a:ext cx="14446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31B4FA7D-6064-4F1F-BE00-1B96A896F25F}"/>
              </a:ext>
            </a:extLst>
          </p:cNvPr>
          <p:cNvGrpSpPr/>
          <p:nvPr/>
        </p:nvGrpSpPr>
        <p:grpSpPr>
          <a:xfrm>
            <a:off x="9541405" y="3103805"/>
            <a:ext cx="1444674" cy="944806"/>
            <a:chOff x="1356525" y="3068969"/>
            <a:chExt cx="1444674" cy="9448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D9F468-B4A7-4790-A576-52507B44A14F}"/>
                </a:ext>
              </a:extLst>
            </p:cNvPr>
            <p:cNvSpPr txBox="1"/>
            <p:nvPr/>
          </p:nvSpPr>
          <p:spPr>
            <a:xfrm>
              <a:off x="1356525" y="3367444"/>
              <a:ext cx="1444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DD3537-1F80-43CA-96F7-322BDA35315B}"/>
                </a:ext>
              </a:extLst>
            </p:cNvPr>
            <p:cNvSpPr txBox="1"/>
            <p:nvPr/>
          </p:nvSpPr>
          <p:spPr>
            <a:xfrm>
              <a:off x="1356525" y="3068969"/>
              <a:ext cx="14446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4125BBA-5BC5-4D39-A3BE-7209BF97A95D}"/>
              </a:ext>
            </a:extLst>
          </p:cNvPr>
          <p:cNvSpPr/>
          <p:nvPr/>
        </p:nvSpPr>
        <p:spPr>
          <a:xfrm flipH="1">
            <a:off x="3893187" y="2715786"/>
            <a:ext cx="453066" cy="37375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4" name="Teardrop 1">
            <a:extLst>
              <a:ext uri="{FF2B5EF4-FFF2-40B4-BE49-F238E27FC236}">
                <a16:creationId xmlns:a16="http://schemas.microsoft.com/office/drawing/2014/main" id="{6DC7C592-413E-47E4-8455-9F4AB8DB2A6F}"/>
              </a:ext>
            </a:extLst>
          </p:cNvPr>
          <p:cNvSpPr/>
          <p:nvPr/>
        </p:nvSpPr>
        <p:spPr>
          <a:xfrm rot="18805991">
            <a:off x="10053693" y="2694805"/>
            <a:ext cx="420098" cy="415715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F660C3BE-7741-47CB-A2DC-47C3F3C8F34E}"/>
              </a:ext>
            </a:extLst>
          </p:cNvPr>
          <p:cNvSpPr>
            <a:spLocks noChangeAspect="1"/>
          </p:cNvSpPr>
          <p:nvPr/>
        </p:nvSpPr>
        <p:spPr>
          <a:xfrm rot="9900000">
            <a:off x="5960238" y="2714014"/>
            <a:ext cx="444240" cy="37729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8B7E93FA-5983-4CB8-B238-BFEF78307E17}"/>
              </a:ext>
            </a:extLst>
          </p:cNvPr>
          <p:cNvSpPr/>
          <p:nvPr/>
        </p:nvSpPr>
        <p:spPr>
          <a:xfrm>
            <a:off x="1878521" y="2748774"/>
            <a:ext cx="400682" cy="30777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 Same Side Corner Rectangle 36">
            <a:extLst>
              <a:ext uri="{FF2B5EF4-FFF2-40B4-BE49-F238E27FC236}">
                <a16:creationId xmlns:a16="http://schemas.microsoft.com/office/drawing/2014/main" id="{A201CB34-AE89-4902-8B74-8F772B318004}"/>
              </a:ext>
            </a:extLst>
          </p:cNvPr>
          <p:cNvSpPr>
            <a:spLocks noChangeAspect="1"/>
          </p:cNvSpPr>
          <p:nvPr/>
        </p:nvSpPr>
        <p:spPr>
          <a:xfrm>
            <a:off x="8018463" y="2735274"/>
            <a:ext cx="423437" cy="334776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8" name="Group 19">
            <a:extLst>
              <a:ext uri="{FF2B5EF4-FFF2-40B4-BE49-F238E27FC236}">
                <a16:creationId xmlns:a16="http://schemas.microsoft.com/office/drawing/2014/main" id="{88F7AE56-4D30-4FCE-816B-8170F9F384C3}"/>
              </a:ext>
            </a:extLst>
          </p:cNvPr>
          <p:cNvGrpSpPr/>
          <p:nvPr/>
        </p:nvGrpSpPr>
        <p:grpSpPr>
          <a:xfrm>
            <a:off x="3056371" y="4642060"/>
            <a:ext cx="1656428" cy="1485668"/>
            <a:chOff x="2543198" y="4388490"/>
            <a:chExt cx="2577763" cy="148566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652B7BA-5653-4D52-909C-AF12F3A1E37A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CB4975-14CE-4FA6-9A71-10A6690A3980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22">
            <a:extLst>
              <a:ext uri="{FF2B5EF4-FFF2-40B4-BE49-F238E27FC236}">
                <a16:creationId xmlns:a16="http://schemas.microsoft.com/office/drawing/2014/main" id="{6A39BD7E-178C-4D63-B3B5-50546E8DD5D0}"/>
              </a:ext>
            </a:extLst>
          </p:cNvPr>
          <p:cNvGrpSpPr/>
          <p:nvPr/>
        </p:nvGrpSpPr>
        <p:grpSpPr>
          <a:xfrm>
            <a:off x="7500767" y="4642060"/>
            <a:ext cx="1656428" cy="1485668"/>
            <a:chOff x="2543198" y="4388490"/>
            <a:chExt cx="2577763" cy="148566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788F41D-3979-4D38-B959-EE33060AF305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ECDA2C-8292-42D1-9754-A07B85C9789B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7230BF35-1350-4324-87F5-E77476EAB375}"/>
              </a:ext>
            </a:extLst>
          </p:cNvPr>
          <p:cNvGrpSpPr/>
          <p:nvPr/>
        </p:nvGrpSpPr>
        <p:grpSpPr>
          <a:xfrm>
            <a:off x="5278569" y="4642060"/>
            <a:ext cx="1656428" cy="1485668"/>
            <a:chOff x="2543198" y="4388490"/>
            <a:chExt cx="2577763" cy="148566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37548B-9B84-4413-ABE5-6D7BDB834594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2EAC8B-06C7-44A9-8C2D-DEFB2023ACB8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28">
            <a:extLst>
              <a:ext uri="{FF2B5EF4-FFF2-40B4-BE49-F238E27FC236}">
                <a16:creationId xmlns:a16="http://schemas.microsoft.com/office/drawing/2014/main" id="{56254D37-0455-423F-9E21-8ABC7868E347}"/>
              </a:ext>
            </a:extLst>
          </p:cNvPr>
          <p:cNvGrpSpPr/>
          <p:nvPr/>
        </p:nvGrpSpPr>
        <p:grpSpPr>
          <a:xfrm>
            <a:off x="834173" y="4614564"/>
            <a:ext cx="1656428" cy="1513164"/>
            <a:chOff x="2543198" y="4360994"/>
            <a:chExt cx="2577763" cy="151316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C71008-1824-4C75-A66F-D7404874DA6B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B8C77B-D332-4D8C-9820-CBB15BA6C4AD}"/>
                </a:ext>
              </a:extLst>
            </p:cNvPr>
            <p:cNvSpPr txBox="1"/>
            <p:nvPr/>
          </p:nvSpPr>
          <p:spPr>
            <a:xfrm>
              <a:off x="2543198" y="4360994"/>
              <a:ext cx="25777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1">
            <a:extLst>
              <a:ext uri="{FF2B5EF4-FFF2-40B4-BE49-F238E27FC236}">
                <a16:creationId xmlns:a16="http://schemas.microsoft.com/office/drawing/2014/main" id="{BB3B7A57-59A9-4E31-879B-99D68ECB2257}"/>
              </a:ext>
            </a:extLst>
          </p:cNvPr>
          <p:cNvGrpSpPr/>
          <p:nvPr/>
        </p:nvGrpSpPr>
        <p:grpSpPr>
          <a:xfrm>
            <a:off x="9722965" y="4642060"/>
            <a:ext cx="1656428" cy="1485668"/>
            <a:chOff x="2543198" y="4388490"/>
            <a:chExt cx="2577763" cy="148566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006334-DB86-40D3-A0F6-4C8CEBAD9B96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007A825-09CD-45A7-9CF0-A6AACF41F0EE}"/>
                </a:ext>
              </a:extLst>
            </p:cNvPr>
            <p:cNvSpPr txBox="1"/>
            <p:nvPr/>
          </p:nvSpPr>
          <p:spPr>
            <a:xfrm>
              <a:off x="2543198" y="4388490"/>
              <a:ext cx="2577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5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91FEB6-E313-4739-B0CB-B523148B016B}"/>
              </a:ext>
            </a:extLst>
          </p:cNvPr>
          <p:cNvGrpSpPr/>
          <p:nvPr/>
        </p:nvGrpSpPr>
        <p:grpSpPr>
          <a:xfrm>
            <a:off x="6095999" y="3256994"/>
            <a:ext cx="1409700" cy="619125"/>
            <a:chOff x="6096000" y="2247236"/>
            <a:chExt cx="1409700" cy="61912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912C87-8BDD-486E-A99F-A9FE05F3172C}"/>
                </a:ext>
              </a:extLst>
            </p:cNvPr>
            <p:cNvSpPr/>
            <p:nvPr/>
          </p:nvSpPr>
          <p:spPr>
            <a:xfrm>
              <a:off x="6096000" y="2247236"/>
              <a:ext cx="1409700" cy="619125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3"/>
                </a:gs>
              </a:gsLst>
              <a:lin ang="108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/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3FF62A10-DFB4-44A0-ABF4-7F68DFA1FE23}"/>
                </a:ext>
              </a:extLst>
            </p:cNvPr>
            <p:cNvSpPr/>
            <p:nvPr/>
          </p:nvSpPr>
          <p:spPr>
            <a:xfrm rot="16200000">
              <a:off x="7329459" y="2690121"/>
              <a:ext cx="170123" cy="182357"/>
            </a:xfrm>
            <a:prstGeom prst="triangle">
              <a:avLst>
                <a:gd name="adj" fmla="val 10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371B8E7-34E9-44C0-855D-36FCE55643B8}"/>
              </a:ext>
            </a:extLst>
          </p:cNvPr>
          <p:cNvGrpSpPr/>
          <p:nvPr/>
        </p:nvGrpSpPr>
        <p:grpSpPr>
          <a:xfrm>
            <a:off x="6095998" y="4325120"/>
            <a:ext cx="1409700" cy="619125"/>
            <a:chOff x="6096000" y="2247236"/>
            <a:chExt cx="1409700" cy="6191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00362F1-3336-4D56-9891-B400308C603C}"/>
                </a:ext>
              </a:extLst>
            </p:cNvPr>
            <p:cNvSpPr/>
            <p:nvPr/>
          </p:nvSpPr>
          <p:spPr>
            <a:xfrm>
              <a:off x="6096000" y="2247236"/>
              <a:ext cx="1409700" cy="6191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100000">
                  <a:schemeClr val="accent2"/>
                </a:gs>
              </a:gsLst>
              <a:lin ang="108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/>
            </a:p>
          </p:txBody>
        </p:sp>
        <p:sp>
          <p:nvSpPr>
            <p:cNvPr id="8" name="이등변 삼각형 7">
              <a:extLst>
                <a:ext uri="{FF2B5EF4-FFF2-40B4-BE49-F238E27FC236}">
                  <a16:creationId xmlns:a16="http://schemas.microsoft.com/office/drawing/2014/main" id="{E5B15E83-D451-4569-8277-619628EF1B8D}"/>
                </a:ext>
              </a:extLst>
            </p:cNvPr>
            <p:cNvSpPr/>
            <p:nvPr/>
          </p:nvSpPr>
          <p:spPr>
            <a:xfrm rot="16200000">
              <a:off x="7329459" y="2690121"/>
              <a:ext cx="170123" cy="18235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A0BDFCA-6DCE-4112-B362-5943836D00EC}"/>
              </a:ext>
            </a:extLst>
          </p:cNvPr>
          <p:cNvGrpSpPr/>
          <p:nvPr/>
        </p:nvGrpSpPr>
        <p:grpSpPr>
          <a:xfrm>
            <a:off x="6095997" y="5393246"/>
            <a:ext cx="1409700" cy="619125"/>
            <a:chOff x="6096000" y="2247236"/>
            <a:chExt cx="1409700" cy="619125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30AEB79-F9C9-4129-B474-50EDF677A96B}"/>
                </a:ext>
              </a:extLst>
            </p:cNvPr>
            <p:cNvSpPr/>
            <p:nvPr/>
          </p:nvSpPr>
          <p:spPr>
            <a:xfrm>
              <a:off x="6096000" y="2247236"/>
              <a:ext cx="1409700" cy="619125"/>
            </a:xfrm>
            <a:prstGeom prst="rect">
              <a:avLst/>
            </a:prstGeom>
            <a:gradFill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0800000" scaled="1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/>
            </a:p>
          </p:txBody>
        </p:sp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7A02E421-FD1D-43A7-9C07-7327C309EE8C}"/>
                </a:ext>
              </a:extLst>
            </p:cNvPr>
            <p:cNvSpPr/>
            <p:nvPr/>
          </p:nvSpPr>
          <p:spPr>
            <a:xfrm rot="16200000">
              <a:off x="7329459" y="2690121"/>
              <a:ext cx="170123" cy="182357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87A935-EE01-48CF-A826-7377330138DE}"/>
              </a:ext>
            </a:extLst>
          </p:cNvPr>
          <p:cNvGrpSpPr/>
          <p:nvPr/>
        </p:nvGrpSpPr>
        <p:grpSpPr>
          <a:xfrm>
            <a:off x="6096000" y="2188868"/>
            <a:ext cx="1409700" cy="619125"/>
            <a:chOff x="6096000" y="2247236"/>
            <a:chExt cx="1409700" cy="61912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2B836D-6539-424F-8960-1BAABBE4510E}"/>
                </a:ext>
              </a:extLst>
            </p:cNvPr>
            <p:cNvSpPr/>
            <p:nvPr/>
          </p:nvSpPr>
          <p:spPr>
            <a:xfrm>
              <a:off x="6096000" y="2247236"/>
              <a:ext cx="1409700" cy="61912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75000"/>
                  </a:schemeClr>
                </a:gs>
                <a:gs pos="100000">
                  <a:schemeClr val="accent4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/>
            </a:p>
          </p:txBody>
        </p:sp>
        <p:sp>
          <p:nvSpPr>
            <p:cNvPr id="14" name="이등변 삼각형 13">
              <a:extLst>
                <a:ext uri="{FF2B5EF4-FFF2-40B4-BE49-F238E27FC236}">
                  <a16:creationId xmlns:a16="http://schemas.microsoft.com/office/drawing/2014/main" id="{5D4AB58D-DC0F-4B59-9422-85F3F8B7CF78}"/>
                </a:ext>
              </a:extLst>
            </p:cNvPr>
            <p:cNvSpPr/>
            <p:nvPr/>
          </p:nvSpPr>
          <p:spPr>
            <a:xfrm rot="16200000">
              <a:off x="7329459" y="2690121"/>
              <a:ext cx="170123" cy="182357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Oval 34">
            <a:extLst>
              <a:ext uri="{FF2B5EF4-FFF2-40B4-BE49-F238E27FC236}">
                <a16:creationId xmlns:a16="http://schemas.microsoft.com/office/drawing/2014/main" id="{37E31F44-16CD-4DD6-9FCB-3A7E435541AD}"/>
              </a:ext>
            </a:extLst>
          </p:cNvPr>
          <p:cNvSpPr/>
          <p:nvPr/>
        </p:nvSpPr>
        <p:spPr>
          <a:xfrm>
            <a:off x="948156" y="5292712"/>
            <a:ext cx="684000" cy="6840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3FCCD-ECD2-463D-B295-2BC0BC7F845A}"/>
              </a:ext>
            </a:extLst>
          </p:cNvPr>
          <p:cNvSpPr txBox="1"/>
          <p:nvPr/>
        </p:nvSpPr>
        <p:spPr>
          <a:xfrm>
            <a:off x="1748279" y="5311547"/>
            <a:ext cx="381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88DFE754-6FBC-4428-BF27-3F0B16ADAA03}"/>
              </a:ext>
            </a:extLst>
          </p:cNvPr>
          <p:cNvSpPr/>
          <p:nvPr/>
        </p:nvSpPr>
        <p:spPr>
          <a:xfrm>
            <a:off x="1108328" y="5449123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4331DA8D-ADE1-4678-8BDC-6A4920F7CB07}"/>
              </a:ext>
            </a:extLst>
          </p:cNvPr>
          <p:cNvSpPr/>
          <p:nvPr/>
        </p:nvSpPr>
        <p:spPr>
          <a:xfrm>
            <a:off x="948156" y="2088334"/>
            <a:ext cx="684000" cy="684000"/>
          </a:xfrm>
          <a:prstGeom prst="ellipse">
            <a:avLst/>
          </a:prstGeom>
          <a:solidFill>
            <a:schemeClr val="accent4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660297-3701-40C0-9CFE-EB0BFB0F78FA}"/>
              </a:ext>
            </a:extLst>
          </p:cNvPr>
          <p:cNvSpPr txBox="1"/>
          <p:nvPr/>
        </p:nvSpPr>
        <p:spPr>
          <a:xfrm>
            <a:off x="1748279" y="2107169"/>
            <a:ext cx="381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51AC8840-F6AC-459C-B416-C74CE96D1923}"/>
              </a:ext>
            </a:extLst>
          </p:cNvPr>
          <p:cNvSpPr/>
          <p:nvPr/>
        </p:nvSpPr>
        <p:spPr>
          <a:xfrm>
            <a:off x="1122287" y="2278372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Oval 28">
            <a:extLst>
              <a:ext uri="{FF2B5EF4-FFF2-40B4-BE49-F238E27FC236}">
                <a16:creationId xmlns:a16="http://schemas.microsoft.com/office/drawing/2014/main" id="{1FED314B-BAD0-4A72-B544-8ACBB3CF008B}"/>
              </a:ext>
            </a:extLst>
          </p:cNvPr>
          <p:cNvSpPr/>
          <p:nvPr/>
        </p:nvSpPr>
        <p:spPr>
          <a:xfrm>
            <a:off x="948156" y="3156460"/>
            <a:ext cx="684000" cy="684000"/>
          </a:xfrm>
          <a:prstGeom prst="ellipse">
            <a:avLst/>
          </a:prstGeom>
          <a:solidFill>
            <a:schemeClr val="accent3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88418B-9A6C-4813-904A-EDAAC7D2F047}"/>
              </a:ext>
            </a:extLst>
          </p:cNvPr>
          <p:cNvSpPr txBox="1"/>
          <p:nvPr/>
        </p:nvSpPr>
        <p:spPr>
          <a:xfrm>
            <a:off x="1748279" y="3175295"/>
            <a:ext cx="381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Easy to change colors, photos and Text.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Block Arc 10">
            <a:extLst>
              <a:ext uri="{FF2B5EF4-FFF2-40B4-BE49-F238E27FC236}">
                <a16:creationId xmlns:a16="http://schemas.microsoft.com/office/drawing/2014/main" id="{408A0446-210A-4FAD-A424-FC3582EAD36E}"/>
              </a:ext>
            </a:extLst>
          </p:cNvPr>
          <p:cNvSpPr/>
          <p:nvPr/>
        </p:nvSpPr>
        <p:spPr>
          <a:xfrm>
            <a:off x="1077139" y="3352320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C35661AC-2D62-4481-8F55-FC43B61BA485}"/>
              </a:ext>
            </a:extLst>
          </p:cNvPr>
          <p:cNvSpPr/>
          <p:nvPr/>
        </p:nvSpPr>
        <p:spPr>
          <a:xfrm>
            <a:off x="948156" y="4224586"/>
            <a:ext cx="684000" cy="68400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89BC89-3A8B-4A78-A905-D7BD8B72EFC7}"/>
              </a:ext>
            </a:extLst>
          </p:cNvPr>
          <p:cNvSpPr txBox="1"/>
          <p:nvPr/>
        </p:nvSpPr>
        <p:spPr>
          <a:xfrm>
            <a:off x="1748279" y="4243421"/>
            <a:ext cx="3815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 Same Side Corner Rectangle 36">
            <a:extLst>
              <a:ext uri="{FF2B5EF4-FFF2-40B4-BE49-F238E27FC236}">
                <a16:creationId xmlns:a16="http://schemas.microsoft.com/office/drawing/2014/main" id="{B3B533F2-2C25-498D-AEC4-B8DE6797CADC}"/>
              </a:ext>
            </a:extLst>
          </p:cNvPr>
          <p:cNvSpPr>
            <a:spLocks noChangeAspect="1"/>
          </p:cNvSpPr>
          <p:nvPr/>
        </p:nvSpPr>
        <p:spPr>
          <a:xfrm>
            <a:off x="1096218" y="4410044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aphicFrame>
        <p:nvGraphicFramePr>
          <p:cNvPr id="27" name="Chart 5">
            <a:extLst>
              <a:ext uri="{FF2B5EF4-FFF2-40B4-BE49-F238E27FC236}">
                <a16:creationId xmlns:a16="http://schemas.microsoft.com/office/drawing/2014/main" id="{5C1FE817-2288-425A-8910-D4744A7E3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2678830"/>
              </p:ext>
            </p:extLst>
          </p:nvPr>
        </p:nvGraphicFramePr>
        <p:xfrm>
          <a:off x="7182135" y="1650262"/>
          <a:ext cx="4593697" cy="4593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1F40C-1C7E-41FF-BE94-5FFEDF94C334}"/>
              </a:ext>
            </a:extLst>
          </p:cNvPr>
          <p:cNvSpPr txBox="1"/>
          <p:nvPr/>
        </p:nvSpPr>
        <p:spPr>
          <a:xfrm>
            <a:off x="4752658" y="3604394"/>
            <a:ext cx="301170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EB8CE-4BB2-4EFB-9F48-3606E1EA1C63}"/>
              </a:ext>
            </a:extLst>
          </p:cNvPr>
          <p:cNvSpPr txBox="1"/>
          <p:nvPr/>
        </p:nvSpPr>
        <p:spPr>
          <a:xfrm>
            <a:off x="4742027" y="2843572"/>
            <a:ext cx="30223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2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A40B6-B11C-4512-B2A9-DD32E7FA759D}"/>
              </a:ext>
            </a:extLst>
          </p:cNvPr>
          <p:cNvSpPr txBox="1"/>
          <p:nvPr/>
        </p:nvSpPr>
        <p:spPr>
          <a:xfrm>
            <a:off x="4742029" y="4270851"/>
            <a:ext cx="30223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Easy to change colors, photos and Text.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2840D-BCE7-4AB0-B1DE-6C28DE792B66}"/>
              </a:ext>
            </a:extLst>
          </p:cNvPr>
          <p:cNvSpPr txBox="1"/>
          <p:nvPr/>
        </p:nvSpPr>
        <p:spPr>
          <a:xfrm>
            <a:off x="4312596" y="46827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C5614-3310-43C7-BFE1-A34DC6F81F12}"/>
              </a:ext>
            </a:extLst>
          </p:cNvPr>
          <p:cNvSpPr txBox="1"/>
          <p:nvPr/>
        </p:nvSpPr>
        <p:spPr>
          <a:xfrm>
            <a:off x="4312596" y="1115441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accent2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accent2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210695" y="673229"/>
            <a:ext cx="397110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Oval 1">
            <a:extLst>
              <a:ext uri="{FF2B5EF4-FFF2-40B4-BE49-F238E27FC236}">
                <a16:creationId xmlns:a16="http://schemas.microsoft.com/office/drawing/2014/main" id="{8490908F-DEFE-4EA3-A8F9-603602006950}"/>
              </a:ext>
            </a:extLst>
          </p:cNvPr>
          <p:cNvSpPr>
            <a:spLocks noChangeAspect="1"/>
          </p:cNvSpPr>
          <p:nvPr/>
        </p:nvSpPr>
        <p:spPr>
          <a:xfrm>
            <a:off x="1031377" y="5265096"/>
            <a:ext cx="731520" cy="731520"/>
          </a:xfrm>
          <a:prstGeom prst="ellipse">
            <a:avLst/>
          </a:prstGeom>
          <a:solidFill>
            <a:schemeClr val="accent1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6" name="Oval 2">
            <a:extLst>
              <a:ext uri="{FF2B5EF4-FFF2-40B4-BE49-F238E27FC236}">
                <a16:creationId xmlns:a16="http://schemas.microsoft.com/office/drawing/2014/main" id="{242F4770-0D1D-4BCF-A106-9DB5EA461807}"/>
              </a:ext>
            </a:extLst>
          </p:cNvPr>
          <p:cNvSpPr>
            <a:spLocks noChangeAspect="1"/>
          </p:cNvSpPr>
          <p:nvPr/>
        </p:nvSpPr>
        <p:spPr>
          <a:xfrm>
            <a:off x="1031377" y="3846604"/>
            <a:ext cx="731520" cy="731520"/>
          </a:xfrm>
          <a:prstGeom prst="ellipse">
            <a:avLst/>
          </a:prstGeom>
          <a:solidFill>
            <a:schemeClr val="accent2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3D8A877C-EF50-4573-A9A2-F190BCFE56F2}"/>
              </a:ext>
            </a:extLst>
          </p:cNvPr>
          <p:cNvSpPr>
            <a:spLocks noChangeAspect="1"/>
          </p:cNvSpPr>
          <p:nvPr/>
        </p:nvSpPr>
        <p:spPr>
          <a:xfrm>
            <a:off x="1031377" y="2428112"/>
            <a:ext cx="731520" cy="731520"/>
          </a:xfrm>
          <a:prstGeom prst="ellipse">
            <a:avLst/>
          </a:prstGeom>
          <a:solidFill>
            <a:schemeClr val="accent3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8" name="Oval 4">
            <a:extLst>
              <a:ext uri="{FF2B5EF4-FFF2-40B4-BE49-F238E27FC236}">
                <a16:creationId xmlns:a16="http://schemas.microsoft.com/office/drawing/2014/main" id="{D2E23B87-7327-4B47-A101-ACB1C8D219FF}"/>
              </a:ext>
            </a:extLst>
          </p:cNvPr>
          <p:cNvSpPr>
            <a:spLocks noChangeAspect="1"/>
          </p:cNvSpPr>
          <p:nvPr/>
        </p:nvSpPr>
        <p:spPr>
          <a:xfrm>
            <a:off x="1031377" y="1009620"/>
            <a:ext cx="731520" cy="731520"/>
          </a:xfrm>
          <a:prstGeom prst="ellipse">
            <a:avLst/>
          </a:prstGeom>
          <a:solidFill>
            <a:schemeClr val="accent4"/>
          </a:solidFill>
          <a:ln w="63500">
            <a:noFill/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33B35-0314-4230-A05B-B1AC7DA40B33}"/>
              </a:ext>
            </a:extLst>
          </p:cNvPr>
          <p:cNvSpPr txBox="1"/>
          <p:nvPr/>
        </p:nvSpPr>
        <p:spPr>
          <a:xfrm>
            <a:off x="1045444" y="1073455"/>
            <a:ext cx="703386" cy="60385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3F48CE6E-9232-4052-BDE3-AFBCB6913F85}"/>
              </a:ext>
            </a:extLst>
          </p:cNvPr>
          <p:cNvGrpSpPr/>
          <p:nvPr/>
        </p:nvGrpSpPr>
        <p:grpSpPr>
          <a:xfrm>
            <a:off x="1892945" y="863159"/>
            <a:ext cx="3488745" cy="1024443"/>
            <a:chOff x="1797648" y="951079"/>
            <a:chExt cx="3488745" cy="10244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D6A24-56ED-434E-9F2F-9B1165C3675D}"/>
                </a:ext>
              </a:extLst>
            </p:cNvPr>
            <p:cNvSpPr txBox="1"/>
            <p:nvPr/>
          </p:nvSpPr>
          <p:spPr>
            <a:xfrm>
              <a:off x="1797648" y="951079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4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6E7BB8-DED8-4F7E-A3A5-A66BD2E6F81E}"/>
                </a:ext>
              </a:extLst>
            </p:cNvPr>
            <p:cNvSpPr txBox="1"/>
            <p:nvPr/>
          </p:nvSpPr>
          <p:spPr>
            <a:xfrm>
              <a:off x="2147566" y="1375358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591F69-4703-490C-84E1-B4C623A10E4D}"/>
                </a:ext>
              </a:extLst>
            </p:cNvPr>
            <p:cNvSpPr txBox="1"/>
            <p:nvPr/>
          </p:nvSpPr>
          <p:spPr>
            <a:xfrm>
              <a:off x="2147566" y="1698523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6D8FDF-4E1A-4E9F-8EAE-AD4ADCF40EDE}"/>
              </a:ext>
            </a:extLst>
          </p:cNvPr>
          <p:cNvSpPr txBox="1"/>
          <p:nvPr/>
        </p:nvSpPr>
        <p:spPr>
          <a:xfrm>
            <a:off x="1058633" y="2509807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92CF4F90-33A3-468C-8371-6F8F9D347947}"/>
              </a:ext>
            </a:extLst>
          </p:cNvPr>
          <p:cNvGrpSpPr/>
          <p:nvPr/>
        </p:nvGrpSpPr>
        <p:grpSpPr>
          <a:xfrm>
            <a:off x="1892945" y="2281651"/>
            <a:ext cx="3488745" cy="1024443"/>
            <a:chOff x="1797648" y="2369571"/>
            <a:chExt cx="3488745" cy="102444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FB545D-ECC5-4256-9DA7-37396DBA1BC2}"/>
                </a:ext>
              </a:extLst>
            </p:cNvPr>
            <p:cNvSpPr txBox="1"/>
            <p:nvPr/>
          </p:nvSpPr>
          <p:spPr>
            <a:xfrm>
              <a:off x="1797648" y="2369571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3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8B0A94-C77F-49F7-83AD-2B9E87DEEE67}"/>
                </a:ext>
              </a:extLst>
            </p:cNvPr>
            <p:cNvSpPr txBox="1"/>
            <p:nvPr/>
          </p:nvSpPr>
          <p:spPr>
            <a:xfrm>
              <a:off x="2147566" y="2793850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0073A71-2665-4E43-8A59-CD173522697C}"/>
                </a:ext>
              </a:extLst>
            </p:cNvPr>
            <p:cNvSpPr txBox="1"/>
            <p:nvPr/>
          </p:nvSpPr>
          <p:spPr>
            <a:xfrm>
              <a:off x="2147566" y="3117015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DA5B5B-44B3-4125-9F72-FD376171E17C}"/>
              </a:ext>
            </a:extLst>
          </p:cNvPr>
          <p:cNvSpPr txBox="1"/>
          <p:nvPr/>
        </p:nvSpPr>
        <p:spPr>
          <a:xfrm>
            <a:off x="1058633" y="3927084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0" name="Group 16">
            <a:extLst>
              <a:ext uri="{FF2B5EF4-FFF2-40B4-BE49-F238E27FC236}">
                <a16:creationId xmlns:a16="http://schemas.microsoft.com/office/drawing/2014/main" id="{F268C482-D583-4416-B558-69DC33D18F42}"/>
              </a:ext>
            </a:extLst>
          </p:cNvPr>
          <p:cNvGrpSpPr/>
          <p:nvPr/>
        </p:nvGrpSpPr>
        <p:grpSpPr>
          <a:xfrm>
            <a:off x="1892945" y="3700143"/>
            <a:ext cx="3488745" cy="1024443"/>
            <a:chOff x="1797648" y="3788063"/>
            <a:chExt cx="3488745" cy="102444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4167EA-026E-42EE-9B45-35E69658B2CB}"/>
                </a:ext>
              </a:extLst>
            </p:cNvPr>
            <p:cNvSpPr txBox="1"/>
            <p:nvPr/>
          </p:nvSpPr>
          <p:spPr>
            <a:xfrm>
              <a:off x="1797648" y="3788063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2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E878C1B-3B63-4A61-8017-C408E578F8B4}"/>
                </a:ext>
              </a:extLst>
            </p:cNvPr>
            <p:cNvSpPr txBox="1"/>
            <p:nvPr/>
          </p:nvSpPr>
          <p:spPr>
            <a:xfrm>
              <a:off x="2147566" y="4212342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32936C-730F-4803-AC84-9C9025BDDD12}"/>
                </a:ext>
              </a:extLst>
            </p:cNvPr>
            <p:cNvSpPr txBox="1"/>
            <p:nvPr/>
          </p:nvSpPr>
          <p:spPr>
            <a:xfrm>
              <a:off x="2147566" y="4535507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7FA19FA-BFAC-469B-A9C1-0EAB8A42EE93}"/>
              </a:ext>
            </a:extLst>
          </p:cNvPr>
          <p:cNvSpPr txBox="1"/>
          <p:nvPr/>
        </p:nvSpPr>
        <p:spPr>
          <a:xfrm>
            <a:off x="1058633" y="5344360"/>
            <a:ext cx="677008" cy="58477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21">
            <a:extLst>
              <a:ext uri="{FF2B5EF4-FFF2-40B4-BE49-F238E27FC236}">
                <a16:creationId xmlns:a16="http://schemas.microsoft.com/office/drawing/2014/main" id="{462D67FE-38F6-47E9-ACF8-DB6479B03EBA}"/>
              </a:ext>
            </a:extLst>
          </p:cNvPr>
          <p:cNvGrpSpPr/>
          <p:nvPr/>
        </p:nvGrpSpPr>
        <p:grpSpPr>
          <a:xfrm>
            <a:off x="1892945" y="5118635"/>
            <a:ext cx="3488745" cy="1024443"/>
            <a:chOff x="1797648" y="5206555"/>
            <a:chExt cx="3488745" cy="10244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D5E73AD-E784-424E-A2EA-A3AF2528102B}"/>
                </a:ext>
              </a:extLst>
            </p:cNvPr>
            <p:cNvSpPr txBox="1"/>
            <p:nvPr/>
          </p:nvSpPr>
          <p:spPr>
            <a:xfrm>
              <a:off x="1797648" y="5206555"/>
              <a:ext cx="3488745" cy="33855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1600" b="1" dirty="0">
                  <a:solidFill>
                    <a:schemeClr val="accent1"/>
                  </a:solidFill>
                  <a:cs typeface="Arial" pitchFamily="34" charset="0"/>
                </a:rPr>
                <a:t>ALLPPT Layout Clean Text Slide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B48690-AC1C-4BB0-8F09-B7330D23CD47}"/>
                </a:ext>
              </a:extLst>
            </p:cNvPr>
            <p:cNvSpPr txBox="1"/>
            <p:nvPr/>
          </p:nvSpPr>
          <p:spPr>
            <a:xfrm>
              <a:off x="2147566" y="5630834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Modern  PowerPoint 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5E995F-4F4D-42C0-A726-1B6258D64CD1}"/>
                </a:ext>
              </a:extLst>
            </p:cNvPr>
            <p:cNvSpPr txBox="1"/>
            <p:nvPr/>
          </p:nvSpPr>
          <p:spPr>
            <a:xfrm>
              <a:off x="2147566" y="5953999"/>
              <a:ext cx="31190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56">
            <a:extLst>
              <a:ext uri="{FF2B5EF4-FFF2-40B4-BE49-F238E27FC236}">
                <a16:creationId xmlns:a16="http://schemas.microsoft.com/office/drawing/2014/main" id="{BD56A981-9B95-4C2C-A7E1-7D1DD8853F89}"/>
              </a:ext>
            </a:extLst>
          </p:cNvPr>
          <p:cNvSpPr/>
          <p:nvPr/>
        </p:nvSpPr>
        <p:spPr>
          <a:xfrm>
            <a:off x="6146006" y="2095518"/>
            <a:ext cx="1571861" cy="1361724"/>
          </a:xfrm>
          <a:custGeom>
            <a:avLst/>
            <a:gdLst>
              <a:gd name="connsiteX0" fmla="*/ 926973 w 1571861"/>
              <a:gd name="connsiteY0" fmla="*/ 1346149 h 1361724"/>
              <a:gd name="connsiteX1" fmla="*/ 1494854 w 1571861"/>
              <a:gd name="connsiteY1" fmla="*/ 1054399 h 1361724"/>
              <a:gd name="connsiteX2" fmla="*/ 1548384 w 1571861"/>
              <a:gd name="connsiteY2" fmla="*/ 850087 h 1361724"/>
              <a:gd name="connsiteX3" fmla="*/ 157639 w 1571861"/>
              <a:gd name="connsiteY3" fmla="*/ 838 h 1361724"/>
              <a:gd name="connsiteX4" fmla="*/ 0 w 1571861"/>
              <a:gd name="connsiteY4" fmla="*/ 141713 h 1361724"/>
              <a:gd name="connsiteX5" fmla="*/ 0 w 1571861"/>
              <a:gd name="connsiteY5" fmla="*/ 780174 h 1361724"/>
              <a:gd name="connsiteX6" fmla="*/ 118396 w 1571861"/>
              <a:gd name="connsiteY6" fmla="*/ 919906 h 1361724"/>
              <a:gd name="connsiteX7" fmla="*/ 748284 w 1571861"/>
              <a:gd name="connsiteY7" fmla="*/ 1304335 h 1361724"/>
              <a:gd name="connsiteX8" fmla="*/ 926973 w 1571861"/>
              <a:gd name="connsiteY8" fmla="*/ 1346149 h 136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861" h="1361724">
                <a:moveTo>
                  <a:pt x="926973" y="1346149"/>
                </a:moveTo>
                <a:lnTo>
                  <a:pt x="1494854" y="1054399"/>
                </a:lnTo>
                <a:cubicBezTo>
                  <a:pt x="1569911" y="1015822"/>
                  <a:pt x="1594866" y="920572"/>
                  <a:pt x="1548384" y="850087"/>
                </a:cubicBezTo>
                <a:cubicBezTo>
                  <a:pt x="1241774" y="386125"/>
                  <a:pt x="738759" y="63513"/>
                  <a:pt x="157639" y="838"/>
                </a:cubicBezTo>
                <a:cubicBezTo>
                  <a:pt x="73533" y="-8210"/>
                  <a:pt x="0" y="57131"/>
                  <a:pt x="0" y="141713"/>
                </a:cubicBezTo>
                <a:lnTo>
                  <a:pt x="0" y="780174"/>
                </a:lnTo>
                <a:cubicBezTo>
                  <a:pt x="0" y="849421"/>
                  <a:pt x="50101" y="908285"/>
                  <a:pt x="118396" y="919906"/>
                </a:cubicBezTo>
                <a:cubicBezTo>
                  <a:pt x="374904" y="963435"/>
                  <a:pt x="598075" y="1104881"/>
                  <a:pt x="748284" y="1304335"/>
                </a:cubicBezTo>
                <a:cubicBezTo>
                  <a:pt x="790004" y="1359770"/>
                  <a:pt x="865156" y="1377868"/>
                  <a:pt x="926973" y="1346149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57">
            <a:extLst>
              <a:ext uri="{FF2B5EF4-FFF2-40B4-BE49-F238E27FC236}">
                <a16:creationId xmlns:a16="http://schemas.microsoft.com/office/drawing/2014/main" id="{1E28ADAE-0855-4463-AB78-8AFD78CB2B01}"/>
              </a:ext>
            </a:extLst>
          </p:cNvPr>
          <p:cNvSpPr/>
          <p:nvPr/>
        </p:nvSpPr>
        <p:spPr>
          <a:xfrm>
            <a:off x="4523675" y="2095443"/>
            <a:ext cx="1522317" cy="1317796"/>
          </a:xfrm>
          <a:custGeom>
            <a:avLst/>
            <a:gdLst>
              <a:gd name="connsiteX0" fmla="*/ 1522318 w 1522317"/>
              <a:gd name="connsiteY0" fmla="*/ 780249 h 1317796"/>
              <a:gd name="connsiteX1" fmla="*/ 1522318 w 1522317"/>
              <a:gd name="connsiteY1" fmla="*/ 141789 h 1317796"/>
              <a:gd name="connsiteX2" fmla="*/ 1365251 w 1522317"/>
              <a:gd name="connsiteY2" fmla="*/ 819 h 1317796"/>
              <a:gd name="connsiteX3" fmla="*/ 27274 w 1522317"/>
              <a:gd name="connsiteY3" fmla="*/ 773677 h 1317796"/>
              <a:gd name="connsiteX4" fmla="*/ 70994 w 1522317"/>
              <a:gd name="connsiteY4" fmla="*/ 979893 h 1317796"/>
              <a:gd name="connsiteX5" fmla="*/ 623158 w 1522317"/>
              <a:gd name="connsiteY5" fmla="*/ 1298695 h 1317796"/>
              <a:gd name="connsiteX6" fmla="*/ 804514 w 1522317"/>
              <a:gd name="connsiteY6" fmla="*/ 1266025 h 1317796"/>
              <a:gd name="connsiteX7" fmla="*/ 1403065 w 1522317"/>
              <a:gd name="connsiteY7" fmla="*/ 920172 h 1317796"/>
              <a:gd name="connsiteX8" fmla="*/ 1522318 w 1522317"/>
              <a:gd name="connsiteY8" fmla="*/ 780249 h 1317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2317" h="1317796">
                <a:moveTo>
                  <a:pt x="1522318" y="780249"/>
                </a:moveTo>
                <a:lnTo>
                  <a:pt x="1522318" y="141789"/>
                </a:lnTo>
                <a:cubicBezTo>
                  <a:pt x="1522318" y="57492"/>
                  <a:pt x="1449071" y="-8135"/>
                  <a:pt x="1365251" y="819"/>
                </a:cubicBezTo>
                <a:cubicBezTo>
                  <a:pt x="816515" y="59874"/>
                  <a:pt x="337217" y="350862"/>
                  <a:pt x="27274" y="773677"/>
                </a:cubicBezTo>
                <a:cubicBezTo>
                  <a:pt x="-22542" y="841590"/>
                  <a:pt x="-1873" y="937793"/>
                  <a:pt x="70994" y="979893"/>
                </a:cubicBezTo>
                <a:lnTo>
                  <a:pt x="623158" y="1298695"/>
                </a:lnTo>
                <a:cubicBezTo>
                  <a:pt x="683451" y="1333557"/>
                  <a:pt x="759937" y="1319555"/>
                  <a:pt x="804514" y="1266025"/>
                </a:cubicBezTo>
                <a:cubicBezTo>
                  <a:pt x="953485" y="1087050"/>
                  <a:pt x="1163702" y="961034"/>
                  <a:pt x="1403065" y="920172"/>
                </a:cubicBezTo>
                <a:cubicBezTo>
                  <a:pt x="1471740" y="908361"/>
                  <a:pt x="1522318" y="849782"/>
                  <a:pt x="1522318" y="780249"/>
                </a:cubicBezTo>
                <a:close/>
              </a:path>
            </a:pathLst>
          </a:custGeom>
          <a:solidFill>
            <a:srgbClr val="F7C39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58">
            <a:extLst>
              <a:ext uri="{FF2B5EF4-FFF2-40B4-BE49-F238E27FC236}">
                <a16:creationId xmlns:a16="http://schemas.microsoft.com/office/drawing/2014/main" id="{5C90D316-A9DB-42FA-B312-08232245DEB5}"/>
              </a:ext>
            </a:extLst>
          </p:cNvPr>
          <p:cNvSpPr/>
          <p:nvPr/>
        </p:nvSpPr>
        <p:spPr>
          <a:xfrm>
            <a:off x="7023877" y="3222908"/>
            <a:ext cx="986647" cy="1633893"/>
          </a:xfrm>
          <a:custGeom>
            <a:avLst/>
            <a:gdLst>
              <a:gd name="connsiteX0" fmla="*/ 70628 w 986647"/>
              <a:gd name="connsiteY0" fmla="*/ 776830 h 1633893"/>
              <a:gd name="connsiteX1" fmla="*/ 8906 w 986647"/>
              <a:gd name="connsiteY1" fmla="*/ 1123254 h 1633893"/>
              <a:gd name="connsiteX2" fmla="*/ 70723 w 986647"/>
              <a:gd name="connsiteY2" fmla="*/ 1295561 h 1633893"/>
              <a:gd name="connsiteX3" fmla="*/ 623745 w 986647"/>
              <a:gd name="connsiteY3" fmla="*/ 1614839 h 1633893"/>
              <a:gd name="connsiteX4" fmla="*/ 824055 w 986647"/>
              <a:gd name="connsiteY4" fmla="*/ 1549974 h 1633893"/>
              <a:gd name="connsiteX5" fmla="*/ 986647 w 986647"/>
              <a:gd name="connsiteY5" fmla="*/ 776735 h 1633893"/>
              <a:gd name="connsiteX6" fmla="*/ 860155 w 986647"/>
              <a:gd name="connsiteY6" fmla="*/ 90935 h 1633893"/>
              <a:gd name="connsiteX7" fmla="*/ 663083 w 986647"/>
              <a:gd name="connsiteY7" fmla="*/ 15687 h 1633893"/>
              <a:gd name="connsiteX8" fmla="*/ 96536 w 986647"/>
              <a:gd name="connsiteY8" fmla="*/ 306676 h 1633893"/>
              <a:gd name="connsiteX9" fmla="*/ 25289 w 986647"/>
              <a:gd name="connsiteY9" fmla="*/ 478031 h 1633893"/>
              <a:gd name="connsiteX10" fmla="*/ 70628 w 986647"/>
              <a:gd name="connsiteY10" fmla="*/ 776830 h 163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6647" h="1633893">
                <a:moveTo>
                  <a:pt x="70628" y="776830"/>
                </a:moveTo>
                <a:cubicBezTo>
                  <a:pt x="70628" y="898655"/>
                  <a:pt x="48816" y="1015336"/>
                  <a:pt x="8906" y="1123254"/>
                </a:cubicBezTo>
                <a:cubicBezTo>
                  <a:pt x="-15097" y="1188215"/>
                  <a:pt x="10716" y="1260986"/>
                  <a:pt x="70723" y="1295561"/>
                </a:cubicBezTo>
                <a:lnTo>
                  <a:pt x="623745" y="1614839"/>
                </a:lnTo>
                <a:cubicBezTo>
                  <a:pt x="696516" y="1656845"/>
                  <a:pt x="790051" y="1626841"/>
                  <a:pt x="824055" y="1549974"/>
                </a:cubicBezTo>
                <a:cubicBezTo>
                  <a:pt x="928545" y="1313468"/>
                  <a:pt x="986647" y="1051912"/>
                  <a:pt x="986647" y="776735"/>
                </a:cubicBezTo>
                <a:cubicBezTo>
                  <a:pt x="986647" y="535085"/>
                  <a:pt x="941880" y="303818"/>
                  <a:pt x="860155" y="90935"/>
                </a:cubicBezTo>
                <a:cubicBezTo>
                  <a:pt x="829961" y="12258"/>
                  <a:pt x="738045" y="-22794"/>
                  <a:pt x="663083" y="15687"/>
                </a:cubicBezTo>
                <a:lnTo>
                  <a:pt x="96536" y="306676"/>
                </a:lnTo>
                <a:cubicBezTo>
                  <a:pt x="34147" y="338775"/>
                  <a:pt x="4334" y="411070"/>
                  <a:pt x="25289" y="478031"/>
                </a:cubicBezTo>
                <a:cubicBezTo>
                  <a:pt x="54721" y="572519"/>
                  <a:pt x="70628" y="672817"/>
                  <a:pt x="70628" y="77683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6250F3EA-2F60-4C19-B829-8031C4105F48}"/>
              </a:ext>
            </a:extLst>
          </p:cNvPr>
          <p:cNvSpPr/>
          <p:nvPr/>
        </p:nvSpPr>
        <p:spPr>
          <a:xfrm>
            <a:off x="4181475" y="3142578"/>
            <a:ext cx="986647" cy="1633893"/>
          </a:xfrm>
          <a:custGeom>
            <a:avLst/>
            <a:gdLst>
              <a:gd name="connsiteX0" fmla="*/ 916019 w 986647"/>
              <a:gd name="connsiteY0" fmla="*/ 857159 h 1633893"/>
              <a:gd name="connsiteX1" fmla="*/ 977741 w 986647"/>
              <a:gd name="connsiteY1" fmla="*/ 510735 h 1633893"/>
              <a:gd name="connsiteX2" fmla="*/ 915924 w 986647"/>
              <a:gd name="connsiteY2" fmla="*/ 338428 h 1633893"/>
              <a:gd name="connsiteX3" fmla="*/ 362903 w 986647"/>
              <a:gd name="connsiteY3" fmla="*/ 19054 h 1633893"/>
              <a:gd name="connsiteX4" fmla="*/ 162592 w 986647"/>
              <a:gd name="connsiteY4" fmla="*/ 83920 h 1633893"/>
              <a:gd name="connsiteX5" fmla="*/ 0 w 986647"/>
              <a:gd name="connsiteY5" fmla="*/ 857159 h 1633893"/>
              <a:gd name="connsiteX6" fmla="*/ 126492 w 986647"/>
              <a:gd name="connsiteY6" fmla="*/ 1542959 h 1633893"/>
              <a:gd name="connsiteX7" fmla="*/ 323564 w 986647"/>
              <a:gd name="connsiteY7" fmla="*/ 1618207 h 1633893"/>
              <a:gd name="connsiteX8" fmla="*/ 890111 w 986647"/>
              <a:gd name="connsiteY8" fmla="*/ 1327218 h 1633893"/>
              <a:gd name="connsiteX9" fmla="*/ 961358 w 986647"/>
              <a:gd name="connsiteY9" fmla="*/ 1155863 h 1633893"/>
              <a:gd name="connsiteX10" fmla="*/ 916019 w 986647"/>
              <a:gd name="connsiteY10" fmla="*/ 857159 h 163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6647" h="1633893">
                <a:moveTo>
                  <a:pt x="916019" y="857159"/>
                </a:moveTo>
                <a:cubicBezTo>
                  <a:pt x="916019" y="735334"/>
                  <a:pt x="937832" y="618653"/>
                  <a:pt x="977741" y="510735"/>
                </a:cubicBezTo>
                <a:cubicBezTo>
                  <a:pt x="1001744" y="445774"/>
                  <a:pt x="975932" y="373003"/>
                  <a:pt x="915924" y="338428"/>
                </a:cubicBezTo>
                <a:lnTo>
                  <a:pt x="362903" y="19054"/>
                </a:lnTo>
                <a:cubicBezTo>
                  <a:pt x="290132" y="-22951"/>
                  <a:pt x="196596" y="7053"/>
                  <a:pt x="162592" y="83920"/>
                </a:cubicBezTo>
                <a:cubicBezTo>
                  <a:pt x="58007" y="320425"/>
                  <a:pt x="0" y="582077"/>
                  <a:pt x="0" y="857159"/>
                </a:cubicBezTo>
                <a:cubicBezTo>
                  <a:pt x="0" y="1098808"/>
                  <a:pt x="44768" y="1330076"/>
                  <a:pt x="126492" y="1542959"/>
                </a:cubicBezTo>
                <a:cubicBezTo>
                  <a:pt x="156686" y="1621636"/>
                  <a:pt x="248603" y="1656688"/>
                  <a:pt x="323564" y="1618207"/>
                </a:cubicBezTo>
                <a:lnTo>
                  <a:pt x="890111" y="1327218"/>
                </a:lnTo>
                <a:cubicBezTo>
                  <a:pt x="952500" y="1295119"/>
                  <a:pt x="982313" y="1222824"/>
                  <a:pt x="961358" y="1155863"/>
                </a:cubicBezTo>
                <a:cubicBezTo>
                  <a:pt x="931926" y="1061566"/>
                  <a:pt x="916019" y="961268"/>
                  <a:pt x="916019" y="85715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0">
            <a:extLst>
              <a:ext uri="{FF2B5EF4-FFF2-40B4-BE49-F238E27FC236}">
                <a16:creationId xmlns:a16="http://schemas.microsoft.com/office/drawing/2014/main" id="{F996A7F0-47B3-4204-BCED-FC576ABC0587}"/>
              </a:ext>
            </a:extLst>
          </p:cNvPr>
          <p:cNvSpPr/>
          <p:nvPr/>
        </p:nvSpPr>
        <p:spPr>
          <a:xfrm>
            <a:off x="6146006" y="4586331"/>
            <a:ext cx="1522317" cy="1317700"/>
          </a:xfrm>
          <a:custGeom>
            <a:avLst/>
            <a:gdLst>
              <a:gd name="connsiteX0" fmla="*/ 0 w 1522317"/>
              <a:gd name="connsiteY0" fmla="*/ 537547 h 1317700"/>
              <a:gd name="connsiteX1" fmla="*/ 0 w 1522317"/>
              <a:gd name="connsiteY1" fmla="*/ 1175912 h 1317700"/>
              <a:gd name="connsiteX2" fmla="*/ 157067 w 1522317"/>
              <a:gd name="connsiteY2" fmla="*/ 1316882 h 1317700"/>
              <a:gd name="connsiteX3" fmla="*/ 1495044 w 1522317"/>
              <a:gd name="connsiteY3" fmla="*/ 544119 h 1317700"/>
              <a:gd name="connsiteX4" fmla="*/ 1451324 w 1522317"/>
              <a:gd name="connsiteY4" fmla="*/ 337903 h 1317700"/>
              <a:gd name="connsiteX5" fmla="*/ 899160 w 1522317"/>
              <a:gd name="connsiteY5" fmla="*/ 19101 h 1317700"/>
              <a:gd name="connsiteX6" fmla="*/ 717804 w 1522317"/>
              <a:gd name="connsiteY6" fmla="*/ 51772 h 1317700"/>
              <a:gd name="connsiteX7" fmla="*/ 119253 w 1522317"/>
              <a:gd name="connsiteY7" fmla="*/ 397624 h 1317700"/>
              <a:gd name="connsiteX8" fmla="*/ 0 w 1522317"/>
              <a:gd name="connsiteY8" fmla="*/ 537547 h 131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22317" h="1317700">
                <a:moveTo>
                  <a:pt x="0" y="537547"/>
                </a:moveTo>
                <a:lnTo>
                  <a:pt x="0" y="1175912"/>
                </a:lnTo>
                <a:cubicBezTo>
                  <a:pt x="0" y="1260208"/>
                  <a:pt x="73247" y="1325836"/>
                  <a:pt x="157067" y="1316882"/>
                </a:cubicBezTo>
                <a:cubicBezTo>
                  <a:pt x="705803" y="1257827"/>
                  <a:pt x="1185101" y="966934"/>
                  <a:pt x="1495044" y="544119"/>
                </a:cubicBezTo>
                <a:cubicBezTo>
                  <a:pt x="1544860" y="476206"/>
                  <a:pt x="1524190" y="380003"/>
                  <a:pt x="1451324" y="337903"/>
                </a:cubicBezTo>
                <a:lnTo>
                  <a:pt x="899160" y="19101"/>
                </a:lnTo>
                <a:cubicBezTo>
                  <a:pt x="838867" y="-15761"/>
                  <a:pt x="762381" y="-1759"/>
                  <a:pt x="717804" y="51772"/>
                </a:cubicBezTo>
                <a:cubicBezTo>
                  <a:pt x="568833" y="230746"/>
                  <a:pt x="358616" y="356762"/>
                  <a:pt x="119253" y="397624"/>
                </a:cubicBezTo>
                <a:cubicBezTo>
                  <a:pt x="50578" y="409435"/>
                  <a:pt x="0" y="468014"/>
                  <a:pt x="0" y="537547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61">
            <a:extLst>
              <a:ext uri="{FF2B5EF4-FFF2-40B4-BE49-F238E27FC236}">
                <a16:creationId xmlns:a16="http://schemas.microsoft.com/office/drawing/2014/main" id="{302CE2FF-608C-47BA-B43E-CF1B5F12E034}"/>
              </a:ext>
            </a:extLst>
          </p:cNvPr>
          <p:cNvSpPr/>
          <p:nvPr/>
        </p:nvSpPr>
        <p:spPr>
          <a:xfrm>
            <a:off x="4474132" y="4542264"/>
            <a:ext cx="1571861" cy="1361788"/>
          </a:xfrm>
          <a:custGeom>
            <a:avLst/>
            <a:gdLst>
              <a:gd name="connsiteX0" fmla="*/ 644888 w 1571861"/>
              <a:gd name="connsiteY0" fmla="*/ 15639 h 1361788"/>
              <a:gd name="connsiteX1" fmla="*/ 77008 w 1571861"/>
              <a:gd name="connsiteY1" fmla="*/ 307390 h 1361788"/>
              <a:gd name="connsiteX2" fmla="*/ 23477 w 1571861"/>
              <a:gd name="connsiteY2" fmla="*/ 511701 h 1361788"/>
              <a:gd name="connsiteX3" fmla="*/ 1414223 w 1571861"/>
              <a:gd name="connsiteY3" fmla="*/ 1360950 h 1361788"/>
              <a:gd name="connsiteX4" fmla="*/ 1571861 w 1571861"/>
              <a:gd name="connsiteY4" fmla="*/ 1220075 h 1361788"/>
              <a:gd name="connsiteX5" fmla="*/ 1571861 w 1571861"/>
              <a:gd name="connsiteY5" fmla="*/ 581614 h 1361788"/>
              <a:gd name="connsiteX6" fmla="*/ 1453466 w 1571861"/>
              <a:gd name="connsiteY6" fmla="*/ 441882 h 1361788"/>
              <a:gd name="connsiteX7" fmla="*/ 823673 w 1571861"/>
              <a:gd name="connsiteY7" fmla="*/ 57454 h 1361788"/>
              <a:gd name="connsiteX8" fmla="*/ 644888 w 1571861"/>
              <a:gd name="connsiteY8" fmla="*/ 15639 h 136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1861" h="1361788">
                <a:moveTo>
                  <a:pt x="644888" y="15639"/>
                </a:moveTo>
                <a:lnTo>
                  <a:pt x="77008" y="307390"/>
                </a:lnTo>
                <a:cubicBezTo>
                  <a:pt x="1951" y="345966"/>
                  <a:pt x="-23005" y="441216"/>
                  <a:pt x="23477" y="511701"/>
                </a:cubicBezTo>
                <a:cubicBezTo>
                  <a:pt x="330087" y="975664"/>
                  <a:pt x="833102" y="1298275"/>
                  <a:pt x="1414223" y="1360950"/>
                </a:cubicBezTo>
                <a:cubicBezTo>
                  <a:pt x="1498328" y="1369999"/>
                  <a:pt x="1571861" y="1304657"/>
                  <a:pt x="1571861" y="1220075"/>
                </a:cubicBezTo>
                <a:lnTo>
                  <a:pt x="1571861" y="581614"/>
                </a:lnTo>
                <a:cubicBezTo>
                  <a:pt x="1571861" y="512368"/>
                  <a:pt x="1521760" y="453503"/>
                  <a:pt x="1453466" y="441882"/>
                </a:cubicBezTo>
                <a:cubicBezTo>
                  <a:pt x="1196957" y="398353"/>
                  <a:pt x="973787" y="256907"/>
                  <a:pt x="823673" y="57454"/>
                </a:cubicBezTo>
                <a:cubicBezTo>
                  <a:pt x="781858" y="1923"/>
                  <a:pt x="706706" y="-16175"/>
                  <a:pt x="644888" y="15639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62">
            <a:extLst>
              <a:ext uri="{FF2B5EF4-FFF2-40B4-BE49-F238E27FC236}">
                <a16:creationId xmlns:a16="http://schemas.microsoft.com/office/drawing/2014/main" id="{8115EDC2-E55B-45AC-83E8-4C4FBD93635C}"/>
              </a:ext>
            </a:extLst>
          </p:cNvPr>
          <p:cNvGrpSpPr/>
          <p:nvPr/>
        </p:nvGrpSpPr>
        <p:grpSpPr>
          <a:xfrm>
            <a:off x="1412708" y="1810116"/>
            <a:ext cx="2829600" cy="923330"/>
            <a:chOff x="2551706" y="4283314"/>
            <a:chExt cx="1682085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41EBA-64A6-4E7E-9A42-D1EDF353C978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16161C-FF36-480A-8885-F8A005C559A1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65">
            <a:extLst>
              <a:ext uri="{FF2B5EF4-FFF2-40B4-BE49-F238E27FC236}">
                <a16:creationId xmlns:a16="http://schemas.microsoft.com/office/drawing/2014/main" id="{A8273F74-3016-422C-AB6D-0920FC9E5FBF}"/>
              </a:ext>
            </a:extLst>
          </p:cNvPr>
          <p:cNvGrpSpPr/>
          <p:nvPr/>
        </p:nvGrpSpPr>
        <p:grpSpPr>
          <a:xfrm>
            <a:off x="7951175" y="1810116"/>
            <a:ext cx="2829600" cy="923330"/>
            <a:chOff x="2551706" y="4283314"/>
            <a:chExt cx="1682085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73108E-00DD-4D9C-9076-7EED8773FCEF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43979-31A6-4A11-8F22-777DDF70E908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68">
            <a:extLst>
              <a:ext uri="{FF2B5EF4-FFF2-40B4-BE49-F238E27FC236}">
                <a16:creationId xmlns:a16="http://schemas.microsoft.com/office/drawing/2014/main" id="{29835FFE-0B2A-45A9-B79D-8714E31D5DC1}"/>
              </a:ext>
            </a:extLst>
          </p:cNvPr>
          <p:cNvGrpSpPr/>
          <p:nvPr/>
        </p:nvGrpSpPr>
        <p:grpSpPr>
          <a:xfrm>
            <a:off x="788400" y="3548013"/>
            <a:ext cx="2829600" cy="923330"/>
            <a:chOff x="2551706" y="4283314"/>
            <a:chExt cx="1682085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3C8F57-9E01-46D7-8956-1E9D16A24A00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307C618-7DFC-44BB-9F1B-5EC99033718C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71">
            <a:extLst>
              <a:ext uri="{FF2B5EF4-FFF2-40B4-BE49-F238E27FC236}">
                <a16:creationId xmlns:a16="http://schemas.microsoft.com/office/drawing/2014/main" id="{DD47684B-CCF6-44DD-AD46-948FDAB68345}"/>
              </a:ext>
            </a:extLst>
          </p:cNvPr>
          <p:cNvGrpSpPr/>
          <p:nvPr/>
        </p:nvGrpSpPr>
        <p:grpSpPr>
          <a:xfrm>
            <a:off x="8575482" y="3548013"/>
            <a:ext cx="2829600" cy="923330"/>
            <a:chOff x="2551706" y="4283314"/>
            <a:chExt cx="1682085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D28610-9595-4FE9-9509-951EDE9F3C8E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2B6BF-2B4D-4E1C-96D3-7A1C1FFF2592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74">
            <a:extLst>
              <a:ext uri="{FF2B5EF4-FFF2-40B4-BE49-F238E27FC236}">
                <a16:creationId xmlns:a16="http://schemas.microsoft.com/office/drawing/2014/main" id="{E9AAFA47-4CF5-4063-8F49-688514F065DD}"/>
              </a:ext>
            </a:extLst>
          </p:cNvPr>
          <p:cNvGrpSpPr/>
          <p:nvPr/>
        </p:nvGrpSpPr>
        <p:grpSpPr>
          <a:xfrm>
            <a:off x="1373354" y="5285910"/>
            <a:ext cx="2829600" cy="923330"/>
            <a:chOff x="2551706" y="4283314"/>
            <a:chExt cx="1682085" cy="92333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C80F27-4074-4332-8C27-9C86B10BF02C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C0C039-8EA1-437F-B66F-2476C54837A0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7">
            <a:extLst>
              <a:ext uri="{FF2B5EF4-FFF2-40B4-BE49-F238E27FC236}">
                <a16:creationId xmlns:a16="http://schemas.microsoft.com/office/drawing/2014/main" id="{3F1C01B1-5078-483E-BC13-6EC9AD0BAEF9}"/>
              </a:ext>
            </a:extLst>
          </p:cNvPr>
          <p:cNvGrpSpPr/>
          <p:nvPr/>
        </p:nvGrpSpPr>
        <p:grpSpPr>
          <a:xfrm>
            <a:off x="7990529" y="5285910"/>
            <a:ext cx="2829600" cy="923330"/>
            <a:chOff x="2551706" y="4283314"/>
            <a:chExt cx="1682085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CA3C6B-5A14-4041-B523-945128DDBC5C}"/>
                </a:ext>
              </a:extLst>
            </p:cNvPr>
            <p:cNvSpPr txBox="1"/>
            <p:nvPr/>
          </p:nvSpPr>
          <p:spPr>
            <a:xfrm>
              <a:off x="2551706" y="4560313"/>
              <a:ext cx="16820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20B85B-BAA7-44C6-BE40-80067EF9455E}"/>
                </a:ext>
              </a:extLst>
            </p:cNvPr>
            <p:cNvSpPr txBox="1"/>
            <p:nvPr/>
          </p:nvSpPr>
          <p:spPr>
            <a:xfrm>
              <a:off x="2551706" y="4283314"/>
              <a:ext cx="16677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Parallelogram 15">
            <a:extLst>
              <a:ext uri="{FF2B5EF4-FFF2-40B4-BE49-F238E27FC236}">
                <a16:creationId xmlns:a16="http://schemas.microsoft.com/office/drawing/2014/main" id="{B6CA722F-AF4F-4458-A87D-F48D70DF27C4}"/>
              </a:ext>
            </a:extLst>
          </p:cNvPr>
          <p:cNvSpPr/>
          <p:nvPr/>
        </p:nvSpPr>
        <p:spPr>
          <a:xfrm flipH="1">
            <a:off x="5186683" y="5078513"/>
            <a:ext cx="357672" cy="357672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04365F2D-4806-4BCB-892F-0BF88F1D5394}"/>
              </a:ext>
            </a:extLst>
          </p:cNvPr>
          <p:cNvSpPr/>
          <p:nvPr/>
        </p:nvSpPr>
        <p:spPr>
          <a:xfrm>
            <a:off x="4482950" y="3835313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01DB02F7-D95C-4F5D-8D48-1E28A74DE534}"/>
              </a:ext>
            </a:extLst>
          </p:cNvPr>
          <p:cNvSpPr/>
          <p:nvPr/>
        </p:nvSpPr>
        <p:spPr>
          <a:xfrm rot="2700000">
            <a:off x="5190699" y="253147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30">
            <a:extLst>
              <a:ext uri="{FF2B5EF4-FFF2-40B4-BE49-F238E27FC236}">
                <a16:creationId xmlns:a16="http://schemas.microsoft.com/office/drawing/2014/main" id="{AC60607B-386E-4A04-9C27-D1444D202B5E}"/>
              </a:ext>
            </a:extLst>
          </p:cNvPr>
          <p:cNvSpPr/>
          <p:nvPr/>
        </p:nvSpPr>
        <p:spPr>
          <a:xfrm>
            <a:off x="6642224" y="5072400"/>
            <a:ext cx="351990" cy="353588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D8302154-1894-4492-9B62-5025DB03CFDD}"/>
              </a:ext>
            </a:extLst>
          </p:cNvPr>
          <p:cNvSpPr/>
          <p:nvPr/>
        </p:nvSpPr>
        <p:spPr>
          <a:xfrm>
            <a:off x="7409172" y="3777387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 Same Side Corner Rectangle 36">
            <a:extLst>
              <a:ext uri="{FF2B5EF4-FFF2-40B4-BE49-F238E27FC236}">
                <a16:creationId xmlns:a16="http://schemas.microsoft.com/office/drawing/2014/main" id="{5F450717-C473-4EEB-89F8-016A6899BBE9}"/>
              </a:ext>
            </a:extLst>
          </p:cNvPr>
          <p:cNvSpPr>
            <a:spLocks noChangeAspect="1"/>
          </p:cNvSpPr>
          <p:nvPr/>
        </p:nvSpPr>
        <p:spPr>
          <a:xfrm>
            <a:off x="6620218" y="257575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86">
            <a:extLst>
              <a:ext uri="{FF2B5EF4-FFF2-40B4-BE49-F238E27FC236}">
                <a16:creationId xmlns:a16="http://schemas.microsoft.com/office/drawing/2014/main" id="{816D7A13-B3BC-456C-983F-E546C3476D01}"/>
              </a:ext>
            </a:extLst>
          </p:cNvPr>
          <p:cNvSpPr/>
          <p:nvPr/>
        </p:nvSpPr>
        <p:spPr>
          <a:xfrm>
            <a:off x="5451067" y="3366620"/>
            <a:ext cx="1272716" cy="12727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86ADA8F4-673D-41F2-BAFE-23B07F3C0042}"/>
              </a:ext>
            </a:extLst>
          </p:cNvPr>
          <p:cNvSpPr>
            <a:spLocks noChangeAspect="1"/>
          </p:cNvSpPr>
          <p:nvPr/>
        </p:nvSpPr>
        <p:spPr>
          <a:xfrm>
            <a:off x="5840392" y="3746168"/>
            <a:ext cx="523345" cy="5277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1">
            <a:extLst>
              <a:ext uri="{FF2B5EF4-FFF2-40B4-BE49-F238E27FC236}">
                <a16:creationId xmlns:a16="http://schemas.microsoft.com/office/drawing/2014/main" id="{19F67308-90E8-4D56-95AB-190C9C76B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41561"/>
              </p:ext>
            </p:extLst>
          </p:nvPr>
        </p:nvGraphicFramePr>
        <p:xfrm>
          <a:off x="748938" y="1349829"/>
          <a:ext cx="10694124" cy="5028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7732">
                  <a:extLst>
                    <a:ext uri="{9D8B030D-6E8A-4147-A177-3AD203B41FA5}">
                      <a16:colId xmlns:a16="http://schemas.microsoft.com/office/drawing/2014/main" val="3797320537"/>
                    </a:ext>
                  </a:extLst>
                </a:gridCol>
                <a:gridCol w="1527732">
                  <a:extLst>
                    <a:ext uri="{9D8B030D-6E8A-4147-A177-3AD203B41FA5}">
                      <a16:colId xmlns:a16="http://schemas.microsoft.com/office/drawing/2014/main" val="3226763532"/>
                    </a:ext>
                  </a:extLst>
                </a:gridCol>
                <a:gridCol w="1527732">
                  <a:extLst>
                    <a:ext uri="{9D8B030D-6E8A-4147-A177-3AD203B41FA5}">
                      <a16:colId xmlns:a16="http://schemas.microsoft.com/office/drawing/2014/main" val="2438648052"/>
                    </a:ext>
                  </a:extLst>
                </a:gridCol>
                <a:gridCol w="1527732">
                  <a:extLst>
                    <a:ext uri="{9D8B030D-6E8A-4147-A177-3AD203B41FA5}">
                      <a16:colId xmlns:a16="http://schemas.microsoft.com/office/drawing/2014/main" val="2471818613"/>
                    </a:ext>
                  </a:extLst>
                </a:gridCol>
                <a:gridCol w="1527732">
                  <a:extLst>
                    <a:ext uri="{9D8B030D-6E8A-4147-A177-3AD203B41FA5}">
                      <a16:colId xmlns:a16="http://schemas.microsoft.com/office/drawing/2014/main" val="3924907014"/>
                    </a:ext>
                  </a:extLst>
                </a:gridCol>
                <a:gridCol w="1527732">
                  <a:extLst>
                    <a:ext uri="{9D8B030D-6E8A-4147-A177-3AD203B41FA5}">
                      <a16:colId xmlns:a16="http://schemas.microsoft.com/office/drawing/2014/main" val="3274528978"/>
                    </a:ext>
                  </a:extLst>
                </a:gridCol>
                <a:gridCol w="1527732">
                  <a:extLst>
                    <a:ext uri="{9D8B030D-6E8A-4147-A177-3AD203B41FA5}">
                      <a16:colId xmlns:a16="http://schemas.microsoft.com/office/drawing/2014/main" val="85204899"/>
                    </a:ext>
                  </a:extLst>
                </a:gridCol>
              </a:tblGrid>
              <a:tr h="3724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SUN</a:t>
                      </a:r>
                    </a:p>
                  </a:txBody>
                  <a:tcPr marL="0" marR="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MON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TUE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WED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THU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FRI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 marL="0" marR="0"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764619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205746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39858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46894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386649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539085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  <a:cs typeface="+mn-cs"/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755142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310973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425461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042316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91513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00723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306292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074017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312837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Schedule here</a:t>
                      </a: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253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2A64AB-8C8F-458F-BA62-350E3DAC7C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Infographic </a:t>
            </a:r>
            <a:r>
              <a:rPr lang="en-US" altLang="ko-KR" dirty="0" err="1"/>
              <a:t>Sty</a:t>
            </a:r>
            <a:endParaRPr lang="ko-KR" altLang="en-US" dirty="0"/>
          </a:p>
        </p:txBody>
      </p:sp>
      <p:sp>
        <p:nvSpPr>
          <p:cNvPr id="6" name="Parallelogram 1">
            <a:extLst>
              <a:ext uri="{FF2B5EF4-FFF2-40B4-BE49-F238E27FC236}">
                <a16:creationId xmlns:a16="http://schemas.microsoft.com/office/drawing/2014/main" id="{05916EFB-9B93-4E69-B7B5-A23C15F58BEF}"/>
              </a:ext>
            </a:extLst>
          </p:cNvPr>
          <p:cNvSpPr/>
          <p:nvPr/>
        </p:nvSpPr>
        <p:spPr>
          <a:xfrm flipH="1">
            <a:off x="4559829" y="1700808"/>
            <a:ext cx="283435" cy="2453068"/>
          </a:xfrm>
          <a:custGeom>
            <a:avLst/>
            <a:gdLst/>
            <a:ahLst/>
            <a:cxnLst/>
            <a:rect l="l" t="t" r="r" b="b"/>
            <a:pathLst>
              <a:path w="212576" h="1839801">
                <a:moveTo>
                  <a:pt x="212576" y="0"/>
                </a:moveTo>
                <a:lnTo>
                  <a:pt x="0" y="181083"/>
                </a:lnTo>
                <a:lnTo>
                  <a:pt x="0" y="1839801"/>
                </a:lnTo>
                <a:lnTo>
                  <a:pt x="212576" y="1654781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tx2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BC95124D-8E66-45B2-AE4B-707F373D42D8}"/>
              </a:ext>
            </a:extLst>
          </p:cNvPr>
          <p:cNvSpPr/>
          <p:nvPr/>
        </p:nvSpPr>
        <p:spPr>
          <a:xfrm>
            <a:off x="0" y="1705758"/>
            <a:ext cx="4559829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10" name="Oval 46">
            <a:extLst>
              <a:ext uri="{FF2B5EF4-FFF2-40B4-BE49-F238E27FC236}">
                <a16:creationId xmlns:a16="http://schemas.microsoft.com/office/drawing/2014/main" id="{3CAE4402-5FE1-4A12-9475-F617AC55519A}"/>
              </a:ext>
            </a:extLst>
          </p:cNvPr>
          <p:cNvSpPr/>
          <p:nvPr/>
        </p:nvSpPr>
        <p:spPr>
          <a:xfrm>
            <a:off x="1463261" y="4363069"/>
            <a:ext cx="792088" cy="792088"/>
          </a:xfrm>
          <a:prstGeom prst="ellipse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1B125885-C3FD-4AD3-9FB6-FDD740DD393C}"/>
              </a:ext>
            </a:extLst>
          </p:cNvPr>
          <p:cNvGrpSpPr/>
          <p:nvPr/>
        </p:nvGrpSpPr>
        <p:grpSpPr>
          <a:xfrm>
            <a:off x="680874" y="5287733"/>
            <a:ext cx="2356862" cy="912984"/>
            <a:chOff x="467544" y="5405422"/>
            <a:chExt cx="2088232" cy="91298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31B1D7-6662-4D66-A0F6-16AFA2DC3646}"/>
                </a:ext>
              </a:extLst>
            </p:cNvPr>
            <p:cNvSpPr txBox="1"/>
            <p:nvPr/>
          </p:nvSpPr>
          <p:spPr>
            <a:xfrm>
              <a:off x="467544" y="5405422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9967AB-845D-4EB6-A0BC-B501979D113C}"/>
                </a:ext>
              </a:extLst>
            </p:cNvPr>
            <p:cNvSpPr txBox="1"/>
            <p:nvPr/>
          </p:nvSpPr>
          <p:spPr>
            <a:xfrm>
              <a:off x="467544" y="5672075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4" name="Oval 114">
            <a:extLst>
              <a:ext uri="{FF2B5EF4-FFF2-40B4-BE49-F238E27FC236}">
                <a16:creationId xmlns:a16="http://schemas.microsoft.com/office/drawing/2014/main" id="{8C06AF03-6E4B-488D-8850-88C57B9149BD}"/>
              </a:ext>
            </a:extLst>
          </p:cNvPr>
          <p:cNvSpPr/>
          <p:nvPr/>
        </p:nvSpPr>
        <p:spPr>
          <a:xfrm>
            <a:off x="4288651" y="4363069"/>
            <a:ext cx="792088" cy="792088"/>
          </a:xfrm>
          <a:prstGeom prst="ellipse">
            <a:avLst/>
          </a:prstGeom>
          <a:solidFill>
            <a:schemeClr val="accent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4BE3EADD-E2DF-44D0-BB33-F9F6B6EC7C2C}"/>
              </a:ext>
            </a:extLst>
          </p:cNvPr>
          <p:cNvGrpSpPr/>
          <p:nvPr/>
        </p:nvGrpSpPr>
        <p:grpSpPr>
          <a:xfrm>
            <a:off x="3506264" y="5287733"/>
            <a:ext cx="2356862" cy="912984"/>
            <a:chOff x="2531773" y="5405422"/>
            <a:chExt cx="2088232" cy="9129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367A4C-0272-4C8A-8259-C0B8C25D7040}"/>
                </a:ext>
              </a:extLst>
            </p:cNvPr>
            <p:cNvSpPr txBox="1"/>
            <p:nvPr/>
          </p:nvSpPr>
          <p:spPr>
            <a:xfrm>
              <a:off x="2531773" y="5405422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5611CE-B7A7-4C9C-A815-F321778DFB53}"/>
                </a:ext>
              </a:extLst>
            </p:cNvPr>
            <p:cNvSpPr txBox="1"/>
            <p:nvPr/>
          </p:nvSpPr>
          <p:spPr>
            <a:xfrm>
              <a:off x="2531773" y="5672075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Oval 119">
            <a:extLst>
              <a:ext uri="{FF2B5EF4-FFF2-40B4-BE49-F238E27FC236}">
                <a16:creationId xmlns:a16="http://schemas.microsoft.com/office/drawing/2014/main" id="{788B6A0B-3F8D-44EC-886E-850D948E0A99}"/>
              </a:ext>
            </a:extLst>
          </p:cNvPr>
          <p:cNvSpPr/>
          <p:nvPr/>
        </p:nvSpPr>
        <p:spPr>
          <a:xfrm>
            <a:off x="7114041" y="4363069"/>
            <a:ext cx="792088" cy="792088"/>
          </a:xfrm>
          <a:prstGeom prst="ellipse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89340810-FEA2-4543-AFFC-6A2036314513}"/>
              </a:ext>
            </a:extLst>
          </p:cNvPr>
          <p:cNvGrpSpPr/>
          <p:nvPr/>
        </p:nvGrpSpPr>
        <p:grpSpPr>
          <a:xfrm>
            <a:off x="6331654" y="5287733"/>
            <a:ext cx="2356862" cy="912984"/>
            <a:chOff x="4543706" y="5405422"/>
            <a:chExt cx="2088232" cy="91298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AE457F-B7EB-4CDA-94ED-D365F48C418B}"/>
                </a:ext>
              </a:extLst>
            </p:cNvPr>
            <p:cNvSpPr txBox="1"/>
            <p:nvPr/>
          </p:nvSpPr>
          <p:spPr>
            <a:xfrm>
              <a:off x="4543706" y="5405422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9E701CB-6DBE-4375-963A-1D2F97680BF0}"/>
                </a:ext>
              </a:extLst>
            </p:cNvPr>
            <p:cNvSpPr txBox="1"/>
            <p:nvPr/>
          </p:nvSpPr>
          <p:spPr>
            <a:xfrm>
              <a:off x="4543706" y="5672075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Oval 124">
            <a:extLst>
              <a:ext uri="{FF2B5EF4-FFF2-40B4-BE49-F238E27FC236}">
                <a16:creationId xmlns:a16="http://schemas.microsoft.com/office/drawing/2014/main" id="{7905D959-392D-4D4C-AA0F-31B410025D73}"/>
              </a:ext>
            </a:extLst>
          </p:cNvPr>
          <p:cNvSpPr/>
          <p:nvPr/>
        </p:nvSpPr>
        <p:spPr>
          <a:xfrm>
            <a:off x="9939431" y="4363069"/>
            <a:ext cx="792088" cy="792088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23" name="Group 1">
            <a:extLst>
              <a:ext uri="{FF2B5EF4-FFF2-40B4-BE49-F238E27FC236}">
                <a16:creationId xmlns:a16="http://schemas.microsoft.com/office/drawing/2014/main" id="{2A058852-5F88-4090-B5A7-E21D17B0FF8F}"/>
              </a:ext>
            </a:extLst>
          </p:cNvPr>
          <p:cNvGrpSpPr/>
          <p:nvPr/>
        </p:nvGrpSpPr>
        <p:grpSpPr>
          <a:xfrm>
            <a:off x="9157044" y="5287733"/>
            <a:ext cx="2356862" cy="912984"/>
            <a:chOff x="6607936" y="5405422"/>
            <a:chExt cx="2088232" cy="9129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2CBC4-9707-496F-9BB4-8E4B6E3B274D}"/>
                </a:ext>
              </a:extLst>
            </p:cNvPr>
            <p:cNvSpPr txBox="1"/>
            <p:nvPr/>
          </p:nvSpPr>
          <p:spPr>
            <a:xfrm>
              <a:off x="6607936" y="5405422"/>
              <a:ext cx="20882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1672CE-32B1-4755-A1B4-7CA48023347A}"/>
                </a:ext>
              </a:extLst>
            </p:cNvPr>
            <p:cNvSpPr txBox="1"/>
            <p:nvPr/>
          </p:nvSpPr>
          <p:spPr>
            <a:xfrm>
              <a:off x="6607936" y="5672075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8" name="Oval 7">
            <a:extLst>
              <a:ext uri="{FF2B5EF4-FFF2-40B4-BE49-F238E27FC236}">
                <a16:creationId xmlns:a16="http://schemas.microsoft.com/office/drawing/2014/main" id="{0826C63E-CC92-4539-BB4A-95FAC78D005A}"/>
              </a:ext>
            </a:extLst>
          </p:cNvPr>
          <p:cNvSpPr/>
          <p:nvPr/>
        </p:nvSpPr>
        <p:spPr>
          <a:xfrm>
            <a:off x="10130470" y="4553563"/>
            <a:ext cx="414876" cy="414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333D340B-604F-431A-9FC9-9BED1E522E8C}"/>
              </a:ext>
            </a:extLst>
          </p:cNvPr>
          <p:cNvSpPr/>
          <p:nvPr/>
        </p:nvSpPr>
        <p:spPr>
          <a:xfrm rot="9900000">
            <a:off x="7355754" y="4600364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ounded Rectangle 27">
            <a:extLst>
              <a:ext uri="{FF2B5EF4-FFF2-40B4-BE49-F238E27FC236}">
                <a16:creationId xmlns:a16="http://schemas.microsoft.com/office/drawing/2014/main" id="{8E963512-27D4-46DF-A102-69068B99A0F3}"/>
              </a:ext>
            </a:extLst>
          </p:cNvPr>
          <p:cNvSpPr/>
          <p:nvPr/>
        </p:nvSpPr>
        <p:spPr>
          <a:xfrm>
            <a:off x="1646654" y="4582417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ounded Rectangle 7">
            <a:extLst>
              <a:ext uri="{FF2B5EF4-FFF2-40B4-BE49-F238E27FC236}">
                <a16:creationId xmlns:a16="http://schemas.microsoft.com/office/drawing/2014/main" id="{E995827A-CCA9-4925-9ACC-1A8B2F989647}"/>
              </a:ext>
            </a:extLst>
          </p:cNvPr>
          <p:cNvSpPr/>
          <p:nvPr/>
        </p:nvSpPr>
        <p:spPr>
          <a:xfrm>
            <a:off x="4472120" y="4553563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1D072E-A05A-4BB2-9348-005443DD9617}"/>
              </a:ext>
            </a:extLst>
          </p:cNvPr>
          <p:cNvSpPr txBox="1"/>
          <p:nvPr/>
        </p:nvSpPr>
        <p:spPr>
          <a:xfrm>
            <a:off x="494563" y="2714112"/>
            <a:ext cx="301170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D5E3B9-C485-4714-8515-F0475ED2A673}"/>
              </a:ext>
            </a:extLst>
          </p:cNvPr>
          <p:cNvSpPr txBox="1"/>
          <p:nvPr/>
        </p:nvSpPr>
        <p:spPr>
          <a:xfrm>
            <a:off x="483932" y="1953290"/>
            <a:ext cx="302233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944425-9F1D-4C7F-84BD-F6218E86E8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9BCF8915-38B8-4583-B2AD-680C61170958}"/>
              </a:ext>
            </a:extLst>
          </p:cNvPr>
          <p:cNvSpPr/>
          <p:nvPr/>
        </p:nvSpPr>
        <p:spPr>
          <a:xfrm>
            <a:off x="964820" y="3546122"/>
            <a:ext cx="808842" cy="8088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732FA2-2293-4FA7-9ED3-321283066640}"/>
              </a:ext>
            </a:extLst>
          </p:cNvPr>
          <p:cNvSpPr txBox="1"/>
          <p:nvPr/>
        </p:nvSpPr>
        <p:spPr>
          <a:xfrm>
            <a:off x="904663" y="3814726"/>
            <a:ext cx="929159" cy="271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1400" b="1" dirty="0">
                <a:cs typeface="Arial" pitchFamily="34" charset="0"/>
              </a:rPr>
              <a:t>Content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0405FBC2-B74C-4A2B-9578-27A5781277D7}"/>
              </a:ext>
            </a:extLst>
          </p:cNvPr>
          <p:cNvSpPr/>
          <p:nvPr/>
        </p:nvSpPr>
        <p:spPr>
          <a:xfrm>
            <a:off x="8733711" y="3368356"/>
            <a:ext cx="1164373" cy="11643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4DA21-9702-48B2-85A7-4C1FAE13D3BB}"/>
              </a:ext>
            </a:extLst>
          </p:cNvPr>
          <p:cNvSpPr txBox="1"/>
          <p:nvPr/>
        </p:nvSpPr>
        <p:spPr>
          <a:xfrm>
            <a:off x="8733816" y="3765874"/>
            <a:ext cx="11643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E0408874-581A-4BD6-AADB-711F7E79B616}"/>
              </a:ext>
            </a:extLst>
          </p:cNvPr>
          <p:cNvSpPr/>
          <p:nvPr/>
        </p:nvSpPr>
        <p:spPr>
          <a:xfrm>
            <a:off x="3832934" y="3014436"/>
            <a:ext cx="1872210" cy="187221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3C535-1055-46F7-89DB-2C7444777871}"/>
              </a:ext>
            </a:extLst>
          </p:cNvPr>
          <p:cNvSpPr txBox="1"/>
          <p:nvPr/>
        </p:nvSpPr>
        <p:spPr>
          <a:xfrm>
            <a:off x="3953832" y="3719710"/>
            <a:ext cx="16304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8AE6E375-A08B-406A-B457-7507042D9D7C}"/>
              </a:ext>
            </a:extLst>
          </p:cNvPr>
          <p:cNvSpPr/>
          <p:nvPr/>
        </p:nvSpPr>
        <p:spPr>
          <a:xfrm>
            <a:off x="6410744" y="3141859"/>
            <a:ext cx="1617367" cy="161736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234FE-601D-454A-9685-088CE324AA75}"/>
              </a:ext>
            </a:extLst>
          </p:cNvPr>
          <p:cNvSpPr txBox="1"/>
          <p:nvPr/>
        </p:nvSpPr>
        <p:spPr>
          <a:xfrm>
            <a:off x="6482469" y="3719711"/>
            <a:ext cx="147391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Content</a:t>
            </a:r>
          </a:p>
        </p:txBody>
      </p:sp>
      <p:sp>
        <p:nvSpPr>
          <p:cNvPr id="11" name="Oval 15">
            <a:extLst>
              <a:ext uri="{FF2B5EF4-FFF2-40B4-BE49-F238E27FC236}">
                <a16:creationId xmlns:a16="http://schemas.microsoft.com/office/drawing/2014/main" id="{2E0FC19F-D0B9-4C89-864C-1B0FCD421AB8}"/>
              </a:ext>
            </a:extLst>
          </p:cNvPr>
          <p:cNvSpPr/>
          <p:nvPr/>
        </p:nvSpPr>
        <p:spPr>
          <a:xfrm>
            <a:off x="2479261" y="3626504"/>
            <a:ext cx="648072" cy="6480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Oval 16">
            <a:extLst>
              <a:ext uri="{FF2B5EF4-FFF2-40B4-BE49-F238E27FC236}">
                <a16:creationId xmlns:a16="http://schemas.microsoft.com/office/drawing/2014/main" id="{A7B5254D-A018-46D2-8243-42E499B32B7D}"/>
              </a:ext>
            </a:extLst>
          </p:cNvPr>
          <p:cNvSpPr/>
          <p:nvPr/>
        </p:nvSpPr>
        <p:spPr>
          <a:xfrm>
            <a:off x="10603683" y="3626504"/>
            <a:ext cx="648072" cy="6480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71894D98-5581-4A1D-BBE3-0464E527E090}"/>
              </a:ext>
            </a:extLst>
          </p:cNvPr>
          <p:cNvGrpSpPr/>
          <p:nvPr/>
        </p:nvGrpSpPr>
        <p:grpSpPr>
          <a:xfrm>
            <a:off x="1754004" y="1918855"/>
            <a:ext cx="2092554" cy="1008318"/>
            <a:chOff x="2079598" y="4324401"/>
            <a:chExt cx="3303211" cy="100831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0B0DD8-AF91-4A50-B6FC-6A590E650F37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C09821A-0EDE-4B64-8508-BFADDA7FF7FE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3F0DD43C-A8B8-4ECF-8422-024B499F683C}"/>
              </a:ext>
            </a:extLst>
          </p:cNvPr>
          <p:cNvGrpSpPr/>
          <p:nvPr/>
        </p:nvGrpSpPr>
        <p:grpSpPr>
          <a:xfrm>
            <a:off x="3722762" y="5006368"/>
            <a:ext cx="2092554" cy="1008318"/>
            <a:chOff x="2079598" y="4324401"/>
            <a:chExt cx="3303211" cy="100831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D32FB-4E3E-47AE-8362-F03417696BAF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1350E-129B-4ED7-8D41-17327DB0077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23">
            <a:extLst>
              <a:ext uri="{FF2B5EF4-FFF2-40B4-BE49-F238E27FC236}">
                <a16:creationId xmlns:a16="http://schemas.microsoft.com/office/drawing/2014/main" id="{0CF558F9-C13D-4E63-B71D-7EFA284713C8}"/>
              </a:ext>
            </a:extLst>
          </p:cNvPr>
          <p:cNvGrpSpPr/>
          <p:nvPr/>
        </p:nvGrpSpPr>
        <p:grpSpPr>
          <a:xfrm>
            <a:off x="8269620" y="5006368"/>
            <a:ext cx="2092554" cy="1008318"/>
            <a:chOff x="2079598" y="4324401"/>
            <a:chExt cx="3303211" cy="100831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BDF859-B4B1-40F6-BCC4-5E4F6D59706A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245AE4-A4B6-4EB2-88A8-E79B92020591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6">
            <a:extLst>
              <a:ext uri="{FF2B5EF4-FFF2-40B4-BE49-F238E27FC236}">
                <a16:creationId xmlns:a16="http://schemas.microsoft.com/office/drawing/2014/main" id="{396B85F6-026B-4E3A-A970-FAC1E3FD4F14}"/>
              </a:ext>
            </a:extLst>
          </p:cNvPr>
          <p:cNvGrpSpPr/>
          <p:nvPr/>
        </p:nvGrpSpPr>
        <p:grpSpPr>
          <a:xfrm>
            <a:off x="6173150" y="1918855"/>
            <a:ext cx="2092554" cy="1008318"/>
            <a:chOff x="2079598" y="4324401"/>
            <a:chExt cx="3303211" cy="10083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16DA6B8-879B-46D6-9136-D48F8D894AB6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AED4B8-8BCA-42E3-8E44-B88903E57D4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9">
            <a:extLst>
              <a:ext uri="{FF2B5EF4-FFF2-40B4-BE49-F238E27FC236}">
                <a16:creationId xmlns:a16="http://schemas.microsoft.com/office/drawing/2014/main" id="{B90333C8-D54D-4501-AD43-99F3A1EFAE3F}"/>
              </a:ext>
            </a:extLst>
          </p:cNvPr>
          <p:cNvGrpSpPr/>
          <p:nvPr/>
        </p:nvGrpSpPr>
        <p:grpSpPr>
          <a:xfrm>
            <a:off x="9159202" y="1918855"/>
            <a:ext cx="2092554" cy="1008318"/>
            <a:chOff x="2079598" y="4324401"/>
            <a:chExt cx="3303211" cy="100831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E59803-5D8C-47B9-B94A-8D660E8196CB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FDE9A1E-A705-497F-97A5-66B9A88E5817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DFB97F2E-BF53-41E0-BA87-6F5740092353}"/>
              </a:ext>
            </a:extLst>
          </p:cNvPr>
          <p:cNvGrpSpPr/>
          <p:nvPr/>
        </p:nvGrpSpPr>
        <p:grpSpPr>
          <a:xfrm>
            <a:off x="964820" y="5006368"/>
            <a:ext cx="2092554" cy="1008318"/>
            <a:chOff x="2079598" y="4324401"/>
            <a:chExt cx="3303211" cy="100831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8AB8F8-2451-4CB9-B241-A68B2F7E82AE}"/>
                </a:ext>
              </a:extLst>
            </p:cNvPr>
            <p:cNvSpPr txBox="1"/>
            <p:nvPr/>
          </p:nvSpPr>
          <p:spPr>
            <a:xfrm>
              <a:off x="2098435" y="4501722"/>
              <a:ext cx="325572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D121BC-339C-44D1-856A-571A38646C80}"/>
                </a:ext>
              </a:extLst>
            </p:cNvPr>
            <p:cNvSpPr txBox="1"/>
            <p:nvPr/>
          </p:nvSpPr>
          <p:spPr>
            <a:xfrm>
              <a:off x="2079598" y="4324401"/>
              <a:ext cx="33032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31" name="Straight Arrow Connector 83">
            <a:extLst>
              <a:ext uri="{FF2B5EF4-FFF2-40B4-BE49-F238E27FC236}">
                <a16:creationId xmlns:a16="http://schemas.microsoft.com/office/drawing/2014/main" id="{8F690FF5-1CF5-44ED-BA3E-573FCD6A2581}"/>
              </a:ext>
            </a:extLst>
          </p:cNvPr>
          <p:cNvCxnSpPr>
            <a:cxnSpLocks/>
          </p:cNvCxnSpPr>
          <p:nvPr/>
        </p:nvCxnSpPr>
        <p:spPr>
          <a:xfrm flipV="1">
            <a:off x="1773662" y="3950540"/>
            <a:ext cx="705599" cy="3"/>
          </a:xfrm>
          <a:prstGeom prst="straightConnector1">
            <a:avLst/>
          </a:prstGeom>
          <a:ln w="25400">
            <a:solidFill>
              <a:srgbClr val="2681AD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4">
            <a:extLst>
              <a:ext uri="{FF2B5EF4-FFF2-40B4-BE49-F238E27FC236}">
                <a16:creationId xmlns:a16="http://schemas.microsoft.com/office/drawing/2014/main" id="{E8412A0D-D38E-4312-90F1-9F7030CBAAA9}"/>
              </a:ext>
            </a:extLst>
          </p:cNvPr>
          <p:cNvCxnSpPr>
            <a:cxnSpLocks/>
          </p:cNvCxnSpPr>
          <p:nvPr/>
        </p:nvCxnSpPr>
        <p:spPr>
          <a:xfrm flipV="1">
            <a:off x="3140959" y="3950540"/>
            <a:ext cx="705599" cy="3"/>
          </a:xfrm>
          <a:prstGeom prst="straightConnector1">
            <a:avLst/>
          </a:prstGeom>
          <a:ln w="25400">
            <a:solidFill>
              <a:schemeClr val="accent6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85">
            <a:extLst>
              <a:ext uri="{FF2B5EF4-FFF2-40B4-BE49-F238E27FC236}">
                <a16:creationId xmlns:a16="http://schemas.microsoft.com/office/drawing/2014/main" id="{8BBBDAAA-BF0C-469B-9077-DD455B69517A}"/>
              </a:ext>
            </a:extLst>
          </p:cNvPr>
          <p:cNvCxnSpPr>
            <a:cxnSpLocks/>
          </p:cNvCxnSpPr>
          <p:nvPr/>
        </p:nvCxnSpPr>
        <p:spPr>
          <a:xfrm flipV="1">
            <a:off x="5705038" y="3950540"/>
            <a:ext cx="705599" cy="3"/>
          </a:xfrm>
          <a:prstGeom prst="straightConnector1">
            <a:avLst/>
          </a:prstGeom>
          <a:ln w="25400">
            <a:solidFill>
              <a:schemeClr val="accent5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86">
            <a:extLst>
              <a:ext uri="{FF2B5EF4-FFF2-40B4-BE49-F238E27FC236}">
                <a16:creationId xmlns:a16="http://schemas.microsoft.com/office/drawing/2014/main" id="{A70B8E9C-8468-4E87-9F6B-F250A0D8B8DC}"/>
              </a:ext>
            </a:extLst>
          </p:cNvPr>
          <p:cNvCxnSpPr>
            <a:cxnSpLocks/>
          </p:cNvCxnSpPr>
          <p:nvPr/>
        </p:nvCxnSpPr>
        <p:spPr>
          <a:xfrm flipV="1">
            <a:off x="8028005" y="3950540"/>
            <a:ext cx="705599" cy="3"/>
          </a:xfrm>
          <a:prstGeom prst="straightConnector1">
            <a:avLst/>
          </a:prstGeom>
          <a:ln w="25400">
            <a:solidFill>
              <a:schemeClr val="accent4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7">
            <a:extLst>
              <a:ext uri="{FF2B5EF4-FFF2-40B4-BE49-F238E27FC236}">
                <a16:creationId xmlns:a16="http://schemas.microsoft.com/office/drawing/2014/main" id="{BDD599EA-F87F-4BA7-9CDB-696EAB473BD8}"/>
              </a:ext>
            </a:extLst>
          </p:cNvPr>
          <p:cNvCxnSpPr>
            <a:cxnSpLocks/>
          </p:cNvCxnSpPr>
          <p:nvPr/>
        </p:nvCxnSpPr>
        <p:spPr>
          <a:xfrm flipV="1">
            <a:off x="9898031" y="3950540"/>
            <a:ext cx="705599" cy="3"/>
          </a:xfrm>
          <a:prstGeom prst="straightConnector1">
            <a:avLst/>
          </a:prstGeom>
          <a:ln w="25400">
            <a:solidFill>
              <a:schemeClr val="accent2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1BC1E9F3-D309-448E-8B17-DAFE48E9A4BE}"/>
              </a:ext>
            </a:extLst>
          </p:cNvPr>
          <p:cNvSpPr>
            <a:spLocks noEditPoints="1"/>
          </p:cNvSpPr>
          <p:nvPr/>
        </p:nvSpPr>
        <p:spPr bwMode="auto">
          <a:xfrm>
            <a:off x="8060677" y="1524326"/>
            <a:ext cx="3343119" cy="4790368"/>
          </a:xfrm>
          <a:custGeom>
            <a:avLst/>
            <a:gdLst>
              <a:gd name="T0" fmla="*/ 1307 w 2407"/>
              <a:gd name="T1" fmla="*/ 3296 h 3449"/>
              <a:gd name="T2" fmla="*/ 1393 w 2407"/>
              <a:gd name="T3" fmla="*/ 3433 h 3449"/>
              <a:gd name="T4" fmla="*/ 1318 w 2407"/>
              <a:gd name="T5" fmla="*/ 3430 h 3449"/>
              <a:gd name="T6" fmla="*/ 1232 w 2407"/>
              <a:gd name="T7" fmla="*/ 3392 h 3449"/>
              <a:gd name="T8" fmla="*/ 1634 w 2407"/>
              <a:gd name="T9" fmla="*/ 3254 h 3449"/>
              <a:gd name="T10" fmla="*/ 1670 w 2407"/>
              <a:gd name="T11" fmla="*/ 3273 h 3449"/>
              <a:gd name="T12" fmla="*/ 1271 w 2407"/>
              <a:gd name="T13" fmla="*/ 2772 h 3449"/>
              <a:gd name="T14" fmla="*/ 1634 w 2407"/>
              <a:gd name="T15" fmla="*/ 719 h 3449"/>
              <a:gd name="T16" fmla="*/ 1040 w 2407"/>
              <a:gd name="T17" fmla="*/ 126 h 3449"/>
              <a:gd name="T18" fmla="*/ 543 w 2407"/>
              <a:gd name="T19" fmla="*/ 2 h 3449"/>
              <a:gd name="T20" fmla="*/ 509 w 2407"/>
              <a:gd name="T21" fmla="*/ 156 h 3449"/>
              <a:gd name="T22" fmla="*/ 550 w 2407"/>
              <a:gd name="T23" fmla="*/ 68 h 3449"/>
              <a:gd name="T24" fmla="*/ 672 w 2407"/>
              <a:gd name="T25" fmla="*/ 51 h 3449"/>
              <a:gd name="T26" fmla="*/ 1009 w 2407"/>
              <a:gd name="T27" fmla="*/ 100 h 3449"/>
              <a:gd name="T28" fmla="*/ 1065 w 2407"/>
              <a:gd name="T29" fmla="*/ 182 h 3449"/>
              <a:gd name="T30" fmla="*/ 1234 w 2407"/>
              <a:gd name="T31" fmla="*/ 302 h 3449"/>
              <a:gd name="T32" fmla="*/ 1454 w 2407"/>
              <a:gd name="T33" fmla="*/ 346 h 3449"/>
              <a:gd name="T34" fmla="*/ 1562 w 2407"/>
              <a:gd name="T35" fmla="*/ 475 h 3449"/>
              <a:gd name="T36" fmla="*/ 1613 w 2407"/>
              <a:gd name="T37" fmla="*/ 548 h 3449"/>
              <a:gd name="T38" fmla="*/ 1576 w 2407"/>
              <a:gd name="T39" fmla="*/ 711 h 3449"/>
              <a:gd name="T40" fmla="*/ 1869 w 2407"/>
              <a:gd name="T41" fmla="*/ 714 h 3449"/>
              <a:gd name="T42" fmla="*/ 2220 w 2407"/>
              <a:gd name="T43" fmla="*/ 840 h 3449"/>
              <a:gd name="T44" fmla="*/ 2292 w 2407"/>
              <a:gd name="T45" fmla="*/ 1194 h 3449"/>
              <a:gd name="T46" fmla="*/ 2206 w 2407"/>
              <a:gd name="T47" fmla="*/ 1477 h 3449"/>
              <a:gd name="T48" fmla="*/ 2136 w 2407"/>
              <a:gd name="T49" fmla="*/ 1733 h 3449"/>
              <a:gd name="T50" fmla="*/ 1948 w 2407"/>
              <a:gd name="T51" fmla="*/ 1824 h 3449"/>
              <a:gd name="T52" fmla="*/ 1787 w 2407"/>
              <a:gd name="T53" fmla="*/ 1924 h 3449"/>
              <a:gd name="T54" fmla="*/ 1716 w 2407"/>
              <a:gd name="T55" fmla="*/ 2220 h 3449"/>
              <a:gd name="T56" fmla="*/ 1658 w 2407"/>
              <a:gd name="T57" fmla="*/ 2231 h 3449"/>
              <a:gd name="T58" fmla="*/ 1618 w 2407"/>
              <a:gd name="T59" fmla="*/ 2379 h 3449"/>
              <a:gd name="T60" fmla="*/ 1454 w 2407"/>
              <a:gd name="T61" fmla="*/ 2418 h 3449"/>
              <a:gd name="T62" fmla="*/ 1339 w 2407"/>
              <a:gd name="T63" fmla="*/ 2615 h 3449"/>
              <a:gd name="T64" fmla="*/ 1288 w 2407"/>
              <a:gd name="T65" fmla="*/ 2718 h 3449"/>
              <a:gd name="T66" fmla="*/ 1220 w 2407"/>
              <a:gd name="T67" fmla="*/ 2777 h 3449"/>
              <a:gd name="T68" fmla="*/ 1236 w 2407"/>
              <a:gd name="T69" fmla="*/ 2882 h 3449"/>
              <a:gd name="T70" fmla="*/ 1166 w 2407"/>
              <a:gd name="T71" fmla="*/ 2960 h 3449"/>
              <a:gd name="T72" fmla="*/ 1213 w 2407"/>
              <a:gd name="T73" fmla="*/ 3201 h 3449"/>
              <a:gd name="T74" fmla="*/ 1197 w 2407"/>
              <a:gd name="T75" fmla="*/ 3297 h 3449"/>
              <a:gd name="T76" fmla="*/ 1099 w 2407"/>
              <a:gd name="T77" fmla="*/ 3341 h 3449"/>
              <a:gd name="T78" fmla="*/ 1033 w 2407"/>
              <a:gd name="T79" fmla="*/ 3273 h 3449"/>
              <a:gd name="T80" fmla="*/ 983 w 2407"/>
              <a:gd name="T81" fmla="*/ 3219 h 3449"/>
              <a:gd name="T82" fmla="*/ 921 w 2407"/>
              <a:gd name="T83" fmla="*/ 3156 h 3449"/>
              <a:gd name="T84" fmla="*/ 871 w 2407"/>
              <a:gd name="T85" fmla="*/ 3022 h 3449"/>
              <a:gd name="T86" fmla="*/ 817 w 2407"/>
              <a:gd name="T87" fmla="*/ 2964 h 3449"/>
              <a:gd name="T88" fmla="*/ 832 w 2407"/>
              <a:gd name="T89" fmla="*/ 2861 h 3449"/>
              <a:gd name="T90" fmla="*/ 832 w 2407"/>
              <a:gd name="T91" fmla="*/ 2795 h 3449"/>
              <a:gd name="T92" fmla="*/ 775 w 2407"/>
              <a:gd name="T93" fmla="*/ 2803 h 3449"/>
              <a:gd name="T94" fmla="*/ 733 w 2407"/>
              <a:gd name="T95" fmla="*/ 2624 h 3449"/>
              <a:gd name="T96" fmla="*/ 715 w 2407"/>
              <a:gd name="T97" fmla="*/ 2306 h 3449"/>
              <a:gd name="T98" fmla="*/ 672 w 2407"/>
              <a:gd name="T99" fmla="*/ 2086 h 3449"/>
              <a:gd name="T100" fmla="*/ 667 w 2407"/>
              <a:gd name="T101" fmla="*/ 1894 h 3449"/>
              <a:gd name="T102" fmla="*/ 611 w 2407"/>
              <a:gd name="T103" fmla="*/ 1555 h 3449"/>
              <a:gd name="T104" fmla="*/ 349 w 2407"/>
              <a:gd name="T105" fmla="*/ 1397 h 3449"/>
              <a:gd name="T106" fmla="*/ 215 w 2407"/>
              <a:gd name="T107" fmla="*/ 1198 h 3449"/>
              <a:gd name="T108" fmla="*/ 45 w 2407"/>
              <a:gd name="T109" fmla="*/ 962 h 3449"/>
              <a:gd name="T110" fmla="*/ 31 w 2407"/>
              <a:gd name="T111" fmla="*/ 770 h 3449"/>
              <a:gd name="T112" fmla="*/ 61 w 2407"/>
              <a:gd name="T113" fmla="*/ 618 h 3449"/>
              <a:gd name="T114" fmla="*/ 208 w 2407"/>
              <a:gd name="T115" fmla="*/ 414 h 3449"/>
              <a:gd name="T116" fmla="*/ 230 w 2407"/>
              <a:gd name="T117" fmla="*/ 227 h 3449"/>
              <a:gd name="T118" fmla="*/ 244 w 2407"/>
              <a:gd name="T119" fmla="*/ 215 h 3449"/>
              <a:gd name="T120" fmla="*/ 380 w 2407"/>
              <a:gd name="T121" fmla="*/ 73 h 3449"/>
              <a:gd name="T122" fmla="*/ 494 w 2407"/>
              <a:gd name="T123" fmla="*/ 14 h 3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407" h="3449">
                <a:moveTo>
                  <a:pt x="1489" y="3376"/>
                </a:moveTo>
                <a:lnTo>
                  <a:pt x="1539" y="3376"/>
                </a:lnTo>
                <a:lnTo>
                  <a:pt x="1541" y="3379"/>
                </a:lnTo>
                <a:lnTo>
                  <a:pt x="1541" y="3383"/>
                </a:lnTo>
                <a:lnTo>
                  <a:pt x="1543" y="3388"/>
                </a:lnTo>
                <a:lnTo>
                  <a:pt x="1543" y="3395"/>
                </a:lnTo>
                <a:lnTo>
                  <a:pt x="1536" y="3397"/>
                </a:lnTo>
                <a:lnTo>
                  <a:pt x="1527" y="3399"/>
                </a:lnTo>
                <a:lnTo>
                  <a:pt x="1517" y="3399"/>
                </a:lnTo>
                <a:lnTo>
                  <a:pt x="1511" y="3397"/>
                </a:lnTo>
                <a:lnTo>
                  <a:pt x="1506" y="3395"/>
                </a:lnTo>
                <a:lnTo>
                  <a:pt x="1501" y="3395"/>
                </a:lnTo>
                <a:lnTo>
                  <a:pt x="1492" y="3395"/>
                </a:lnTo>
                <a:lnTo>
                  <a:pt x="1489" y="3376"/>
                </a:lnTo>
                <a:close/>
                <a:moveTo>
                  <a:pt x="1271" y="3275"/>
                </a:moveTo>
                <a:lnTo>
                  <a:pt x="1279" y="3282"/>
                </a:lnTo>
                <a:lnTo>
                  <a:pt x="1290" y="3283"/>
                </a:lnTo>
                <a:lnTo>
                  <a:pt x="1300" y="3287"/>
                </a:lnTo>
                <a:lnTo>
                  <a:pt x="1307" y="3296"/>
                </a:lnTo>
                <a:lnTo>
                  <a:pt x="1312" y="3308"/>
                </a:lnTo>
                <a:lnTo>
                  <a:pt x="1319" y="3318"/>
                </a:lnTo>
                <a:lnTo>
                  <a:pt x="1353" y="3337"/>
                </a:lnTo>
                <a:lnTo>
                  <a:pt x="1393" y="3355"/>
                </a:lnTo>
                <a:lnTo>
                  <a:pt x="1436" y="3369"/>
                </a:lnTo>
                <a:lnTo>
                  <a:pt x="1482" y="3379"/>
                </a:lnTo>
                <a:lnTo>
                  <a:pt x="1482" y="3395"/>
                </a:lnTo>
                <a:lnTo>
                  <a:pt x="1473" y="3395"/>
                </a:lnTo>
                <a:lnTo>
                  <a:pt x="1459" y="3400"/>
                </a:lnTo>
                <a:lnTo>
                  <a:pt x="1445" y="3400"/>
                </a:lnTo>
                <a:lnTo>
                  <a:pt x="1431" y="3400"/>
                </a:lnTo>
                <a:lnTo>
                  <a:pt x="1421" y="3402"/>
                </a:lnTo>
                <a:lnTo>
                  <a:pt x="1415" y="3406"/>
                </a:lnTo>
                <a:lnTo>
                  <a:pt x="1412" y="3407"/>
                </a:lnTo>
                <a:lnTo>
                  <a:pt x="1408" y="3411"/>
                </a:lnTo>
                <a:lnTo>
                  <a:pt x="1401" y="3413"/>
                </a:lnTo>
                <a:lnTo>
                  <a:pt x="1389" y="3414"/>
                </a:lnTo>
                <a:lnTo>
                  <a:pt x="1389" y="3433"/>
                </a:lnTo>
                <a:lnTo>
                  <a:pt x="1393" y="3433"/>
                </a:lnTo>
                <a:lnTo>
                  <a:pt x="1396" y="3428"/>
                </a:lnTo>
                <a:lnTo>
                  <a:pt x="1398" y="3425"/>
                </a:lnTo>
                <a:lnTo>
                  <a:pt x="1400" y="3423"/>
                </a:lnTo>
                <a:lnTo>
                  <a:pt x="1403" y="3423"/>
                </a:lnTo>
                <a:lnTo>
                  <a:pt x="1408" y="3421"/>
                </a:lnTo>
                <a:lnTo>
                  <a:pt x="1415" y="3421"/>
                </a:lnTo>
                <a:lnTo>
                  <a:pt x="1415" y="3430"/>
                </a:lnTo>
                <a:lnTo>
                  <a:pt x="1419" y="3433"/>
                </a:lnTo>
                <a:lnTo>
                  <a:pt x="1419" y="3437"/>
                </a:lnTo>
                <a:lnTo>
                  <a:pt x="1419" y="3442"/>
                </a:lnTo>
                <a:lnTo>
                  <a:pt x="1421" y="3449"/>
                </a:lnTo>
                <a:lnTo>
                  <a:pt x="1401" y="3446"/>
                </a:lnTo>
                <a:lnTo>
                  <a:pt x="1387" y="3439"/>
                </a:lnTo>
                <a:lnTo>
                  <a:pt x="1375" y="3432"/>
                </a:lnTo>
                <a:lnTo>
                  <a:pt x="1363" y="3425"/>
                </a:lnTo>
                <a:lnTo>
                  <a:pt x="1354" y="3425"/>
                </a:lnTo>
                <a:lnTo>
                  <a:pt x="1342" y="3427"/>
                </a:lnTo>
                <a:lnTo>
                  <a:pt x="1330" y="3428"/>
                </a:lnTo>
                <a:lnTo>
                  <a:pt x="1318" y="3430"/>
                </a:lnTo>
                <a:lnTo>
                  <a:pt x="1309" y="3430"/>
                </a:lnTo>
                <a:lnTo>
                  <a:pt x="1304" y="3427"/>
                </a:lnTo>
                <a:lnTo>
                  <a:pt x="1300" y="3423"/>
                </a:lnTo>
                <a:lnTo>
                  <a:pt x="1295" y="3418"/>
                </a:lnTo>
                <a:lnTo>
                  <a:pt x="1290" y="3413"/>
                </a:lnTo>
                <a:lnTo>
                  <a:pt x="1286" y="3409"/>
                </a:lnTo>
                <a:lnTo>
                  <a:pt x="1281" y="3406"/>
                </a:lnTo>
                <a:lnTo>
                  <a:pt x="1279" y="3406"/>
                </a:lnTo>
                <a:lnTo>
                  <a:pt x="1277" y="3406"/>
                </a:lnTo>
                <a:lnTo>
                  <a:pt x="1277" y="3407"/>
                </a:lnTo>
                <a:lnTo>
                  <a:pt x="1277" y="3409"/>
                </a:lnTo>
                <a:lnTo>
                  <a:pt x="1277" y="3411"/>
                </a:lnTo>
                <a:lnTo>
                  <a:pt x="1277" y="3413"/>
                </a:lnTo>
                <a:lnTo>
                  <a:pt x="1277" y="3414"/>
                </a:lnTo>
                <a:lnTo>
                  <a:pt x="1262" y="3414"/>
                </a:lnTo>
                <a:lnTo>
                  <a:pt x="1246" y="3409"/>
                </a:lnTo>
                <a:lnTo>
                  <a:pt x="1236" y="3402"/>
                </a:lnTo>
                <a:lnTo>
                  <a:pt x="1232" y="3402"/>
                </a:lnTo>
                <a:lnTo>
                  <a:pt x="1232" y="3392"/>
                </a:lnTo>
                <a:lnTo>
                  <a:pt x="1251" y="3392"/>
                </a:lnTo>
                <a:lnTo>
                  <a:pt x="1251" y="3388"/>
                </a:lnTo>
                <a:lnTo>
                  <a:pt x="1253" y="3386"/>
                </a:lnTo>
                <a:lnTo>
                  <a:pt x="1253" y="3386"/>
                </a:lnTo>
                <a:lnTo>
                  <a:pt x="1253" y="3385"/>
                </a:lnTo>
                <a:lnTo>
                  <a:pt x="1255" y="3383"/>
                </a:lnTo>
                <a:lnTo>
                  <a:pt x="1250" y="3371"/>
                </a:lnTo>
                <a:lnTo>
                  <a:pt x="1243" y="3358"/>
                </a:lnTo>
                <a:lnTo>
                  <a:pt x="1236" y="3346"/>
                </a:lnTo>
                <a:lnTo>
                  <a:pt x="1230" y="3332"/>
                </a:lnTo>
                <a:lnTo>
                  <a:pt x="1232" y="3322"/>
                </a:lnTo>
                <a:lnTo>
                  <a:pt x="1236" y="3310"/>
                </a:lnTo>
                <a:lnTo>
                  <a:pt x="1241" y="3297"/>
                </a:lnTo>
                <a:lnTo>
                  <a:pt x="1246" y="3287"/>
                </a:lnTo>
                <a:lnTo>
                  <a:pt x="1257" y="3278"/>
                </a:lnTo>
                <a:lnTo>
                  <a:pt x="1271" y="3275"/>
                </a:lnTo>
                <a:close/>
                <a:moveTo>
                  <a:pt x="1642" y="3222"/>
                </a:moveTo>
                <a:lnTo>
                  <a:pt x="1641" y="3238"/>
                </a:lnTo>
                <a:lnTo>
                  <a:pt x="1634" y="3254"/>
                </a:lnTo>
                <a:lnTo>
                  <a:pt x="1623" y="3264"/>
                </a:lnTo>
                <a:lnTo>
                  <a:pt x="1621" y="3266"/>
                </a:lnTo>
                <a:lnTo>
                  <a:pt x="1618" y="3269"/>
                </a:lnTo>
                <a:lnTo>
                  <a:pt x="1616" y="3271"/>
                </a:lnTo>
                <a:lnTo>
                  <a:pt x="1581" y="3264"/>
                </a:lnTo>
                <a:lnTo>
                  <a:pt x="1578" y="3238"/>
                </a:lnTo>
                <a:lnTo>
                  <a:pt x="1593" y="3233"/>
                </a:lnTo>
                <a:lnTo>
                  <a:pt x="1606" y="3228"/>
                </a:lnTo>
                <a:lnTo>
                  <a:pt x="1621" y="3224"/>
                </a:lnTo>
                <a:lnTo>
                  <a:pt x="1642" y="3222"/>
                </a:lnTo>
                <a:close/>
                <a:moveTo>
                  <a:pt x="1689" y="3217"/>
                </a:moveTo>
                <a:lnTo>
                  <a:pt x="1728" y="3217"/>
                </a:lnTo>
                <a:lnTo>
                  <a:pt x="1730" y="3228"/>
                </a:lnTo>
                <a:lnTo>
                  <a:pt x="1733" y="3236"/>
                </a:lnTo>
                <a:lnTo>
                  <a:pt x="1735" y="3248"/>
                </a:lnTo>
                <a:lnTo>
                  <a:pt x="1716" y="3254"/>
                </a:lnTo>
                <a:lnTo>
                  <a:pt x="1702" y="3261"/>
                </a:lnTo>
                <a:lnTo>
                  <a:pt x="1688" y="3268"/>
                </a:lnTo>
                <a:lnTo>
                  <a:pt x="1670" y="3273"/>
                </a:lnTo>
                <a:lnTo>
                  <a:pt x="1651" y="3275"/>
                </a:lnTo>
                <a:lnTo>
                  <a:pt x="1649" y="3271"/>
                </a:lnTo>
                <a:lnTo>
                  <a:pt x="1648" y="3269"/>
                </a:lnTo>
                <a:lnTo>
                  <a:pt x="1648" y="3266"/>
                </a:lnTo>
                <a:lnTo>
                  <a:pt x="1646" y="3261"/>
                </a:lnTo>
                <a:lnTo>
                  <a:pt x="1651" y="3255"/>
                </a:lnTo>
                <a:lnTo>
                  <a:pt x="1655" y="3250"/>
                </a:lnTo>
                <a:lnTo>
                  <a:pt x="1656" y="3245"/>
                </a:lnTo>
                <a:lnTo>
                  <a:pt x="1658" y="3240"/>
                </a:lnTo>
                <a:lnTo>
                  <a:pt x="1661" y="3233"/>
                </a:lnTo>
                <a:lnTo>
                  <a:pt x="1665" y="3229"/>
                </a:lnTo>
                <a:lnTo>
                  <a:pt x="1670" y="3228"/>
                </a:lnTo>
                <a:lnTo>
                  <a:pt x="1675" y="3226"/>
                </a:lnTo>
                <a:lnTo>
                  <a:pt x="1681" y="3222"/>
                </a:lnTo>
                <a:lnTo>
                  <a:pt x="1684" y="3221"/>
                </a:lnTo>
                <a:lnTo>
                  <a:pt x="1689" y="3217"/>
                </a:lnTo>
                <a:close/>
                <a:moveTo>
                  <a:pt x="1248" y="2761"/>
                </a:moveTo>
                <a:lnTo>
                  <a:pt x="1267" y="2761"/>
                </a:lnTo>
                <a:lnTo>
                  <a:pt x="1271" y="2772"/>
                </a:lnTo>
                <a:lnTo>
                  <a:pt x="1276" y="2782"/>
                </a:lnTo>
                <a:lnTo>
                  <a:pt x="1277" y="2795"/>
                </a:lnTo>
                <a:lnTo>
                  <a:pt x="1277" y="2810"/>
                </a:lnTo>
                <a:lnTo>
                  <a:pt x="1255" y="2814"/>
                </a:lnTo>
                <a:lnTo>
                  <a:pt x="1251" y="2800"/>
                </a:lnTo>
                <a:lnTo>
                  <a:pt x="1250" y="2788"/>
                </a:lnTo>
                <a:lnTo>
                  <a:pt x="1246" y="2775"/>
                </a:lnTo>
                <a:lnTo>
                  <a:pt x="1248" y="2761"/>
                </a:lnTo>
                <a:close/>
                <a:moveTo>
                  <a:pt x="1635" y="622"/>
                </a:moveTo>
                <a:lnTo>
                  <a:pt x="1635" y="634"/>
                </a:lnTo>
                <a:lnTo>
                  <a:pt x="1665" y="643"/>
                </a:lnTo>
                <a:lnTo>
                  <a:pt x="1696" y="653"/>
                </a:lnTo>
                <a:lnTo>
                  <a:pt x="1696" y="676"/>
                </a:lnTo>
                <a:lnTo>
                  <a:pt x="1688" y="688"/>
                </a:lnTo>
                <a:lnTo>
                  <a:pt x="1682" y="700"/>
                </a:lnTo>
                <a:lnTo>
                  <a:pt x="1674" y="711"/>
                </a:lnTo>
                <a:lnTo>
                  <a:pt x="1661" y="718"/>
                </a:lnTo>
                <a:lnTo>
                  <a:pt x="1649" y="721"/>
                </a:lnTo>
                <a:lnTo>
                  <a:pt x="1634" y="719"/>
                </a:lnTo>
                <a:lnTo>
                  <a:pt x="1618" y="716"/>
                </a:lnTo>
                <a:lnTo>
                  <a:pt x="1602" y="711"/>
                </a:lnTo>
                <a:lnTo>
                  <a:pt x="1588" y="707"/>
                </a:lnTo>
                <a:lnTo>
                  <a:pt x="1588" y="679"/>
                </a:lnTo>
                <a:lnTo>
                  <a:pt x="1586" y="672"/>
                </a:lnTo>
                <a:lnTo>
                  <a:pt x="1585" y="660"/>
                </a:lnTo>
                <a:lnTo>
                  <a:pt x="1585" y="649"/>
                </a:lnTo>
                <a:lnTo>
                  <a:pt x="1604" y="649"/>
                </a:lnTo>
                <a:lnTo>
                  <a:pt x="1607" y="637"/>
                </a:lnTo>
                <a:lnTo>
                  <a:pt x="1613" y="630"/>
                </a:lnTo>
                <a:lnTo>
                  <a:pt x="1621" y="625"/>
                </a:lnTo>
                <a:lnTo>
                  <a:pt x="1635" y="622"/>
                </a:lnTo>
                <a:close/>
                <a:moveTo>
                  <a:pt x="1075" y="89"/>
                </a:moveTo>
                <a:lnTo>
                  <a:pt x="1073" y="100"/>
                </a:lnTo>
                <a:lnTo>
                  <a:pt x="1070" y="114"/>
                </a:lnTo>
                <a:lnTo>
                  <a:pt x="1066" y="124"/>
                </a:lnTo>
                <a:lnTo>
                  <a:pt x="1059" y="131"/>
                </a:lnTo>
                <a:lnTo>
                  <a:pt x="1051" y="128"/>
                </a:lnTo>
                <a:lnTo>
                  <a:pt x="1040" y="126"/>
                </a:lnTo>
                <a:lnTo>
                  <a:pt x="1028" y="126"/>
                </a:lnTo>
                <a:lnTo>
                  <a:pt x="1024" y="119"/>
                </a:lnTo>
                <a:lnTo>
                  <a:pt x="1047" y="119"/>
                </a:lnTo>
                <a:lnTo>
                  <a:pt x="1047" y="112"/>
                </a:lnTo>
                <a:lnTo>
                  <a:pt x="1047" y="107"/>
                </a:lnTo>
                <a:lnTo>
                  <a:pt x="1045" y="101"/>
                </a:lnTo>
                <a:lnTo>
                  <a:pt x="1045" y="98"/>
                </a:lnTo>
                <a:lnTo>
                  <a:pt x="1044" y="93"/>
                </a:lnTo>
                <a:lnTo>
                  <a:pt x="1075" y="89"/>
                </a:lnTo>
                <a:close/>
                <a:moveTo>
                  <a:pt x="925" y="68"/>
                </a:moveTo>
                <a:lnTo>
                  <a:pt x="925" y="89"/>
                </a:lnTo>
                <a:lnTo>
                  <a:pt x="897" y="89"/>
                </a:lnTo>
                <a:lnTo>
                  <a:pt x="897" y="80"/>
                </a:lnTo>
                <a:lnTo>
                  <a:pt x="904" y="77"/>
                </a:lnTo>
                <a:lnTo>
                  <a:pt x="909" y="73"/>
                </a:lnTo>
                <a:lnTo>
                  <a:pt x="916" y="72"/>
                </a:lnTo>
                <a:lnTo>
                  <a:pt x="925" y="68"/>
                </a:lnTo>
                <a:close/>
                <a:moveTo>
                  <a:pt x="527" y="0"/>
                </a:moveTo>
                <a:lnTo>
                  <a:pt x="543" y="2"/>
                </a:lnTo>
                <a:lnTo>
                  <a:pt x="557" y="4"/>
                </a:lnTo>
                <a:lnTo>
                  <a:pt x="557" y="12"/>
                </a:lnTo>
                <a:lnTo>
                  <a:pt x="558" y="16"/>
                </a:lnTo>
                <a:lnTo>
                  <a:pt x="558" y="19"/>
                </a:lnTo>
                <a:lnTo>
                  <a:pt x="560" y="25"/>
                </a:lnTo>
                <a:lnTo>
                  <a:pt x="560" y="32"/>
                </a:lnTo>
                <a:lnTo>
                  <a:pt x="539" y="37"/>
                </a:lnTo>
                <a:lnTo>
                  <a:pt x="509" y="39"/>
                </a:lnTo>
                <a:lnTo>
                  <a:pt x="515" y="54"/>
                </a:lnTo>
                <a:lnTo>
                  <a:pt x="520" y="72"/>
                </a:lnTo>
                <a:lnTo>
                  <a:pt x="523" y="89"/>
                </a:lnTo>
                <a:lnTo>
                  <a:pt x="522" y="107"/>
                </a:lnTo>
                <a:lnTo>
                  <a:pt x="516" y="117"/>
                </a:lnTo>
                <a:lnTo>
                  <a:pt x="509" y="124"/>
                </a:lnTo>
                <a:lnTo>
                  <a:pt x="503" y="131"/>
                </a:lnTo>
                <a:lnTo>
                  <a:pt x="499" y="142"/>
                </a:lnTo>
                <a:lnTo>
                  <a:pt x="503" y="147"/>
                </a:lnTo>
                <a:lnTo>
                  <a:pt x="506" y="150"/>
                </a:lnTo>
                <a:lnTo>
                  <a:pt x="509" y="156"/>
                </a:lnTo>
                <a:lnTo>
                  <a:pt x="511" y="159"/>
                </a:lnTo>
                <a:lnTo>
                  <a:pt x="515" y="163"/>
                </a:lnTo>
                <a:lnTo>
                  <a:pt x="520" y="166"/>
                </a:lnTo>
                <a:lnTo>
                  <a:pt x="525" y="169"/>
                </a:lnTo>
                <a:lnTo>
                  <a:pt x="527" y="169"/>
                </a:lnTo>
                <a:lnTo>
                  <a:pt x="527" y="169"/>
                </a:lnTo>
                <a:lnTo>
                  <a:pt x="527" y="171"/>
                </a:lnTo>
                <a:lnTo>
                  <a:pt x="529" y="169"/>
                </a:lnTo>
                <a:lnTo>
                  <a:pt x="529" y="169"/>
                </a:lnTo>
                <a:lnTo>
                  <a:pt x="536" y="164"/>
                </a:lnTo>
                <a:lnTo>
                  <a:pt x="539" y="157"/>
                </a:lnTo>
                <a:lnTo>
                  <a:pt x="543" y="152"/>
                </a:lnTo>
                <a:lnTo>
                  <a:pt x="548" y="147"/>
                </a:lnTo>
                <a:lnTo>
                  <a:pt x="546" y="133"/>
                </a:lnTo>
                <a:lnTo>
                  <a:pt x="541" y="117"/>
                </a:lnTo>
                <a:lnTo>
                  <a:pt x="536" y="101"/>
                </a:lnTo>
                <a:lnTo>
                  <a:pt x="534" y="87"/>
                </a:lnTo>
                <a:lnTo>
                  <a:pt x="537" y="77"/>
                </a:lnTo>
                <a:lnTo>
                  <a:pt x="550" y="68"/>
                </a:lnTo>
                <a:lnTo>
                  <a:pt x="567" y="63"/>
                </a:lnTo>
                <a:lnTo>
                  <a:pt x="585" y="60"/>
                </a:lnTo>
                <a:lnTo>
                  <a:pt x="600" y="54"/>
                </a:lnTo>
                <a:lnTo>
                  <a:pt x="614" y="46"/>
                </a:lnTo>
                <a:lnTo>
                  <a:pt x="607" y="44"/>
                </a:lnTo>
                <a:lnTo>
                  <a:pt x="604" y="42"/>
                </a:lnTo>
                <a:lnTo>
                  <a:pt x="600" y="40"/>
                </a:lnTo>
                <a:lnTo>
                  <a:pt x="599" y="37"/>
                </a:lnTo>
                <a:lnTo>
                  <a:pt x="597" y="33"/>
                </a:lnTo>
                <a:lnTo>
                  <a:pt x="595" y="26"/>
                </a:lnTo>
                <a:lnTo>
                  <a:pt x="595" y="19"/>
                </a:lnTo>
                <a:lnTo>
                  <a:pt x="597" y="18"/>
                </a:lnTo>
                <a:lnTo>
                  <a:pt x="599" y="16"/>
                </a:lnTo>
                <a:lnTo>
                  <a:pt x="600" y="14"/>
                </a:lnTo>
                <a:lnTo>
                  <a:pt x="602" y="12"/>
                </a:lnTo>
                <a:lnTo>
                  <a:pt x="621" y="16"/>
                </a:lnTo>
                <a:lnTo>
                  <a:pt x="625" y="46"/>
                </a:lnTo>
                <a:lnTo>
                  <a:pt x="649" y="47"/>
                </a:lnTo>
                <a:lnTo>
                  <a:pt x="672" y="51"/>
                </a:lnTo>
                <a:lnTo>
                  <a:pt x="691" y="58"/>
                </a:lnTo>
                <a:lnTo>
                  <a:pt x="696" y="75"/>
                </a:lnTo>
                <a:lnTo>
                  <a:pt x="700" y="87"/>
                </a:lnTo>
                <a:lnTo>
                  <a:pt x="707" y="96"/>
                </a:lnTo>
                <a:lnTo>
                  <a:pt x="715" y="100"/>
                </a:lnTo>
                <a:lnTo>
                  <a:pt x="731" y="101"/>
                </a:lnTo>
                <a:lnTo>
                  <a:pt x="756" y="100"/>
                </a:lnTo>
                <a:lnTo>
                  <a:pt x="770" y="93"/>
                </a:lnTo>
                <a:lnTo>
                  <a:pt x="784" y="93"/>
                </a:lnTo>
                <a:lnTo>
                  <a:pt x="801" y="98"/>
                </a:lnTo>
                <a:lnTo>
                  <a:pt x="818" y="107"/>
                </a:lnTo>
                <a:lnTo>
                  <a:pt x="836" y="115"/>
                </a:lnTo>
                <a:lnTo>
                  <a:pt x="852" y="122"/>
                </a:lnTo>
                <a:lnTo>
                  <a:pt x="867" y="126"/>
                </a:lnTo>
                <a:lnTo>
                  <a:pt x="893" y="108"/>
                </a:lnTo>
                <a:lnTo>
                  <a:pt x="925" y="98"/>
                </a:lnTo>
                <a:lnTo>
                  <a:pt x="963" y="93"/>
                </a:lnTo>
                <a:lnTo>
                  <a:pt x="1009" y="93"/>
                </a:lnTo>
                <a:lnTo>
                  <a:pt x="1009" y="100"/>
                </a:lnTo>
                <a:lnTo>
                  <a:pt x="996" y="100"/>
                </a:lnTo>
                <a:lnTo>
                  <a:pt x="986" y="101"/>
                </a:lnTo>
                <a:lnTo>
                  <a:pt x="979" y="107"/>
                </a:lnTo>
                <a:lnTo>
                  <a:pt x="986" y="114"/>
                </a:lnTo>
                <a:lnTo>
                  <a:pt x="991" y="121"/>
                </a:lnTo>
                <a:lnTo>
                  <a:pt x="996" y="128"/>
                </a:lnTo>
                <a:lnTo>
                  <a:pt x="1003" y="131"/>
                </a:lnTo>
                <a:lnTo>
                  <a:pt x="1017" y="135"/>
                </a:lnTo>
                <a:lnTo>
                  <a:pt x="1026" y="142"/>
                </a:lnTo>
                <a:lnTo>
                  <a:pt x="1037" y="142"/>
                </a:lnTo>
                <a:lnTo>
                  <a:pt x="1049" y="142"/>
                </a:lnTo>
                <a:lnTo>
                  <a:pt x="1063" y="147"/>
                </a:lnTo>
                <a:lnTo>
                  <a:pt x="1066" y="149"/>
                </a:lnTo>
                <a:lnTo>
                  <a:pt x="1070" y="154"/>
                </a:lnTo>
                <a:lnTo>
                  <a:pt x="1073" y="157"/>
                </a:lnTo>
                <a:lnTo>
                  <a:pt x="1079" y="161"/>
                </a:lnTo>
                <a:lnTo>
                  <a:pt x="1079" y="166"/>
                </a:lnTo>
                <a:lnTo>
                  <a:pt x="1075" y="166"/>
                </a:lnTo>
                <a:lnTo>
                  <a:pt x="1065" y="182"/>
                </a:lnTo>
                <a:lnTo>
                  <a:pt x="1052" y="196"/>
                </a:lnTo>
                <a:lnTo>
                  <a:pt x="1040" y="211"/>
                </a:lnTo>
                <a:lnTo>
                  <a:pt x="1051" y="211"/>
                </a:lnTo>
                <a:lnTo>
                  <a:pt x="1068" y="203"/>
                </a:lnTo>
                <a:lnTo>
                  <a:pt x="1087" y="199"/>
                </a:lnTo>
                <a:lnTo>
                  <a:pt x="1106" y="201"/>
                </a:lnTo>
                <a:lnTo>
                  <a:pt x="1127" y="206"/>
                </a:lnTo>
                <a:lnTo>
                  <a:pt x="1148" y="215"/>
                </a:lnTo>
                <a:lnTo>
                  <a:pt x="1166" y="225"/>
                </a:lnTo>
                <a:lnTo>
                  <a:pt x="1178" y="238"/>
                </a:lnTo>
                <a:lnTo>
                  <a:pt x="1185" y="250"/>
                </a:lnTo>
                <a:lnTo>
                  <a:pt x="1192" y="264"/>
                </a:lnTo>
                <a:lnTo>
                  <a:pt x="1190" y="278"/>
                </a:lnTo>
                <a:lnTo>
                  <a:pt x="1185" y="292"/>
                </a:lnTo>
                <a:lnTo>
                  <a:pt x="1199" y="292"/>
                </a:lnTo>
                <a:lnTo>
                  <a:pt x="1213" y="292"/>
                </a:lnTo>
                <a:lnTo>
                  <a:pt x="1223" y="293"/>
                </a:lnTo>
                <a:lnTo>
                  <a:pt x="1232" y="300"/>
                </a:lnTo>
                <a:lnTo>
                  <a:pt x="1234" y="302"/>
                </a:lnTo>
                <a:lnTo>
                  <a:pt x="1234" y="304"/>
                </a:lnTo>
                <a:lnTo>
                  <a:pt x="1234" y="306"/>
                </a:lnTo>
                <a:lnTo>
                  <a:pt x="1236" y="307"/>
                </a:lnTo>
                <a:lnTo>
                  <a:pt x="1236" y="311"/>
                </a:lnTo>
                <a:lnTo>
                  <a:pt x="1251" y="311"/>
                </a:lnTo>
                <a:lnTo>
                  <a:pt x="1251" y="321"/>
                </a:lnTo>
                <a:lnTo>
                  <a:pt x="1251" y="332"/>
                </a:lnTo>
                <a:lnTo>
                  <a:pt x="1255" y="342"/>
                </a:lnTo>
                <a:lnTo>
                  <a:pt x="1264" y="334"/>
                </a:lnTo>
                <a:lnTo>
                  <a:pt x="1274" y="332"/>
                </a:lnTo>
                <a:lnTo>
                  <a:pt x="1284" y="335"/>
                </a:lnTo>
                <a:lnTo>
                  <a:pt x="1297" y="337"/>
                </a:lnTo>
                <a:lnTo>
                  <a:pt x="1312" y="337"/>
                </a:lnTo>
                <a:lnTo>
                  <a:pt x="1333" y="335"/>
                </a:lnTo>
                <a:lnTo>
                  <a:pt x="1360" y="334"/>
                </a:lnTo>
                <a:lnTo>
                  <a:pt x="1386" y="332"/>
                </a:lnTo>
                <a:lnTo>
                  <a:pt x="1412" y="334"/>
                </a:lnTo>
                <a:lnTo>
                  <a:pt x="1435" y="337"/>
                </a:lnTo>
                <a:lnTo>
                  <a:pt x="1454" y="346"/>
                </a:lnTo>
                <a:lnTo>
                  <a:pt x="1469" y="356"/>
                </a:lnTo>
                <a:lnTo>
                  <a:pt x="1483" y="367"/>
                </a:lnTo>
                <a:lnTo>
                  <a:pt x="1499" y="377"/>
                </a:lnTo>
                <a:lnTo>
                  <a:pt x="1517" y="384"/>
                </a:lnTo>
                <a:lnTo>
                  <a:pt x="1517" y="395"/>
                </a:lnTo>
                <a:lnTo>
                  <a:pt x="1531" y="395"/>
                </a:lnTo>
                <a:lnTo>
                  <a:pt x="1532" y="407"/>
                </a:lnTo>
                <a:lnTo>
                  <a:pt x="1534" y="416"/>
                </a:lnTo>
                <a:lnTo>
                  <a:pt x="1531" y="426"/>
                </a:lnTo>
                <a:lnTo>
                  <a:pt x="1536" y="426"/>
                </a:lnTo>
                <a:lnTo>
                  <a:pt x="1538" y="424"/>
                </a:lnTo>
                <a:lnTo>
                  <a:pt x="1539" y="423"/>
                </a:lnTo>
                <a:lnTo>
                  <a:pt x="1539" y="423"/>
                </a:lnTo>
                <a:lnTo>
                  <a:pt x="1539" y="423"/>
                </a:lnTo>
                <a:lnTo>
                  <a:pt x="1541" y="423"/>
                </a:lnTo>
                <a:lnTo>
                  <a:pt x="1543" y="423"/>
                </a:lnTo>
                <a:lnTo>
                  <a:pt x="1553" y="437"/>
                </a:lnTo>
                <a:lnTo>
                  <a:pt x="1559" y="454"/>
                </a:lnTo>
                <a:lnTo>
                  <a:pt x="1562" y="475"/>
                </a:lnTo>
                <a:lnTo>
                  <a:pt x="1565" y="494"/>
                </a:lnTo>
                <a:lnTo>
                  <a:pt x="1571" y="513"/>
                </a:lnTo>
                <a:lnTo>
                  <a:pt x="1581" y="526"/>
                </a:lnTo>
                <a:lnTo>
                  <a:pt x="1583" y="527"/>
                </a:lnTo>
                <a:lnTo>
                  <a:pt x="1585" y="527"/>
                </a:lnTo>
                <a:lnTo>
                  <a:pt x="1585" y="527"/>
                </a:lnTo>
                <a:lnTo>
                  <a:pt x="1586" y="527"/>
                </a:lnTo>
                <a:lnTo>
                  <a:pt x="1588" y="527"/>
                </a:lnTo>
                <a:lnTo>
                  <a:pt x="1593" y="526"/>
                </a:lnTo>
                <a:lnTo>
                  <a:pt x="1593" y="533"/>
                </a:lnTo>
                <a:lnTo>
                  <a:pt x="1593" y="536"/>
                </a:lnTo>
                <a:lnTo>
                  <a:pt x="1595" y="540"/>
                </a:lnTo>
                <a:lnTo>
                  <a:pt x="1597" y="541"/>
                </a:lnTo>
                <a:lnTo>
                  <a:pt x="1600" y="543"/>
                </a:lnTo>
                <a:lnTo>
                  <a:pt x="1604" y="545"/>
                </a:lnTo>
                <a:lnTo>
                  <a:pt x="1606" y="547"/>
                </a:lnTo>
                <a:lnTo>
                  <a:pt x="1607" y="548"/>
                </a:lnTo>
                <a:lnTo>
                  <a:pt x="1609" y="548"/>
                </a:lnTo>
                <a:lnTo>
                  <a:pt x="1613" y="548"/>
                </a:lnTo>
                <a:lnTo>
                  <a:pt x="1616" y="550"/>
                </a:lnTo>
                <a:lnTo>
                  <a:pt x="1618" y="571"/>
                </a:lnTo>
                <a:lnTo>
                  <a:pt x="1614" y="588"/>
                </a:lnTo>
                <a:lnTo>
                  <a:pt x="1607" y="608"/>
                </a:lnTo>
                <a:lnTo>
                  <a:pt x="1604" y="606"/>
                </a:lnTo>
                <a:lnTo>
                  <a:pt x="1602" y="604"/>
                </a:lnTo>
                <a:lnTo>
                  <a:pt x="1599" y="604"/>
                </a:lnTo>
                <a:lnTo>
                  <a:pt x="1593" y="602"/>
                </a:lnTo>
                <a:lnTo>
                  <a:pt x="1576" y="623"/>
                </a:lnTo>
                <a:lnTo>
                  <a:pt x="1560" y="644"/>
                </a:lnTo>
                <a:lnTo>
                  <a:pt x="1546" y="669"/>
                </a:lnTo>
                <a:lnTo>
                  <a:pt x="1553" y="670"/>
                </a:lnTo>
                <a:lnTo>
                  <a:pt x="1559" y="670"/>
                </a:lnTo>
                <a:lnTo>
                  <a:pt x="1564" y="674"/>
                </a:lnTo>
                <a:lnTo>
                  <a:pt x="1567" y="677"/>
                </a:lnTo>
                <a:lnTo>
                  <a:pt x="1569" y="684"/>
                </a:lnTo>
                <a:lnTo>
                  <a:pt x="1572" y="693"/>
                </a:lnTo>
                <a:lnTo>
                  <a:pt x="1574" y="702"/>
                </a:lnTo>
                <a:lnTo>
                  <a:pt x="1576" y="711"/>
                </a:lnTo>
                <a:lnTo>
                  <a:pt x="1581" y="718"/>
                </a:lnTo>
                <a:lnTo>
                  <a:pt x="1602" y="730"/>
                </a:lnTo>
                <a:lnTo>
                  <a:pt x="1628" y="735"/>
                </a:lnTo>
                <a:lnTo>
                  <a:pt x="1658" y="737"/>
                </a:lnTo>
                <a:lnTo>
                  <a:pt x="1663" y="733"/>
                </a:lnTo>
                <a:lnTo>
                  <a:pt x="1668" y="732"/>
                </a:lnTo>
                <a:lnTo>
                  <a:pt x="1675" y="730"/>
                </a:lnTo>
                <a:lnTo>
                  <a:pt x="1681" y="726"/>
                </a:lnTo>
                <a:lnTo>
                  <a:pt x="1691" y="716"/>
                </a:lnTo>
                <a:lnTo>
                  <a:pt x="1698" y="704"/>
                </a:lnTo>
                <a:lnTo>
                  <a:pt x="1705" y="693"/>
                </a:lnTo>
                <a:lnTo>
                  <a:pt x="1716" y="684"/>
                </a:lnTo>
                <a:lnTo>
                  <a:pt x="1730" y="677"/>
                </a:lnTo>
                <a:lnTo>
                  <a:pt x="1749" y="677"/>
                </a:lnTo>
                <a:lnTo>
                  <a:pt x="1773" y="681"/>
                </a:lnTo>
                <a:lnTo>
                  <a:pt x="1798" y="686"/>
                </a:lnTo>
                <a:lnTo>
                  <a:pt x="1824" y="695"/>
                </a:lnTo>
                <a:lnTo>
                  <a:pt x="1847" y="705"/>
                </a:lnTo>
                <a:lnTo>
                  <a:pt x="1869" y="714"/>
                </a:lnTo>
                <a:lnTo>
                  <a:pt x="1885" y="725"/>
                </a:lnTo>
                <a:lnTo>
                  <a:pt x="1895" y="733"/>
                </a:lnTo>
                <a:lnTo>
                  <a:pt x="1908" y="765"/>
                </a:lnTo>
                <a:lnTo>
                  <a:pt x="1920" y="761"/>
                </a:lnTo>
                <a:lnTo>
                  <a:pt x="1920" y="768"/>
                </a:lnTo>
                <a:lnTo>
                  <a:pt x="1923" y="772"/>
                </a:lnTo>
                <a:lnTo>
                  <a:pt x="1958" y="761"/>
                </a:lnTo>
                <a:lnTo>
                  <a:pt x="1974" y="766"/>
                </a:lnTo>
                <a:lnTo>
                  <a:pt x="1991" y="777"/>
                </a:lnTo>
                <a:lnTo>
                  <a:pt x="2007" y="784"/>
                </a:lnTo>
                <a:lnTo>
                  <a:pt x="2045" y="779"/>
                </a:lnTo>
                <a:lnTo>
                  <a:pt x="2058" y="787"/>
                </a:lnTo>
                <a:lnTo>
                  <a:pt x="2080" y="789"/>
                </a:lnTo>
                <a:lnTo>
                  <a:pt x="2103" y="786"/>
                </a:lnTo>
                <a:lnTo>
                  <a:pt x="2124" y="784"/>
                </a:lnTo>
                <a:lnTo>
                  <a:pt x="2145" y="787"/>
                </a:lnTo>
                <a:lnTo>
                  <a:pt x="2173" y="801"/>
                </a:lnTo>
                <a:lnTo>
                  <a:pt x="2197" y="821"/>
                </a:lnTo>
                <a:lnTo>
                  <a:pt x="2220" y="840"/>
                </a:lnTo>
                <a:lnTo>
                  <a:pt x="2243" y="859"/>
                </a:lnTo>
                <a:lnTo>
                  <a:pt x="2269" y="876"/>
                </a:lnTo>
                <a:lnTo>
                  <a:pt x="2283" y="880"/>
                </a:lnTo>
                <a:lnTo>
                  <a:pt x="2302" y="883"/>
                </a:lnTo>
                <a:lnTo>
                  <a:pt x="2327" y="887"/>
                </a:lnTo>
                <a:lnTo>
                  <a:pt x="2349" y="892"/>
                </a:lnTo>
                <a:lnTo>
                  <a:pt x="2367" y="897"/>
                </a:lnTo>
                <a:lnTo>
                  <a:pt x="2375" y="903"/>
                </a:lnTo>
                <a:lnTo>
                  <a:pt x="2382" y="918"/>
                </a:lnTo>
                <a:lnTo>
                  <a:pt x="2386" y="936"/>
                </a:lnTo>
                <a:lnTo>
                  <a:pt x="2391" y="953"/>
                </a:lnTo>
                <a:lnTo>
                  <a:pt x="2403" y="988"/>
                </a:lnTo>
                <a:lnTo>
                  <a:pt x="2407" y="1021"/>
                </a:lnTo>
                <a:lnTo>
                  <a:pt x="2405" y="1051"/>
                </a:lnTo>
                <a:lnTo>
                  <a:pt x="2396" y="1079"/>
                </a:lnTo>
                <a:lnTo>
                  <a:pt x="2384" y="1105"/>
                </a:lnTo>
                <a:lnTo>
                  <a:pt x="2368" y="1129"/>
                </a:lnTo>
                <a:lnTo>
                  <a:pt x="2349" y="1156"/>
                </a:lnTo>
                <a:lnTo>
                  <a:pt x="2292" y="1194"/>
                </a:lnTo>
                <a:lnTo>
                  <a:pt x="2281" y="1215"/>
                </a:lnTo>
                <a:lnTo>
                  <a:pt x="2272" y="1236"/>
                </a:lnTo>
                <a:lnTo>
                  <a:pt x="2265" y="1259"/>
                </a:lnTo>
                <a:lnTo>
                  <a:pt x="2257" y="1273"/>
                </a:lnTo>
                <a:lnTo>
                  <a:pt x="2246" y="1285"/>
                </a:lnTo>
                <a:lnTo>
                  <a:pt x="2237" y="1299"/>
                </a:lnTo>
                <a:lnTo>
                  <a:pt x="2218" y="1302"/>
                </a:lnTo>
                <a:lnTo>
                  <a:pt x="2215" y="1283"/>
                </a:lnTo>
                <a:lnTo>
                  <a:pt x="2208" y="1283"/>
                </a:lnTo>
                <a:lnTo>
                  <a:pt x="2208" y="1321"/>
                </a:lnTo>
                <a:lnTo>
                  <a:pt x="2199" y="1339"/>
                </a:lnTo>
                <a:lnTo>
                  <a:pt x="2197" y="1360"/>
                </a:lnTo>
                <a:lnTo>
                  <a:pt x="2201" y="1383"/>
                </a:lnTo>
                <a:lnTo>
                  <a:pt x="2204" y="1404"/>
                </a:lnTo>
                <a:lnTo>
                  <a:pt x="2211" y="1424"/>
                </a:lnTo>
                <a:lnTo>
                  <a:pt x="2215" y="1440"/>
                </a:lnTo>
                <a:lnTo>
                  <a:pt x="2215" y="1454"/>
                </a:lnTo>
                <a:lnTo>
                  <a:pt x="2211" y="1466"/>
                </a:lnTo>
                <a:lnTo>
                  <a:pt x="2206" y="1477"/>
                </a:lnTo>
                <a:lnTo>
                  <a:pt x="2203" y="1486"/>
                </a:lnTo>
                <a:lnTo>
                  <a:pt x="2208" y="1552"/>
                </a:lnTo>
                <a:lnTo>
                  <a:pt x="2196" y="1557"/>
                </a:lnTo>
                <a:lnTo>
                  <a:pt x="2187" y="1564"/>
                </a:lnTo>
                <a:lnTo>
                  <a:pt x="2182" y="1573"/>
                </a:lnTo>
                <a:lnTo>
                  <a:pt x="2180" y="1590"/>
                </a:lnTo>
                <a:lnTo>
                  <a:pt x="2189" y="1606"/>
                </a:lnTo>
                <a:lnTo>
                  <a:pt x="2192" y="1625"/>
                </a:lnTo>
                <a:lnTo>
                  <a:pt x="2180" y="1637"/>
                </a:lnTo>
                <a:lnTo>
                  <a:pt x="2176" y="1650"/>
                </a:lnTo>
                <a:lnTo>
                  <a:pt x="2171" y="1662"/>
                </a:lnTo>
                <a:lnTo>
                  <a:pt x="2164" y="1678"/>
                </a:lnTo>
                <a:lnTo>
                  <a:pt x="2157" y="1688"/>
                </a:lnTo>
                <a:lnTo>
                  <a:pt x="2152" y="1695"/>
                </a:lnTo>
                <a:lnTo>
                  <a:pt x="2145" y="1700"/>
                </a:lnTo>
                <a:lnTo>
                  <a:pt x="2141" y="1704"/>
                </a:lnTo>
                <a:lnTo>
                  <a:pt x="2138" y="1709"/>
                </a:lnTo>
                <a:lnTo>
                  <a:pt x="2136" y="1719"/>
                </a:lnTo>
                <a:lnTo>
                  <a:pt x="2136" y="1733"/>
                </a:lnTo>
                <a:lnTo>
                  <a:pt x="2138" y="1754"/>
                </a:lnTo>
                <a:lnTo>
                  <a:pt x="2112" y="1768"/>
                </a:lnTo>
                <a:lnTo>
                  <a:pt x="2087" y="1782"/>
                </a:lnTo>
                <a:lnTo>
                  <a:pt x="2091" y="1786"/>
                </a:lnTo>
                <a:lnTo>
                  <a:pt x="2093" y="1789"/>
                </a:lnTo>
                <a:lnTo>
                  <a:pt x="2093" y="1791"/>
                </a:lnTo>
                <a:lnTo>
                  <a:pt x="2093" y="1795"/>
                </a:lnTo>
                <a:lnTo>
                  <a:pt x="2093" y="1796"/>
                </a:lnTo>
                <a:lnTo>
                  <a:pt x="2075" y="1805"/>
                </a:lnTo>
                <a:lnTo>
                  <a:pt x="2058" y="1803"/>
                </a:lnTo>
                <a:lnTo>
                  <a:pt x="2040" y="1800"/>
                </a:lnTo>
                <a:lnTo>
                  <a:pt x="2026" y="1793"/>
                </a:lnTo>
                <a:lnTo>
                  <a:pt x="2018" y="1800"/>
                </a:lnTo>
                <a:lnTo>
                  <a:pt x="2004" y="1803"/>
                </a:lnTo>
                <a:lnTo>
                  <a:pt x="1988" y="1805"/>
                </a:lnTo>
                <a:lnTo>
                  <a:pt x="1972" y="1807"/>
                </a:lnTo>
                <a:lnTo>
                  <a:pt x="1958" y="1808"/>
                </a:lnTo>
                <a:lnTo>
                  <a:pt x="1955" y="1815"/>
                </a:lnTo>
                <a:lnTo>
                  <a:pt x="1948" y="1824"/>
                </a:lnTo>
                <a:lnTo>
                  <a:pt x="1939" y="1835"/>
                </a:lnTo>
                <a:lnTo>
                  <a:pt x="1930" y="1842"/>
                </a:lnTo>
                <a:lnTo>
                  <a:pt x="1923" y="1847"/>
                </a:lnTo>
                <a:lnTo>
                  <a:pt x="1892" y="1843"/>
                </a:lnTo>
                <a:lnTo>
                  <a:pt x="1881" y="1849"/>
                </a:lnTo>
                <a:lnTo>
                  <a:pt x="1867" y="1857"/>
                </a:lnTo>
                <a:lnTo>
                  <a:pt x="1850" y="1870"/>
                </a:lnTo>
                <a:lnTo>
                  <a:pt x="1833" y="1882"/>
                </a:lnTo>
                <a:lnTo>
                  <a:pt x="1820" y="1892"/>
                </a:lnTo>
                <a:lnTo>
                  <a:pt x="1812" y="1901"/>
                </a:lnTo>
                <a:lnTo>
                  <a:pt x="1808" y="1901"/>
                </a:lnTo>
                <a:lnTo>
                  <a:pt x="1805" y="1924"/>
                </a:lnTo>
                <a:lnTo>
                  <a:pt x="1801" y="1925"/>
                </a:lnTo>
                <a:lnTo>
                  <a:pt x="1798" y="1927"/>
                </a:lnTo>
                <a:lnTo>
                  <a:pt x="1796" y="1925"/>
                </a:lnTo>
                <a:lnTo>
                  <a:pt x="1794" y="1925"/>
                </a:lnTo>
                <a:lnTo>
                  <a:pt x="1792" y="1924"/>
                </a:lnTo>
                <a:lnTo>
                  <a:pt x="1789" y="1924"/>
                </a:lnTo>
                <a:lnTo>
                  <a:pt x="1787" y="1924"/>
                </a:lnTo>
                <a:lnTo>
                  <a:pt x="1784" y="1927"/>
                </a:lnTo>
                <a:lnTo>
                  <a:pt x="1780" y="1931"/>
                </a:lnTo>
                <a:lnTo>
                  <a:pt x="1785" y="1946"/>
                </a:lnTo>
                <a:lnTo>
                  <a:pt x="1784" y="1964"/>
                </a:lnTo>
                <a:lnTo>
                  <a:pt x="1780" y="1980"/>
                </a:lnTo>
                <a:lnTo>
                  <a:pt x="1780" y="1997"/>
                </a:lnTo>
                <a:lnTo>
                  <a:pt x="1784" y="2000"/>
                </a:lnTo>
                <a:lnTo>
                  <a:pt x="1787" y="2006"/>
                </a:lnTo>
                <a:lnTo>
                  <a:pt x="1791" y="2009"/>
                </a:lnTo>
                <a:lnTo>
                  <a:pt x="1794" y="2013"/>
                </a:lnTo>
                <a:lnTo>
                  <a:pt x="1798" y="2016"/>
                </a:lnTo>
                <a:lnTo>
                  <a:pt x="1799" y="2020"/>
                </a:lnTo>
                <a:lnTo>
                  <a:pt x="1792" y="2089"/>
                </a:lnTo>
                <a:lnTo>
                  <a:pt x="1773" y="2105"/>
                </a:lnTo>
                <a:lnTo>
                  <a:pt x="1757" y="2124"/>
                </a:lnTo>
                <a:lnTo>
                  <a:pt x="1747" y="2147"/>
                </a:lnTo>
                <a:lnTo>
                  <a:pt x="1738" y="2172"/>
                </a:lnTo>
                <a:lnTo>
                  <a:pt x="1728" y="2196"/>
                </a:lnTo>
                <a:lnTo>
                  <a:pt x="1716" y="2220"/>
                </a:lnTo>
                <a:lnTo>
                  <a:pt x="1707" y="2231"/>
                </a:lnTo>
                <a:lnTo>
                  <a:pt x="1695" y="2240"/>
                </a:lnTo>
                <a:lnTo>
                  <a:pt x="1684" y="2250"/>
                </a:lnTo>
                <a:lnTo>
                  <a:pt x="1681" y="2250"/>
                </a:lnTo>
                <a:lnTo>
                  <a:pt x="1681" y="2240"/>
                </a:lnTo>
                <a:lnTo>
                  <a:pt x="1698" y="2222"/>
                </a:lnTo>
                <a:lnTo>
                  <a:pt x="1712" y="2199"/>
                </a:lnTo>
                <a:lnTo>
                  <a:pt x="1719" y="2173"/>
                </a:lnTo>
                <a:lnTo>
                  <a:pt x="1716" y="2173"/>
                </a:lnTo>
                <a:lnTo>
                  <a:pt x="1716" y="2170"/>
                </a:lnTo>
                <a:lnTo>
                  <a:pt x="1709" y="2172"/>
                </a:lnTo>
                <a:lnTo>
                  <a:pt x="1700" y="2173"/>
                </a:lnTo>
                <a:lnTo>
                  <a:pt x="1689" y="2173"/>
                </a:lnTo>
                <a:lnTo>
                  <a:pt x="1688" y="2194"/>
                </a:lnTo>
                <a:lnTo>
                  <a:pt x="1682" y="2206"/>
                </a:lnTo>
                <a:lnTo>
                  <a:pt x="1677" y="2213"/>
                </a:lnTo>
                <a:lnTo>
                  <a:pt x="1670" y="2219"/>
                </a:lnTo>
                <a:lnTo>
                  <a:pt x="1663" y="2222"/>
                </a:lnTo>
                <a:lnTo>
                  <a:pt x="1658" y="2231"/>
                </a:lnTo>
                <a:lnTo>
                  <a:pt x="1655" y="2245"/>
                </a:lnTo>
                <a:lnTo>
                  <a:pt x="1655" y="2262"/>
                </a:lnTo>
                <a:lnTo>
                  <a:pt x="1658" y="2280"/>
                </a:lnTo>
                <a:lnTo>
                  <a:pt x="1658" y="2295"/>
                </a:lnTo>
                <a:lnTo>
                  <a:pt x="1655" y="2308"/>
                </a:lnTo>
                <a:lnTo>
                  <a:pt x="1649" y="2322"/>
                </a:lnTo>
                <a:lnTo>
                  <a:pt x="1642" y="2329"/>
                </a:lnTo>
                <a:lnTo>
                  <a:pt x="1635" y="2332"/>
                </a:lnTo>
                <a:lnTo>
                  <a:pt x="1628" y="2336"/>
                </a:lnTo>
                <a:lnTo>
                  <a:pt x="1620" y="2343"/>
                </a:lnTo>
                <a:lnTo>
                  <a:pt x="1620" y="2343"/>
                </a:lnTo>
                <a:lnTo>
                  <a:pt x="1621" y="2346"/>
                </a:lnTo>
                <a:lnTo>
                  <a:pt x="1623" y="2351"/>
                </a:lnTo>
                <a:lnTo>
                  <a:pt x="1623" y="2357"/>
                </a:lnTo>
                <a:lnTo>
                  <a:pt x="1623" y="2362"/>
                </a:lnTo>
                <a:lnTo>
                  <a:pt x="1625" y="2365"/>
                </a:lnTo>
                <a:lnTo>
                  <a:pt x="1623" y="2369"/>
                </a:lnTo>
                <a:lnTo>
                  <a:pt x="1621" y="2374"/>
                </a:lnTo>
                <a:lnTo>
                  <a:pt x="1618" y="2379"/>
                </a:lnTo>
                <a:lnTo>
                  <a:pt x="1614" y="2384"/>
                </a:lnTo>
                <a:lnTo>
                  <a:pt x="1609" y="2390"/>
                </a:lnTo>
                <a:lnTo>
                  <a:pt x="1606" y="2393"/>
                </a:lnTo>
                <a:lnTo>
                  <a:pt x="1600" y="2397"/>
                </a:lnTo>
                <a:lnTo>
                  <a:pt x="1579" y="2409"/>
                </a:lnTo>
                <a:lnTo>
                  <a:pt x="1555" y="2414"/>
                </a:lnTo>
                <a:lnTo>
                  <a:pt x="1529" y="2414"/>
                </a:lnTo>
                <a:lnTo>
                  <a:pt x="1501" y="2409"/>
                </a:lnTo>
                <a:lnTo>
                  <a:pt x="1471" y="2402"/>
                </a:lnTo>
                <a:lnTo>
                  <a:pt x="1442" y="2393"/>
                </a:lnTo>
                <a:lnTo>
                  <a:pt x="1415" y="2386"/>
                </a:lnTo>
                <a:lnTo>
                  <a:pt x="1389" y="2381"/>
                </a:lnTo>
                <a:lnTo>
                  <a:pt x="1389" y="2384"/>
                </a:lnTo>
                <a:lnTo>
                  <a:pt x="1393" y="2384"/>
                </a:lnTo>
                <a:lnTo>
                  <a:pt x="1393" y="2388"/>
                </a:lnTo>
                <a:lnTo>
                  <a:pt x="1410" y="2393"/>
                </a:lnTo>
                <a:lnTo>
                  <a:pt x="1426" y="2400"/>
                </a:lnTo>
                <a:lnTo>
                  <a:pt x="1442" y="2407"/>
                </a:lnTo>
                <a:lnTo>
                  <a:pt x="1454" y="2418"/>
                </a:lnTo>
                <a:lnTo>
                  <a:pt x="1463" y="2432"/>
                </a:lnTo>
                <a:lnTo>
                  <a:pt x="1464" y="2435"/>
                </a:lnTo>
                <a:lnTo>
                  <a:pt x="1464" y="2440"/>
                </a:lnTo>
                <a:lnTo>
                  <a:pt x="1464" y="2444"/>
                </a:lnTo>
                <a:lnTo>
                  <a:pt x="1463" y="2451"/>
                </a:lnTo>
                <a:lnTo>
                  <a:pt x="1463" y="2458"/>
                </a:lnTo>
                <a:lnTo>
                  <a:pt x="1475" y="2463"/>
                </a:lnTo>
                <a:lnTo>
                  <a:pt x="1489" y="2472"/>
                </a:lnTo>
                <a:lnTo>
                  <a:pt x="1501" y="2482"/>
                </a:lnTo>
                <a:lnTo>
                  <a:pt x="1508" y="2493"/>
                </a:lnTo>
                <a:lnTo>
                  <a:pt x="1503" y="2510"/>
                </a:lnTo>
                <a:lnTo>
                  <a:pt x="1496" y="2533"/>
                </a:lnTo>
                <a:lnTo>
                  <a:pt x="1489" y="2556"/>
                </a:lnTo>
                <a:lnTo>
                  <a:pt x="1478" y="2576"/>
                </a:lnTo>
                <a:lnTo>
                  <a:pt x="1461" y="2589"/>
                </a:lnTo>
                <a:lnTo>
                  <a:pt x="1436" y="2599"/>
                </a:lnTo>
                <a:lnTo>
                  <a:pt x="1407" y="2608"/>
                </a:lnTo>
                <a:lnTo>
                  <a:pt x="1373" y="2613"/>
                </a:lnTo>
                <a:lnTo>
                  <a:pt x="1339" y="2615"/>
                </a:lnTo>
                <a:lnTo>
                  <a:pt x="1305" y="2615"/>
                </a:lnTo>
                <a:lnTo>
                  <a:pt x="1274" y="2611"/>
                </a:lnTo>
                <a:lnTo>
                  <a:pt x="1274" y="2618"/>
                </a:lnTo>
                <a:lnTo>
                  <a:pt x="1279" y="2622"/>
                </a:lnTo>
                <a:lnTo>
                  <a:pt x="1284" y="2624"/>
                </a:lnTo>
                <a:lnTo>
                  <a:pt x="1288" y="2625"/>
                </a:lnTo>
                <a:lnTo>
                  <a:pt x="1290" y="2629"/>
                </a:lnTo>
                <a:lnTo>
                  <a:pt x="1291" y="2634"/>
                </a:lnTo>
                <a:lnTo>
                  <a:pt x="1293" y="2643"/>
                </a:lnTo>
                <a:lnTo>
                  <a:pt x="1295" y="2650"/>
                </a:lnTo>
                <a:lnTo>
                  <a:pt x="1293" y="2657"/>
                </a:lnTo>
                <a:lnTo>
                  <a:pt x="1290" y="2664"/>
                </a:lnTo>
                <a:lnTo>
                  <a:pt x="1288" y="2671"/>
                </a:lnTo>
                <a:lnTo>
                  <a:pt x="1290" y="2679"/>
                </a:lnTo>
                <a:lnTo>
                  <a:pt x="1293" y="2686"/>
                </a:lnTo>
                <a:lnTo>
                  <a:pt x="1298" y="2692"/>
                </a:lnTo>
                <a:lnTo>
                  <a:pt x="1302" y="2699"/>
                </a:lnTo>
                <a:lnTo>
                  <a:pt x="1305" y="2711"/>
                </a:lnTo>
                <a:lnTo>
                  <a:pt x="1288" y="2718"/>
                </a:lnTo>
                <a:lnTo>
                  <a:pt x="1271" y="2723"/>
                </a:lnTo>
                <a:lnTo>
                  <a:pt x="1250" y="2727"/>
                </a:lnTo>
                <a:lnTo>
                  <a:pt x="1223" y="2727"/>
                </a:lnTo>
                <a:lnTo>
                  <a:pt x="1215" y="2720"/>
                </a:lnTo>
                <a:lnTo>
                  <a:pt x="1202" y="2714"/>
                </a:lnTo>
                <a:lnTo>
                  <a:pt x="1187" y="2711"/>
                </a:lnTo>
                <a:lnTo>
                  <a:pt x="1175" y="2707"/>
                </a:lnTo>
                <a:lnTo>
                  <a:pt x="1175" y="2714"/>
                </a:lnTo>
                <a:lnTo>
                  <a:pt x="1187" y="2730"/>
                </a:lnTo>
                <a:lnTo>
                  <a:pt x="1197" y="2749"/>
                </a:lnTo>
                <a:lnTo>
                  <a:pt x="1197" y="2765"/>
                </a:lnTo>
                <a:lnTo>
                  <a:pt x="1201" y="2768"/>
                </a:lnTo>
                <a:lnTo>
                  <a:pt x="1204" y="2770"/>
                </a:lnTo>
                <a:lnTo>
                  <a:pt x="1208" y="2772"/>
                </a:lnTo>
                <a:lnTo>
                  <a:pt x="1211" y="2772"/>
                </a:lnTo>
                <a:lnTo>
                  <a:pt x="1213" y="2772"/>
                </a:lnTo>
                <a:lnTo>
                  <a:pt x="1216" y="2772"/>
                </a:lnTo>
                <a:lnTo>
                  <a:pt x="1218" y="2774"/>
                </a:lnTo>
                <a:lnTo>
                  <a:pt x="1220" y="2777"/>
                </a:lnTo>
                <a:lnTo>
                  <a:pt x="1223" y="2781"/>
                </a:lnTo>
                <a:lnTo>
                  <a:pt x="1223" y="2788"/>
                </a:lnTo>
                <a:lnTo>
                  <a:pt x="1222" y="2791"/>
                </a:lnTo>
                <a:lnTo>
                  <a:pt x="1222" y="2793"/>
                </a:lnTo>
                <a:lnTo>
                  <a:pt x="1222" y="2795"/>
                </a:lnTo>
                <a:lnTo>
                  <a:pt x="1222" y="2796"/>
                </a:lnTo>
                <a:lnTo>
                  <a:pt x="1223" y="2800"/>
                </a:lnTo>
                <a:lnTo>
                  <a:pt x="1223" y="2803"/>
                </a:lnTo>
                <a:lnTo>
                  <a:pt x="1236" y="2803"/>
                </a:lnTo>
                <a:lnTo>
                  <a:pt x="1234" y="2817"/>
                </a:lnTo>
                <a:lnTo>
                  <a:pt x="1229" y="2826"/>
                </a:lnTo>
                <a:lnTo>
                  <a:pt x="1223" y="2833"/>
                </a:lnTo>
                <a:lnTo>
                  <a:pt x="1220" y="2842"/>
                </a:lnTo>
                <a:lnTo>
                  <a:pt x="1222" y="2849"/>
                </a:lnTo>
                <a:lnTo>
                  <a:pt x="1227" y="2857"/>
                </a:lnTo>
                <a:lnTo>
                  <a:pt x="1232" y="2864"/>
                </a:lnTo>
                <a:lnTo>
                  <a:pt x="1236" y="2871"/>
                </a:lnTo>
                <a:lnTo>
                  <a:pt x="1236" y="2878"/>
                </a:lnTo>
                <a:lnTo>
                  <a:pt x="1236" y="2882"/>
                </a:lnTo>
                <a:lnTo>
                  <a:pt x="1234" y="2885"/>
                </a:lnTo>
                <a:lnTo>
                  <a:pt x="1232" y="2889"/>
                </a:lnTo>
                <a:lnTo>
                  <a:pt x="1230" y="2891"/>
                </a:lnTo>
                <a:lnTo>
                  <a:pt x="1229" y="2894"/>
                </a:lnTo>
                <a:lnTo>
                  <a:pt x="1229" y="2896"/>
                </a:lnTo>
                <a:lnTo>
                  <a:pt x="1229" y="2899"/>
                </a:lnTo>
                <a:lnTo>
                  <a:pt x="1229" y="2901"/>
                </a:lnTo>
                <a:lnTo>
                  <a:pt x="1230" y="2905"/>
                </a:lnTo>
                <a:lnTo>
                  <a:pt x="1232" y="2906"/>
                </a:lnTo>
                <a:lnTo>
                  <a:pt x="1234" y="2910"/>
                </a:lnTo>
                <a:lnTo>
                  <a:pt x="1236" y="2915"/>
                </a:lnTo>
                <a:lnTo>
                  <a:pt x="1202" y="2924"/>
                </a:lnTo>
                <a:lnTo>
                  <a:pt x="1175" y="2938"/>
                </a:lnTo>
                <a:lnTo>
                  <a:pt x="1173" y="2943"/>
                </a:lnTo>
                <a:lnTo>
                  <a:pt x="1171" y="2947"/>
                </a:lnTo>
                <a:lnTo>
                  <a:pt x="1169" y="2952"/>
                </a:lnTo>
                <a:lnTo>
                  <a:pt x="1168" y="2955"/>
                </a:lnTo>
                <a:lnTo>
                  <a:pt x="1166" y="2959"/>
                </a:lnTo>
                <a:lnTo>
                  <a:pt x="1166" y="2960"/>
                </a:lnTo>
                <a:lnTo>
                  <a:pt x="1176" y="2978"/>
                </a:lnTo>
                <a:lnTo>
                  <a:pt x="1190" y="2990"/>
                </a:lnTo>
                <a:lnTo>
                  <a:pt x="1209" y="2999"/>
                </a:lnTo>
                <a:lnTo>
                  <a:pt x="1232" y="3006"/>
                </a:lnTo>
                <a:lnTo>
                  <a:pt x="1255" y="3011"/>
                </a:lnTo>
                <a:lnTo>
                  <a:pt x="1277" y="3015"/>
                </a:lnTo>
                <a:lnTo>
                  <a:pt x="1286" y="3069"/>
                </a:lnTo>
                <a:lnTo>
                  <a:pt x="1271" y="3077"/>
                </a:lnTo>
                <a:lnTo>
                  <a:pt x="1255" y="3091"/>
                </a:lnTo>
                <a:lnTo>
                  <a:pt x="1243" y="3107"/>
                </a:lnTo>
                <a:lnTo>
                  <a:pt x="1236" y="3126"/>
                </a:lnTo>
                <a:lnTo>
                  <a:pt x="1241" y="3137"/>
                </a:lnTo>
                <a:lnTo>
                  <a:pt x="1243" y="3151"/>
                </a:lnTo>
                <a:lnTo>
                  <a:pt x="1243" y="3168"/>
                </a:lnTo>
                <a:lnTo>
                  <a:pt x="1229" y="3172"/>
                </a:lnTo>
                <a:lnTo>
                  <a:pt x="1218" y="3175"/>
                </a:lnTo>
                <a:lnTo>
                  <a:pt x="1204" y="3180"/>
                </a:lnTo>
                <a:lnTo>
                  <a:pt x="1204" y="3194"/>
                </a:lnTo>
                <a:lnTo>
                  <a:pt x="1213" y="3201"/>
                </a:lnTo>
                <a:lnTo>
                  <a:pt x="1223" y="3212"/>
                </a:lnTo>
                <a:lnTo>
                  <a:pt x="1234" y="3226"/>
                </a:lnTo>
                <a:lnTo>
                  <a:pt x="1246" y="3240"/>
                </a:lnTo>
                <a:lnTo>
                  <a:pt x="1255" y="3252"/>
                </a:lnTo>
                <a:lnTo>
                  <a:pt x="1258" y="3261"/>
                </a:lnTo>
                <a:lnTo>
                  <a:pt x="1253" y="3262"/>
                </a:lnTo>
                <a:lnTo>
                  <a:pt x="1250" y="3262"/>
                </a:lnTo>
                <a:lnTo>
                  <a:pt x="1243" y="3264"/>
                </a:lnTo>
                <a:lnTo>
                  <a:pt x="1236" y="3264"/>
                </a:lnTo>
                <a:lnTo>
                  <a:pt x="1234" y="3275"/>
                </a:lnTo>
                <a:lnTo>
                  <a:pt x="1230" y="3285"/>
                </a:lnTo>
                <a:lnTo>
                  <a:pt x="1229" y="3296"/>
                </a:lnTo>
                <a:lnTo>
                  <a:pt x="1222" y="3297"/>
                </a:lnTo>
                <a:lnTo>
                  <a:pt x="1215" y="3303"/>
                </a:lnTo>
                <a:lnTo>
                  <a:pt x="1209" y="3306"/>
                </a:lnTo>
                <a:lnTo>
                  <a:pt x="1204" y="3304"/>
                </a:lnTo>
                <a:lnTo>
                  <a:pt x="1201" y="3303"/>
                </a:lnTo>
                <a:lnTo>
                  <a:pt x="1199" y="3299"/>
                </a:lnTo>
                <a:lnTo>
                  <a:pt x="1197" y="3297"/>
                </a:lnTo>
                <a:lnTo>
                  <a:pt x="1194" y="3296"/>
                </a:lnTo>
                <a:lnTo>
                  <a:pt x="1194" y="3315"/>
                </a:lnTo>
                <a:lnTo>
                  <a:pt x="1202" y="3325"/>
                </a:lnTo>
                <a:lnTo>
                  <a:pt x="1208" y="3341"/>
                </a:lnTo>
                <a:lnTo>
                  <a:pt x="1209" y="3360"/>
                </a:lnTo>
                <a:lnTo>
                  <a:pt x="1188" y="3365"/>
                </a:lnTo>
                <a:lnTo>
                  <a:pt x="1171" y="3371"/>
                </a:lnTo>
                <a:lnTo>
                  <a:pt x="1152" y="3376"/>
                </a:lnTo>
                <a:lnTo>
                  <a:pt x="1152" y="3367"/>
                </a:lnTo>
                <a:lnTo>
                  <a:pt x="1150" y="3365"/>
                </a:lnTo>
                <a:lnTo>
                  <a:pt x="1148" y="3364"/>
                </a:lnTo>
                <a:lnTo>
                  <a:pt x="1148" y="3362"/>
                </a:lnTo>
                <a:lnTo>
                  <a:pt x="1148" y="3360"/>
                </a:lnTo>
                <a:lnTo>
                  <a:pt x="1147" y="3357"/>
                </a:lnTo>
                <a:lnTo>
                  <a:pt x="1134" y="3357"/>
                </a:lnTo>
                <a:lnTo>
                  <a:pt x="1126" y="3355"/>
                </a:lnTo>
                <a:lnTo>
                  <a:pt x="1117" y="3357"/>
                </a:lnTo>
                <a:lnTo>
                  <a:pt x="1105" y="3357"/>
                </a:lnTo>
                <a:lnTo>
                  <a:pt x="1099" y="3341"/>
                </a:lnTo>
                <a:lnTo>
                  <a:pt x="1091" y="3331"/>
                </a:lnTo>
                <a:lnTo>
                  <a:pt x="1080" y="3322"/>
                </a:lnTo>
                <a:lnTo>
                  <a:pt x="1063" y="3318"/>
                </a:lnTo>
                <a:lnTo>
                  <a:pt x="1063" y="3311"/>
                </a:lnTo>
                <a:lnTo>
                  <a:pt x="1063" y="3308"/>
                </a:lnTo>
                <a:lnTo>
                  <a:pt x="1065" y="3304"/>
                </a:lnTo>
                <a:lnTo>
                  <a:pt x="1065" y="3301"/>
                </a:lnTo>
                <a:lnTo>
                  <a:pt x="1063" y="3299"/>
                </a:lnTo>
                <a:lnTo>
                  <a:pt x="1058" y="3296"/>
                </a:lnTo>
                <a:lnTo>
                  <a:pt x="1052" y="3296"/>
                </a:lnTo>
                <a:lnTo>
                  <a:pt x="1049" y="3294"/>
                </a:lnTo>
                <a:lnTo>
                  <a:pt x="1044" y="3294"/>
                </a:lnTo>
                <a:lnTo>
                  <a:pt x="1040" y="3290"/>
                </a:lnTo>
                <a:lnTo>
                  <a:pt x="1037" y="3287"/>
                </a:lnTo>
                <a:lnTo>
                  <a:pt x="1033" y="3283"/>
                </a:lnTo>
                <a:lnTo>
                  <a:pt x="1033" y="3280"/>
                </a:lnTo>
                <a:lnTo>
                  <a:pt x="1033" y="3278"/>
                </a:lnTo>
                <a:lnTo>
                  <a:pt x="1033" y="3275"/>
                </a:lnTo>
                <a:lnTo>
                  <a:pt x="1033" y="3273"/>
                </a:lnTo>
                <a:lnTo>
                  <a:pt x="1033" y="3271"/>
                </a:lnTo>
                <a:lnTo>
                  <a:pt x="1031" y="3269"/>
                </a:lnTo>
                <a:lnTo>
                  <a:pt x="1028" y="3268"/>
                </a:lnTo>
                <a:lnTo>
                  <a:pt x="1024" y="3269"/>
                </a:lnTo>
                <a:lnTo>
                  <a:pt x="1019" y="3269"/>
                </a:lnTo>
                <a:lnTo>
                  <a:pt x="1016" y="3269"/>
                </a:lnTo>
                <a:lnTo>
                  <a:pt x="1012" y="3268"/>
                </a:lnTo>
                <a:lnTo>
                  <a:pt x="1007" y="3266"/>
                </a:lnTo>
                <a:lnTo>
                  <a:pt x="1002" y="3264"/>
                </a:lnTo>
                <a:lnTo>
                  <a:pt x="1002" y="3252"/>
                </a:lnTo>
                <a:lnTo>
                  <a:pt x="989" y="3252"/>
                </a:lnTo>
                <a:lnTo>
                  <a:pt x="991" y="3240"/>
                </a:lnTo>
                <a:lnTo>
                  <a:pt x="995" y="3233"/>
                </a:lnTo>
                <a:lnTo>
                  <a:pt x="1000" y="3226"/>
                </a:lnTo>
                <a:lnTo>
                  <a:pt x="1005" y="3217"/>
                </a:lnTo>
                <a:lnTo>
                  <a:pt x="986" y="3217"/>
                </a:lnTo>
                <a:lnTo>
                  <a:pt x="986" y="3214"/>
                </a:lnTo>
                <a:lnTo>
                  <a:pt x="983" y="3214"/>
                </a:lnTo>
                <a:lnTo>
                  <a:pt x="983" y="3219"/>
                </a:lnTo>
                <a:lnTo>
                  <a:pt x="981" y="3222"/>
                </a:lnTo>
                <a:lnTo>
                  <a:pt x="981" y="3224"/>
                </a:lnTo>
                <a:lnTo>
                  <a:pt x="981" y="3226"/>
                </a:lnTo>
                <a:lnTo>
                  <a:pt x="979" y="3226"/>
                </a:lnTo>
                <a:lnTo>
                  <a:pt x="977" y="3228"/>
                </a:lnTo>
                <a:lnTo>
                  <a:pt x="974" y="3229"/>
                </a:lnTo>
                <a:lnTo>
                  <a:pt x="962" y="3236"/>
                </a:lnTo>
                <a:lnTo>
                  <a:pt x="944" y="3241"/>
                </a:lnTo>
                <a:lnTo>
                  <a:pt x="948" y="3207"/>
                </a:lnTo>
                <a:lnTo>
                  <a:pt x="944" y="3198"/>
                </a:lnTo>
                <a:lnTo>
                  <a:pt x="941" y="3194"/>
                </a:lnTo>
                <a:lnTo>
                  <a:pt x="939" y="3193"/>
                </a:lnTo>
                <a:lnTo>
                  <a:pt x="939" y="3189"/>
                </a:lnTo>
                <a:lnTo>
                  <a:pt x="941" y="3184"/>
                </a:lnTo>
                <a:lnTo>
                  <a:pt x="944" y="3172"/>
                </a:lnTo>
                <a:lnTo>
                  <a:pt x="937" y="3168"/>
                </a:lnTo>
                <a:lnTo>
                  <a:pt x="932" y="3165"/>
                </a:lnTo>
                <a:lnTo>
                  <a:pt x="927" y="3159"/>
                </a:lnTo>
                <a:lnTo>
                  <a:pt x="921" y="3156"/>
                </a:lnTo>
                <a:lnTo>
                  <a:pt x="916" y="3152"/>
                </a:lnTo>
                <a:lnTo>
                  <a:pt x="883" y="3149"/>
                </a:lnTo>
                <a:lnTo>
                  <a:pt x="883" y="3140"/>
                </a:lnTo>
                <a:lnTo>
                  <a:pt x="878" y="3132"/>
                </a:lnTo>
                <a:lnTo>
                  <a:pt x="876" y="3123"/>
                </a:lnTo>
                <a:lnTo>
                  <a:pt x="880" y="3114"/>
                </a:lnTo>
                <a:lnTo>
                  <a:pt x="883" y="3105"/>
                </a:lnTo>
                <a:lnTo>
                  <a:pt x="887" y="3095"/>
                </a:lnTo>
                <a:lnTo>
                  <a:pt x="855" y="3098"/>
                </a:lnTo>
                <a:lnTo>
                  <a:pt x="852" y="3088"/>
                </a:lnTo>
                <a:lnTo>
                  <a:pt x="845" y="3072"/>
                </a:lnTo>
                <a:lnTo>
                  <a:pt x="845" y="3055"/>
                </a:lnTo>
                <a:lnTo>
                  <a:pt x="848" y="3037"/>
                </a:lnTo>
                <a:lnTo>
                  <a:pt x="853" y="3039"/>
                </a:lnTo>
                <a:lnTo>
                  <a:pt x="859" y="3039"/>
                </a:lnTo>
                <a:lnTo>
                  <a:pt x="862" y="3041"/>
                </a:lnTo>
                <a:lnTo>
                  <a:pt x="866" y="3043"/>
                </a:lnTo>
                <a:lnTo>
                  <a:pt x="871" y="3046"/>
                </a:lnTo>
                <a:lnTo>
                  <a:pt x="871" y="3022"/>
                </a:lnTo>
                <a:lnTo>
                  <a:pt x="867" y="3020"/>
                </a:lnTo>
                <a:lnTo>
                  <a:pt x="866" y="3016"/>
                </a:lnTo>
                <a:lnTo>
                  <a:pt x="862" y="3015"/>
                </a:lnTo>
                <a:lnTo>
                  <a:pt x="860" y="3013"/>
                </a:lnTo>
                <a:lnTo>
                  <a:pt x="855" y="3011"/>
                </a:lnTo>
                <a:lnTo>
                  <a:pt x="850" y="3008"/>
                </a:lnTo>
                <a:lnTo>
                  <a:pt x="843" y="3004"/>
                </a:lnTo>
                <a:lnTo>
                  <a:pt x="836" y="3002"/>
                </a:lnTo>
                <a:lnTo>
                  <a:pt x="829" y="2999"/>
                </a:lnTo>
                <a:lnTo>
                  <a:pt x="824" y="3008"/>
                </a:lnTo>
                <a:lnTo>
                  <a:pt x="817" y="3009"/>
                </a:lnTo>
                <a:lnTo>
                  <a:pt x="810" y="3009"/>
                </a:lnTo>
                <a:lnTo>
                  <a:pt x="797" y="3006"/>
                </a:lnTo>
                <a:lnTo>
                  <a:pt x="797" y="2983"/>
                </a:lnTo>
                <a:lnTo>
                  <a:pt x="803" y="2981"/>
                </a:lnTo>
                <a:lnTo>
                  <a:pt x="808" y="2978"/>
                </a:lnTo>
                <a:lnTo>
                  <a:pt x="811" y="2974"/>
                </a:lnTo>
                <a:lnTo>
                  <a:pt x="815" y="2971"/>
                </a:lnTo>
                <a:lnTo>
                  <a:pt x="817" y="2964"/>
                </a:lnTo>
                <a:lnTo>
                  <a:pt x="813" y="2953"/>
                </a:lnTo>
                <a:lnTo>
                  <a:pt x="815" y="2941"/>
                </a:lnTo>
                <a:lnTo>
                  <a:pt x="818" y="2926"/>
                </a:lnTo>
                <a:lnTo>
                  <a:pt x="820" y="2906"/>
                </a:lnTo>
                <a:lnTo>
                  <a:pt x="815" y="2906"/>
                </a:lnTo>
                <a:lnTo>
                  <a:pt x="808" y="2905"/>
                </a:lnTo>
                <a:lnTo>
                  <a:pt x="804" y="2903"/>
                </a:lnTo>
                <a:lnTo>
                  <a:pt x="801" y="2899"/>
                </a:lnTo>
                <a:lnTo>
                  <a:pt x="797" y="2896"/>
                </a:lnTo>
                <a:lnTo>
                  <a:pt x="796" y="2891"/>
                </a:lnTo>
                <a:lnTo>
                  <a:pt x="794" y="2884"/>
                </a:lnTo>
                <a:lnTo>
                  <a:pt x="797" y="2882"/>
                </a:lnTo>
                <a:lnTo>
                  <a:pt x="801" y="2880"/>
                </a:lnTo>
                <a:lnTo>
                  <a:pt x="803" y="2880"/>
                </a:lnTo>
                <a:lnTo>
                  <a:pt x="804" y="2878"/>
                </a:lnTo>
                <a:lnTo>
                  <a:pt x="808" y="2877"/>
                </a:lnTo>
                <a:lnTo>
                  <a:pt x="813" y="2877"/>
                </a:lnTo>
                <a:lnTo>
                  <a:pt x="813" y="2861"/>
                </a:lnTo>
                <a:lnTo>
                  <a:pt x="832" y="2861"/>
                </a:lnTo>
                <a:lnTo>
                  <a:pt x="832" y="2864"/>
                </a:lnTo>
                <a:lnTo>
                  <a:pt x="836" y="2864"/>
                </a:lnTo>
                <a:lnTo>
                  <a:pt x="836" y="2870"/>
                </a:lnTo>
                <a:lnTo>
                  <a:pt x="836" y="2873"/>
                </a:lnTo>
                <a:lnTo>
                  <a:pt x="836" y="2875"/>
                </a:lnTo>
                <a:lnTo>
                  <a:pt x="834" y="2877"/>
                </a:lnTo>
                <a:lnTo>
                  <a:pt x="836" y="2878"/>
                </a:lnTo>
                <a:lnTo>
                  <a:pt x="836" y="2880"/>
                </a:lnTo>
                <a:lnTo>
                  <a:pt x="839" y="2884"/>
                </a:lnTo>
                <a:lnTo>
                  <a:pt x="843" y="2885"/>
                </a:lnTo>
                <a:lnTo>
                  <a:pt x="846" y="2885"/>
                </a:lnTo>
                <a:lnTo>
                  <a:pt x="850" y="2887"/>
                </a:lnTo>
                <a:lnTo>
                  <a:pt x="855" y="2887"/>
                </a:lnTo>
                <a:lnTo>
                  <a:pt x="855" y="2880"/>
                </a:lnTo>
                <a:lnTo>
                  <a:pt x="855" y="2871"/>
                </a:lnTo>
                <a:lnTo>
                  <a:pt x="852" y="2856"/>
                </a:lnTo>
                <a:lnTo>
                  <a:pt x="846" y="2837"/>
                </a:lnTo>
                <a:lnTo>
                  <a:pt x="839" y="2816"/>
                </a:lnTo>
                <a:lnTo>
                  <a:pt x="832" y="2795"/>
                </a:lnTo>
                <a:lnTo>
                  <a:pt x="825" y="2774"/>
                </a:lnTo>
                <a:lnTo>
                  <a:pt x="818" y="2760"/>
                </a:lnTo>
                <a:lnTo>
                  <a:pt x="813" y="2749"/>
                </a:lnTo>
                <a:lnTo>
                  <a:pt x="813" y="2756"/>
                </a:lnTo>
                <a:lnTo>
                  <a:pt x="808" y="2763"/>
                </a:lnTo>
                <a:lnTo>
                  <a:pt x="803" y="2774"/>
                </a:lnTo>
                <a:lnTo>
                  <a:pt x="801" y="2782"/>
                </a:lnTo>
                <a:lnTo>
                  <a:pt x="801" y="2788"/>
                </a:lnTo>
                <a:lnTo>
                  <a:pt x="810" y="2796"/>
                </a:lnTo>
                <a:lnTo>
                  <a:pt x="815" y="2803"/>
                </a:lnTo>
                <a:lnTo>
                  <a:pt x="820" y="2814"/>
                </a:lnTo>
                <a:lnTo>
                  <a:pt x="820" y="2830"/>
                </a:lnTo>
                <a:lnTo>
                  <a:pt x="813" y="2830"/>
                </a:lnTo>
                <a:lnTo>
                  <a:pt x="804" y="2833"/>
                </a:lnTo>
                <a:lnTo>
                  <a:pt x="794" y="2835"/>
                </a:lnTo>
                <a:lnTo>
                  <a:pt x="782" y="2835"/>
                </a:lnTo>
                <a:lnTo>
                  <a:pt x="780" y="2824"/>
                </a:lnTo>
                <a:lnTo>
                  <a:pt x="778" y="2816"/>
                </a:lnTo>
                <a:lnTo>
                  <a:pt x="775" y="2803"/>
                </a:lnTo>
                <a:lnTo>
                  <a:pt x="773" y="2800"/>
                </a:lnTo>
                <a:lnTo>
                  <a:pt x="770" y="2796"/>
                </a:lnTo>
                <a:lnTo>
                  <a:pt x="764" y="2791"/>
                </a:lnTo>
                <a:lnTo>
                  <a:pt x="761" y="2788"/>
                </a:lnTo>
                <a:lnTo>
                  <a:pt x="759" y="2784"/>
                </a:lnTo>
                <a:lnTo>
                  <a:pt x="761" y="2774"/>
                </a:lnTo>
                <a:lnTo>
                  <a:pt x="764" y="2763"/>
                </a:lnTo>
                <a:lnTo>
                  <a:pt x="763" y="2749"/>
                </a:lnTo>
                <a:lnTo>
                  <a:pt x="761" y="2746"/>
                </a:lnTo>
                <a:lnTo>
                  <a:pt x="757" y="2742"/>
                </a:lnTo>
                <a:lnTo>
                  <a:pt x="754" y="2741"/>
                </a:lnTo>
                <a:lnTo>
                  <a:pt x="750" y="2739"/>
                </a:lnTo>
                <a:lnTo>
                  <a:pt x="747" y="2737"/>
                </a:lnTo>
                <a:lnTo>
                  <a:pt x="743" y="2734"/>
                </a:lnTo>
                <a:lnTo>
                  <a:pt x="743" y="2692"/>
                </a:lnTo>
                <a:lnTo>
                  <a:pt x="736" y="2688"/>
                </a:lnTo>
                <a:lnTo>
                  <a:pt x="740" y="2634"/>
                </a:lnTo>
                <a:lnTo>
                  <a:pt x="738" y="2629"/>
                </a:lnTo>
                <a:lnTo>
                  <a:pt x="733" y="2624"/>
                </a:lnTo>
                <a:lnTo>
                  <a:pt x="729" y="2620"/>
                </a:lnTo>
                <a:lnTo>
                  <a:pt x="724" y="2615"/>
                </a:lnTo>
                <a:lnTo>
                  <a:pt x="721" y="2611"/>
                </a:lnTo>
                <a:lnTo>
                  <a:pt x="708" y="2592"/>
                </a:lnTo>
                <a:lnTo>
                  <a:pt x="698" y="2568"/>
                </a:lnTo>
                <a:lnTo>
                  <a:pt x="689" y="2542"/>
                </a:lnTo>
                <a:lnTo>
                  <a:pt x="686" y="2515"/>
                </a:lnTo>
                <a:lnTo>
                  <a:pt x="701" y="2515"/>
                </a:lnTo>
                <a:lnTo>
                  <a:pt x="705" y="2498"/>
                </a:lnTo>
                <a:lnTo>
                  <a:pt x="707" y="2475"/>
                </a:lnTo>
                <a:lnTo>
                  <a:pt x="707" y="2453"/>
                </a:lnTo>
                <a:lnTo>
                  <a:pt x="705" y="2432"/>
                </a:lnTo>
                <a:lnTo>
                  <a:pt x="714" y="2414"/>
                </a:lnTo>
                <a:lnTo>
                  <a:pt x="717" y="2395"/>
                </a:lnTo>
                <a:lnTo>
                  <a:pt x="717" y="2374"/>
                </a:lnTo>
                <a:lnTo>
                  <a:pt x="715" y="2353"/>
                </a:lnTo>
                <a:lnTo>
                  <a:pt x="714" y="2332"/>
                </a:lnTo>
                <a:lnTo>
                  <a:pt x="714" y="2316"/>
                </a:lnTo>
                <a:lnTo>
                  <a:pt x="715" y="2306"/>
                </a:lnTo>
                <a:lnTo>
                  <a:pt x="719" y="2295"/>
                </a:lnTo>
                <a:lnTo>
                  <a:pt x="717" y="2285"/>
                </a:lnTo>
                <a:lnTo>
                  <a:pt x="703" y="2254"/>
                </a:lnTo>
                <a:lnTo>
                  <a:pt x="688" y="2222"/>
                </a:lnTo>
                <a:lnTo>
                  <a:pt x="675" y="2189"/>
                </a:lnTo>
                <a:lnTo>
                  <a:pt x="674" y="2175"/>
                </a:lnTo>
                <a:lnTo>
                  <a:pt x="677" y="2166"/>
                </a:lnTo>
                <a:lnTo>
                  <a:pt x="682" y="2158"/>
                </a:lnTo>
                <a:lnTo>
                  <a:pt x="684" y="2147"/>
                </a:lnTo>
                <a:lnTo>
                  <a:pt x="682" y="2135"/>
                </a:lnTo>
                <a:lnTo>
                  <a:pt x="679" y="2128"/>
                </a:lnTo>
                <a:lnTo>
                  <a:pt x="672" y="2123"/>
                </a:lnTo>
                <a:lnTo>
                  <a:pt x="667" y="2116"/>
                </a:lnTo>
                <a:lnTo>
                  <a:pt x="663" y="2109"/>
                </a:lnTo>
                <a:lnTo>
                  <a:pt x="663" y="2096"/>
                </a:lnTo>
                <a:lnTo>
                  <a:pt x="665" y="2095"/>
                </a:lnTo>
                <a:lnTo>
                  <a:pt x="667" y="2091"/>
                </a:lnTo>
                <a:lnTo>
                  <a:pt x="668" y="2089"/>
                </a:lnTo>
                <a:lnTo>
                  <a:pt x="672" y="2086"/>
                </a:lnTo>
                <a:lnTo>
                  <a:pt x="674" y="2083"/>
                </a:lnTo>
                <a:lnTo>
                  <a:pt x="675" y="2081"/>
                </a:lnTo>
                <a:lnTo>
                  <a:pt x="679" y="1959"/>
                </a:lnTo>
                <a:lnTo>
                  <a:pt x="675" y="1950"/>
                </a:lnTo>
                <a:lnTo>
                  <a:pt x="670" y="1939"/>
                </a:lnTo>
                <a:lnTo>
                  <a:pt x="672" y="1924"/>
                </a:lnTo>
                <a:lnTo>
                  <a:pt x="672" y="1922"/>
                </a:lnTo>
                <a:lnTo>
                  <a:pt x="674" y="1920"/>
                </a:lnTo>
                <a:lnTo>
                  <a:pt x="675" y="1920"/>
                </a:lnTo>
                <a:lnTo>
                  <a:pt x="677" y="1918"/>
                </a:lnTo>
                <a:lnTo>
                  <a:pt x="679" y="1917"/>
                </a:lnTo>
                <a:lnTo>
                  <a:pt x="679" y="1913"/>
                </a:lnTo>
                <a:lnTo>
                  <a:pt x="679" y="1908"/>
                </a:lnTo>
                <a:lnTo>
                  <a:pt x="677" y="1906"/>
                </a:lnTo>
                <a:lnTo>
                  <a:pt x="675" y="1904"/>
                </a:lnTo>
                <a:lnTo>
                  <a:pt x="674" y="1901"/>
                </a:lnTo>
                <a:lnTo>
                  <a:pt x="670" y="1897"/>
                </a:lnTo>
                <a:lnTo>
                  <a:pt x="668" y="1896"/>
                </a:lnTo>
                <a:lnTo>
                  <a:pt x="667" y="1894"/>
                </a:lnTo>
                <a:lnTo>
                  <a:pt x="667" y="1836"/>
                </a:lnTo>
                <a:lnTo>
                  <a:pt x="661" y="1828"/>
                </a:lnTo>
                <a:lnTo>
                  <a:pt x="656" y="1819"/>
                </a:lnTo>
                <a:lnTo>
                  <a:pt x="653" y="1805"/>
                </a:lnTo>
                <a:lnTo>
                  <a:pt x="661" y="1796"/>
                </a:lnTo>
                <a:lnTo>
                  <a:pt x="667" y="1784"/>
                </a:lnTo>
                <a:lnTo>
                  <a:pt x="668" y="1768"/>
                </a:lnTo>
                <a:lnTo>
                  <a:pt x="668" y="1751"/>
                </a:lnTo>
                <a:lnTo>
                  <a:pt x="668" y="1733"/>
                </a:lnTo>
                <a:lnTo>
                  <a:pt x="667" y="1716"/>
                </a:lnTo>
                <a:lnTo>
                  <a:pt x="663" y="1709"/>
                </a:lnTo>
                <a:lnTo>
                  <a:pt x="660" y="1692"/>
                </a:lnTo>
                <a:lnTo>
                  <a:pt x="654" y="1671"/>
                </a:lnTo>
                <a:lnTo>
                  <a:pt x="647" y="1644"/>
                </a:lnTo>
                <a:lnTo>
                  <a:pt x="642" y="1620"/>
                </a:lnTo>
                <a:lnTo>
                  <a:pt x="639" y="1597"/>
                </a:lnTo>
                <a:lnTo>
                  <a:pt x="635" y="1578"/>
                </a:lnTo>
                <a:lnTo>
                  <a:pt x="633" y="1568"/>
                </a:lnTo>
                <a:lnTo>
                  <a:pt x="611" y="1555"/>
                </a:lnTo>
                <a:lnTo>
                  <a:pt x="592" y="1540"/>
                </a:lnTo>
                <a:lnTo>
                  <a:pt x="576" y="1526"/>
                </a:lnTo>
                <a:lnTo>
                  <a:pt x="558" y="1510"/>
                </a:lnTo>
                <a:lnTo>
                  <a:pt x="541" y="1498"/>
                </a:lnTo>
                <a:lnTo>
                  <a:pt x="516" y="1487"/>
                </a:lnTo>
                <a:lnTo>
                  <a:pt x="490" y="1480"/>
                </a:lnTo>
                <a:lnTo>
                  <a:pt x="462" y="1473"/>
                </a:lnTo>
                <a:lnTo>
                  <a:pt x="441" y="1463"/>
                </a:lnTo>
                <a:lnTo>
                  <a:pt x="436" y="1459"/>
                </a:lnTo>
                <a:lnTo>
                  <a:pt x="433" y="1454"/>
                </a:lnTo>
                <a:lnTo>
                  <a:pt x="427" y="1449"/>
                </a:lnTo>
                <a:lnTo>
                  <a:pt x="422" y="1444"/>
                </a:lnTo>
                <a:lnTo>
                  <a:pt x="417" y="1440"/>
                </a:lnTo>
                <a:lnTo>
                  <a:pt x="405" y="1435"/>
                </a:lnTo>
                <a:lnTo>
                  <a:pt x="393" y="1433"/>
                </a:lnTo>
                <a:lnTo>
                  <a:pt x="379" y="1430"/>
                </a:lnTo>
                <a:lnTo>
                  <a:pt x="368" y="1424"/>
                </a:lnTo>
                <a:lnTo>
                  <a:pt x="365" y="1409"/>
                </a:lnTo>
                <a:lnTo>
                  <a:pt x="349" y="1397"/>
                </a:lnTo>
                <a:lnTo>
                  <a:pt x="333" y="1383"/>
                </a:lnTo>
                <a:lnTo>
                  <a:pt x="302" y="1356"/>
                </a:lnTo>
                <a:lnTo>
                  <a:pt x="298" y="1309"/>
                </a:lnTo>
                <a:lnTo>
                  <a:pt x="290" y="1295"/>
                </a:lnTo>
                <a:lnTo>
                  <a:pt x="277" y="1283"/>
                </a:lnTo>
                <a:lnTo>
                  <a:pt x="263" y="1271"/>
                </a:lnTo>
                <a:lnTo>
                  <a:pt x="253" y="1259"/>
                </a:lnTo>
                <a:lnTo>
                  <a:pt x="249" y="1250"/>
                </a:lnTo>
                <a:lnTo>
                  <a:pt x="248" y="1239"/>
                </a:lnTo>
                <a:lnTo>
                  <a:pt x="244" y="1229"/>
                </a:lnTo>
                <a:lnTo>
                  <a:pt x="242" y="1225"/>
                </a:lnTo>
                <a:lnTo>
                  <a:pt x="239" y="1222"/>
                </a:lnTo>
                <a:lnTo>
                  <a:pt x="234" y="1220"/>
                </a:lnTo>
                <a:lnTo>
                  <a:pt x="228" y="1219"/>
                </a:lnTo>
                <a:lnTo>
                  <a:pt x="225" y="1217"/>
                </a:lnTo>
                <a:lnTo>
                  <a:pt x="221" y="1213"/>
                </a:lnTo>
                <a:lnTo>
                  <a:pt x="218" y="1208"/>
                </a:lnTo>
                <a:lnTo>
                  <a:pt x="216" y="1203"/>
                </a:lnTo>
                <a:lnTo>
                  <a:pt x="215" y="1198"/>
                </a:lnTo>
                <a:lnTo>
                  <a:pt x="213" y="1192"/>
                </a:lnTo>
                <a:lnTo>
                  <a:pt x="211" y="1187"/>
                </a:lnTo>
                <a:lnTo>
                  <a:pt x="199" y="1182"/>
                </a:lnTo>
                <a:lnTo>
                  <a:pt x="195" y="1159"/>
                </a:lnTo>
                <a:lnTo>
                  <a:pt x="185" y="1142"/>
                </a:lnTo>
                <a:lnTo>
                  <a:pt x="171" y="1124"/>
                </a:lnTo>
                <a:lnTo>
                  <a:pt x="160" y="1107"/>
                </a:lnTo>
                <a:lnTo>
                  <a:pt x="157" y="1095"/>
                </a:lnTo>
                <a:lnTo>
                  <a:pt x="157" y="1086"/>
                </a:lnTo>
                <a:lnTo>
                  <a:pt x="153" y="1075"/>
                </a:lnTo>
                <a:lnTo>
                  <a:pt x="139" y="1060"/>
                </a:lnTo>
                <a:lnTo>
                  <a:pt x="124" y="1047"/>
                </a:lnTo>
                <a:lnTo>
                  <a:pt x="110" y="1033"/>
                </a:lnTo>
                <a:lnTo>
                  <a:pt x="101" y="1018"/>
                </a:lnTo>
                <a:lnTo>
                  <a:pt x="92" y="1000"/>
                </a:lnTo>
                <a:lnTo>
                  <a:pt x="80" y="983"/>
                </a:lnTo>
                <a:lnTo>
                  <a:pt x="68" y="972"/>
                </a:lnTo>
                <a:lnTo>
                  <a:pt x="56" y="965"/>
                </a:lnTo>
                <a:lnTo>
                  <a:pt x="45" y="962"/>
                </a:lnTo>
                <a:lnTo>
                  <a:pt x="35" y="958"/>
                </a:lnTo>
                <a:lnTo>
                  <a:pt x="26" y="951"/>
                </a:lnTo>
                <a:lnTo>
                  <a:pt x="19" y="943"/>
                </a:lnTo>
                <a:lnTo>
                  <a:pt x="14" y="929"/>
                </a:lnTo>
                <a:lnTo>
                  <a:pt x="19" y="918"/>
                </a:lnTo>
                <a:lnTo>
                  <a:pt x="16" y="908"/>
                </a:lnTo>
                <a:lnTo>
                  <a:pt x="9" y="896"/>
                </a:lnTo>
                <a:lnTo>
                  <a:pt x="2" y="882"/>
                </a:lnTo>
                <a:lnTo>
                  <a:pt x="0" y="868"/>
                </a:lnTo>
                <a:lnTo>
                  <a:pt x="3" y="852"/>
                </a:lnTo>
                <a:lnTo>
                  <a:pt x="14" y="833"/>
                </a:lnTo>
                <a:lnTo>
                  <a:pt x="29" y="815"/>
                </a:lnTo>
                <a:lnTo>
                  <a:pt x="50" y="801"/>
                </a:lnTo>
                <a:lnTo>
                  <a:pt x="71" y="791"/>
                </a:lnTo>
                <a:lnTo>
                  <a:pt x="77" y="772"/>
                </a:lnTo>
                <a:lnTo>
                  <a:pt x="64" y="772"/>
                </a:lnTo>
                <a:lnTo>
                  <a:pt x="52" y="777"/>
                </a:lnTo>
                <a:lnTo>
                  <a:pt x="42" y="775"/>
                </a:lnTo>
                <a:lnTo>
                  <a:pt x="31" y="770"/>
                </a:lnTo>
                <a:lnTo>
                  <a:pt x="21" y="765"/>
                </a:lnTo>
                <a:lnTo>
                  <a:pt x="10" y="761"/>
                </a:lnTo>
                <a:lnTo>
                  <a:pt x="10" y="733"/>
                </a:lnTo>
                <a:lnTo>
                  <a:pt x="16" y="733"/>
                </a:lnTo>
                <a:lnTo>
                  <a:pt x="17" y="732"/>
                </a:lnTo>
                <a:lnTo>
                  <a:pt x="19" y="732"/>
                </a:lnTo>
                <a:lnTo>
                  <a:pt x="19" y="732"/>
                </a:lnTo>
                <a:lnTo>
                  <a:pt x="19" y="732"/>
                </a:lnTo>
                <a:lnTo>
                  <a:pt x="21" y="730"/>
                </a:lnTo>
                <a:lnTo>
                  <a:pt x="23" y="726"/>
                </a:lnTo>
                <a:lnTo>
                  <a:pt x="17" y="714"/>
                </a:lnTo>
                <a:lnTo>
                  <a:pt x="14" y="698"/>
                </a:lnTo>
                <a:lnTo>
                  <a:pt x="14" y="679"/>
                </a:lnTo>
                <a:lnTo>
                  <a:pt x="21" y="674"/>
                </a:lnTo>
                <a:lnTo>
                  <a:pt x="29" y="663"/>
                </a:lnTo>
                <a:lnTo>
                  <a:pt x="40" y="651"/>
                </a:lnTo>
                <a:lnTo>
                  <a:pt x="49" y="637"/>
                </a:lnTo>
                <a:lnTo>
                  <a:pt x="57" y="625"/>
                </a:lnTo>
                <a:lnTo>
                  <a:pt x="61" y="618"/>
                </a:lnTo>
                <a:lnTo>
                  <a:pt x="63" y="604"/>
                </a:lnTo>
                <a:lnTo>
                  <a:pt x="64" y="594"/>
                </a:lnTo>
                <a:lnTo>
                  <a:pt x="68" y="583"/>
                </a:lnTo>
                <a:lnTo>
                  <a:pt x="80" y="578"/>
                </a:lnTo>
                <a:lnTo>
                  <a:pt x="92" y="574"/>
                </a:lnTo>
                <a:lnTo>
                  <a:pt x="106" y="571"/>
                </a:lnTo>
                <a:lnTo>
                  <a:pt x="119" y="564"/>
                </a:lnTo>
                <a:lnTo>
                  <a:pt x="124" y="555"/>
                </a:lnTo>
                <a:lnTo>
                  <a:pt x="131" y="543"/>
                </a:lnTo>
                <a:lnTo>
                  <a:pt x="139" y="529"/>
                </a:lnTo>
                <a:lnTo>
                  <a:pt x="146" y="517"/>
                </a:lnTo>
                <a:lnTo>
                  <a:pt x="153" y="510"/>
                </a:lnTo>
                <a:lnTo>
                  <a:pt x="167" y="505"/>
                </a:lnTo>
                <a:lnTo>
                  <a:pt x="187" y="503"/>
                </a:lnTo>
                <a:lnTo>
                  <a:pt x="195" y="482"/>
                </a:lnTo>
                <a:lnTo>
                  <a:pt x="206" y="463"/>
                </a:lnTo>
                <a:lnTo>
                  <a:pt x="218" y="445"/>
                </a:lnTo>
                <a:lnTo>
                  <a:pt x="211" y="433"/>
                </a:lnTo>
                <a:lnTo>
                  <a:pt x="208" y="414"/>
                </a:lnTo>
                <a:lnTo>
                  <a:pt x="206" y="391"/>
                </a:lnTo>
                <a:lnTo>
                  <a:pt x="206" y="367"/>
                </a:lnTo>
                <a:lnTo>
                  <a:pt x="206" y="346"/>
                </a:lnTo>
                <a:lnTo>
                  <a:pt x="211" y="346"/>
                </a:lnTo>
                <a:lnTo>
                  <a:pt x="213" y="344"/>
                </a:lnTo>
                <a:lnTo>
                  <a:pt x="215" y="344"/>
                </a:lnTo>
                <a:lnTo>
                  <a:pt x="216" y="342"/>
                </a:lnTo>
                <a:lnTo>
                  <a:pt x="218" y="342"/>
                </a:lnTo>
                <a:lnTo>
                  <a:pt x="209" y="332"/>
                </a:lnTo>
                <a:lnTo>
                  <a:pt x="208" y="323"/>
                </a:lnTo>
                <a:lnTo>
                  <a:pt x="211" y="318"/>
                </a:lnTo>
                <a:lnTo>
                  <a:pt x="213" y="313"/>
                </a:lnTo>
                <a:lnTo>
                  <a:pt x="215" y="307"/>
                </a:lnTo>
                <a:lnTo>
                  <a:pt x="209" y="297"/>
                </a:lnTo>
                <a:lnTo>
                  <a:pt x="202" y="288"/>
                </a:lnTo>
                <a:lnTo>
                  <a:pt x="195" y="278"/>
                </a:lnTo>
                <a:lnTo>
                  <a:pt x="192" y="265"/>
                </a:lnTo>
                <a:lnTo>
                  <a:pt x="213" y="248"/>
                </a:lnTo>
                <a:lnTo>
                  <a:pt x="230" y="227"/>
                </a:lnTo>
                <a:lnTo>
                  <a:pt x="225" y="225"/>
                </a:lnTo>
                <a:lnTo>
                  <a:pt x="223" y="224"/>
                </a:lnTo>
                <a:lnTo>
                  <a:pt x="221" y="224"/>
                </a:lnTo>
                <a:lnTo>
                  <a:pt x="220" y="222"/>
                </a:lnTo>
                <a:lnTo>
                  <a:pt x="220" y="220"/>
                </a:lnTo>
                <a:lnTo>
                  <a:pt x="220" y="217"/>
                </a:lnTo>
                <a:lnTo>
                  <a:pt x="218" y="211"/>
                </a:lnTo>
                <a:lnTo>
                  <a:pt x="220" y="208"/>
                </a:lnTo>
                <a:lnTo>
                  <a:pt x="223" y="203"/>
                </a:lnTo>
                <a:lnTo>
                  <a:pt x="225" y="199"/>
                </a:lnTo>
                <a:lnTo>
                  <a:pt x="228" y="199"/>
                </a:lnTo>
                <a:lnTo>
                  <a:pt x="228" y="197"/>
                </a:lnTo>
                <a:lnTo>
                  <a:pt x="230" y="197"/>
                </a:lnTo>
                <a:lnTo>
                  <a:pt x="234" y="197"/>
                </a:lnTo>
                <a:lnTo>
                  <a:pt x="237" y="196"/>
                </a:lnTo>
                <a:lnTo>
                  <a:pt x="239" y="201"/>
                </a:lnTo>
                <a:lnTo>
                  <a:pt x="241" y="204"/>
                </a:lnTo>
                <a:lnTo>
                  <a:pt x="242" y="210"/>
                </a:lnTo>
                <a:lnTo>
                  <a:pt x="244" y="215"/>
                </a:lnTo>
                <a:lnTo>
                  <a:pt x="249" y="215"/>
                </a:lnTo>
                <a:lnTo>
                  <a:pt x="244" y="196"/>
                </a:lnTo>
                <a:lnTo>
                  <a:pt x="256" y="196"/>
                </a:lnTo>
                <a:lnTo>
                  <a:pt x="256" y="183"/>
                </a:lnTo>
                <a:lnTo>
                  <a:pt x="272" y="183"/>
                </a:lnTo>
                <a:lnTo>
                  <a:pt x="277" y="171"/>
                </a:lnTo>
                <a:lnTo>
                  <a:pt x="286" y="163"/>
                </a:lnTo>
                <a:lnTo>
                  <a:pt x="295" y="154"/>
                </a:lnTo>
                <a:lnTo>
                  <a:pt x="311" y="154"/>
                </a:lnTo>
                <a:lnTo>
                  <a:pt x="312" y="138"/>
                </a:lnTo>
                <a:lnTo>
                  <a:pt x="314" y="126"/>
                </a:lnTo>
                <a:lnTo>
                  <a:pt x="316" y="115"/>
                </a:lnTo>
                <a:lnTo>
                  <a:pt x="317" y="100"/>
                </a:lnTo>
                <a:lnTo>
                  <a:pt x="328" y="91"/>
                </a:lnTo>
                <a:lnTo>
                  <a:pt x="337" y="82"/>
                </a:lnTo>
                <a:lnTo>
                  <a:pt x="347" y="75"/>
                </a:lnTo>
                <a:lnTo>
                  <a:pt x="359" y="72"/>
                </a:lnTo>
                <a:lnTo>
                  <a:pt x="379" y="68"/>
                </a:lnTo>
                <a:lnTo>
                  <a:pt x="380" y="73"/>
                </a:lnTo>
                <a:lnTo>
                  <a:pt x="380" y="75"/>
                </a:lnTo>
                <a:lnTo>
                  <a:pt x="380" y="77"/>
                </a:lnTo>
                <a:lnTo>
                  <a:pt x="382" y="79"/>
                </a:lnTo>
                <a:lnTo>
                  <a:pt x="384" y="80"/>
                </a:lnTo>
                <a:lnTo>
                  <a:pt x="384" y="77"/>
                </a:lnTo>
                <a:lnTo>
                  <a:pt x="389" y="68"/>
                </a:lnTo>
                <a:lnTo>
                  <a:pt x="393" y="61"/>
                </a:lnTo>
                <a:lnTo>
                  <a:pt x="396" y="58"/>
                </a:lnTo>
                <a:lnTo>
                  <a:pt x="403" y="54"/>
                </a:lnTo>
                <a:lnTo>
                  <a:pt x="417" y="54"/>
                </a:lnTo>
                <a:lnTo>
                  <a:pt x="426" y="54"/>
                </a:lnTo>
                <a:lnTo>
                  <a:pt x="440" y="51"/>
                </a:lnTo>
                <a:lnTo>
                  <a:pt x="455" y="46"/>
                </a:lnTo>
                <a:lnTo>
                  <a:pt x="471" y="39"/>
                </a:lnTo>
                <a:lnTo>
                  <a:pt x="483" y="32"/>
                </a:lnTo>
                <a:lnTo>
                  <a:pt x="490" y="26"/>
                </a:lnTo>
                <a:lnTo>
                  <a:pt x="492" y="23"/>
                </a:lnTo>
                <a:lnTo>
                  <a:pt x="494" y="19"/>
                </a:lnTo>
                <a:lnTo>
                  <a:pt x="494" y="14"/>
                </a:lnTo>
                <a:lnTo>
                  <a:pt x="496" y="11"/>
                </a:lnTo>
                <a:lnTo>
                  <a:pt x="499" y="7"/>
                </a:lnTo>
                <a:lnTo>
                  <a:pt x="511" y="2"/>
                </a:lnTo>
                <a:lnTo>
                  <a:pt x="52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F0094-BCD0-4485-AC63-BE46542D86B5}"/>
              </a:ext>
            </a:extLst>
          </p:cNvPr>
          <p:cNvSpPr txBox="1"/>
          <p:nvPr/>
        </p:nvSpPr>
        <p:spPr>
          <a:xfrm>
            <a:off x="720443" y="2110247"/>
            <a:ext cx="14570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3"/>
                </a:solidFill>
                <a:cs typeface="Arial" pitchFamily="34" charset="0"/>
              </a:rPr>
              <a:t>70%</a:t>
            </a:r>
            <a:endParaRPr lang="ko-KR" altLang="en-US" sz="4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E51A3-4CCF-4528-ACAF-C1534D848595}"/>
              </a:ext>
            </a:extLst>
          </p:cNvPr>
          <p:cNvSpPr txBox="1"/>
          <p:nvPr/>
        </p:nvSpPr>
        <p:spPr>
          <a:xfrm>
            <a:off x="755688" y="1759370"/>
            <a:ext cx="2757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A4DC4-1D39-4883-B1BA-FD15F975904D}"/>
              </a:ext>
            </a:extLst>
          </p:cNvPr>
          <p:cNvSpPr txBox="1"/>
          <p:nvPr/>
        </p:nvSpPr>
        <p:spPr>
          <a:xfrm>
            <a:off x="2093205" y="2171802"/>
            <a:ext cx="509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AEA4B-6D99-4708-AB08-4A31A2337B08}"/>
              </a:ext>
            </a:extLst>
          </p:cNvPr>
          <p:cNvSpPr txBox="1"/>
          <p:nvPr/>
        </p:nvSpPr>
        <p:spPr>
          <a:xfrm>
            <a:off x="755688" y="2738672"/>
            <a:ext cx="641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Easy to change colors, photos and Text.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0EE3625-FE9D-41F8-9D3C-7E10EE6E883C}"/>
              </a:ext>
            </a:extLst>
          </p:cNvPr>
          <p:cNvSpPr txBox="1">
            <a:spLocks/>
          </p:cNvSpPr>
          <p:nvPr/>
        </p:nvSpPr>
        <p:spPr>
          <a:xfrm>
            <a:off x="1210774" y="5103420"/>
            <a:ext cx="2821597" cy="3845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Modern PowerPoint  Presentation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429FD-468D-44CF-81CB-160FAA69A08F}"/>
              </a:ext>
            </a:extLst>
          </p:cNvPr>
          <p:cNvSpPr txBox="1"/>
          <p:nvPr/>
        </p:nvSpPr>
        <p:spPr>
          <a:xfrm>
            <a:off x="755688" y="3889300"/>
            <a:ext cx="6410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9FC20C-DD77-4FD2-B993-119B97B2AEE4}"/>
              </a:ext>
            </a:extLst>
          </p:cNvPr>
          <p:cNvGrpSpPr/>
          <p:nvPr/>
        </p:nvGrpSpPr>
        <p:grpSpPr>
          <a:xfrm>
            <a:off x="7526713" y="4080187"/>
            <a:ext cx="1278600" cy="1278600"/>
            <a:chOff x="2036756" y="4583989"/>
            <a:chExt cx="948475" cy="948475"/>
          </a:xfrm>
        </p:grpSpPr>
        <p:sp>
          <p:nvSpPr>
            <p:cNvPr id="11" name="Oval 80">
              <a:extLst>
                <a:ext uri="{FF2B5EF4-FFF2-40B4-BE49-F238E27FC236}">
                  <a16:creationId xmlns:a16="http://schemas.microsoft.com/office/drawing/2014/main" id="{72175D90-84BA-435D-9F96-291FD84354AE}"/>
                </a:ext>
              </a:extLst>
            </p:cNvPr>
            <p:cNvSpPr/>
            <p:nvPr/>
          </p:nvSpPr>
          <p:spPr>
            <a:xfrm>
              <a:off x="2036756" y="4583989"/>
              <a:ext cx="948475" cy="948475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3CD077-E364-4387-88D0-AF8C07C0F052}"/>
                </a:ext>
              </a:extLst>
            </p:cNvPr>
            <p:cNvSpPr txBox="1"/>
            <p:nvPr/>
          </p:nvSpPr>
          <p:spPr>
            <a:xfrm>
              <a:off x="2092973" y="4864162"/>
              <a:ext cx="836040" cy="3881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70</a:t>
              </a:r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3" name="Straight Connector 54">
            <a:extLst>
              <a:ext uri="{FF2B5EF4-FFF2-40B4-BE49-F238E27FC236}">
                <a16:creationId xmlns:a16="http://schemas.microsoft.com/office/drawing/2014/main" id="{8C7F0789-FA34-4A02-BB93-F7363597F2F4}"/>
              </a:ext>
            </a:extLst>
          </p:cNvPr>
          <p:cNvCxnSpPr>
            <a:cxnSpLocks/>
            <a:stCxn id="11" idx="7"/>
            <a:endCxn id="14" idx="3"/>
          </p:cNvCxnSpPr>
          <p:nvPr/>
        </p:nvCxnSpPr>
        <p:spPr>
          <a:xfrm flipV="1">
            <a:off x="8618066" y="3628086"/>
            <a:ext cx="929895" cy="63934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80">
            <a:extLst>
              <a:ext uri="{FF2B5EF4-FFF2-40B4-BE49-F238E27FC236}">
                <a16:creationId xmlns:a16="http://schemas.microsoft.com/office/drawing/2014/main" id="{760951AA-70F9-4014-A9C5-FC34DF60F25D}"/>
              </a:ext>
            </a:extLst>
          </p:cNvPr>
          <p:cNvSpPr/>
          <p:nvPr/>
        </p:nvSpPr>
        <p:spPr>
          <a:xfrm>
            <a:off x="9450318" y="3058981"/>
            <a:ext cx="666748" cy="666748"/>
          </a:xfrm>
          <a:prstGeom prst="ellipse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9B80BA3A-6D33-4741-A7DD-8C4810B05337}"/>
              </a:ext>
            </a:extLst>
          </p:cNvPr>
          <p:cNvSpPr/>
          <p:nvPr/>
        </p:nvSpPr>
        <p:spPr>
          <a:xfrm>
            <a:off x="604428" y="505097"/>
            <a:ext cx="4254955" cy="2682240"/>
          </a:xfrm>
          <a:prstGeom prst="roundRect">
            <a:avLst>
              <a:gd name="adj" fmla="val 5556"/>
            </a:avLst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74ED5D9B-5348-483A-86CB-696140A310BC}"/>
              </a:ext>
            </a:extLst>
          </p:cNvPr>
          <p:cNvGrpSpPr/>
          <p:nvPr/>
        </p:nvGrpSpPr>
        <p:grpSpPr>
          <a:xfrm>
            <a:off x="904873" y="816052"/>
            <a:ext cx="3580041" cy="2114366"/>
            <a:chOff x="4822352" y="1916832"/>
            <a:chExt cx="3422056" cy="2114366"/>
          </a:xfrm>
        </p:grpSpPr>
        <p:sp>
          <p:nvSpPr>
            <p:cNvPr id="5" name="Text Placeholder 10">
              <a:extLst>
                <a:ext uri="{FF2B5EF4-FFF2-40B4-BE49-F238E27FC236}">
                  <a16:creationId xmlns:a16="http://schemas.microsoft.com/office/drawing/2014/main" id="{EBE15E2E-C5AD-4BC9-BF91-CF9D57904EF4}"/>
                </a:ext>
              </a:extLst>
            </p:cNvPr>
            <p:cNvSpPr txBox="1">
              <a:spLocks/>
            </p:cNvSpPr>
            <p:nvPr/>
          </p:nvSpPr>
          <p:spPr>
            <a:xfrm>
              <a:off x="4822352" y="1916832"/>
              <a:ext cx="3422056" cy="360040"/>
            </a:xfrm>
            <a:prstGeom prst="rect">
              <a:avLst/>
            </a:prstGeom>
            <a:noFill/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0000"/>
                </a:lnSpc>
                <a:buNone/>
              </a:pPr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Portfolio  Designed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48FCCB-172F-417D-8246-ED4328C0DEA2}"/>
                </a:ext>
              </a:extLst>
            </p:cNvPr>
            <p:cNvSpPr txBox="1"/>
            <p:nvPr/>
          </p:nvSpPr>
          <p:spPr>
            <a:xfrm>
              <a:off x="4822352" y="2276872"/>
              <a:ext cx="342205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Get a modern PowerPoint  Presentation that is beautifully designed.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 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         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F049D06-8944-4E66-82F8-48DF7605CA29}"/>
              </a:ext>
            </a:extLst>
          </p:cNvPr>
          <p:cNvSpPr txBox="1"/>
          <p:nvPr/>
        </p:nvSpPr>
        <p:spPr>
          <a:xfrm>
            <a:off x="8233136" y="5129793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accent6"/>
                </a:solidFill>
                <a:cs typeface="Arial" pitchFamily="34" charset="0"/>
              </a:rPr>
              <a:t>AWESOME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43D851-7DB6-4A91-99D2-5F1B08A37026}"/>
              </a:ext>
            </a:extLst>
          </p:cNvPr>
          <p:cNvSpPr txBox="1"/>
          <p:nvPr/>
        </p:nvSpPr>
        <p:spPr>
          <a:xfrm>
            <a:off x="8233136" y="5776955"/>
            <a:ext cx="356680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 Diagonal Corner Rectangle 44">
            <a:extLst>
              <a:ext uri="{FF2B5EF4-FFF2-40B4-BE49-F238E27FC236}">
                <a16:creationId xmlns:a16="http://schemas.microsoft.com/office/drawing/2014/main" id="{9AABDC2A-0D7D-467A-AE59-C68267B87F1C}"/>
              </a:ext>
            </a:extLst>
          </p:cNvPr>
          <p:cNvSpPr/>
          <p:nvPr/>
        </p:nvSpPr>
        <p:spPr>
          <a:xfrm>
            <a:off x="6878418" y="4337238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" name="Round Diagonal Corner Rectangle 45">
            <a:extLst>
              <a:ext uri="{FF2B5EF4-FFF2-40B4-BE49-F238E27FC236}">
                <a16:creationId xmlns:a16="http://schemas.microsoft.com/office/drawing/2014/main" id="{DF00F298-305B-454B-887A-88FCF2ED8A9E}"/>
              </a:ext>
            </a:extLst>
          </p:cNvPr>
          <p:cNvSpPr/>
          <p:nvPr/>
        </p:nvSpPr>
        <p:spPr>
          <a:xfrm flipH="1">
            <a:off x="935106" y="4337238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ound Diagonal Corner Rectangle 37">
            <a:extLst>
              <a:ext uri="{FF2B5EF4-FFF2-40B4-BE49-F238E27FC236}">
                <a16:creationId xmlns:a16="http://schemas.microsoft.com/office/drawing/2014/main" id="{2D1EA907-9C64-4E63-880E-9432D5658A6B}"/>
              </a:ext>
            </a:extLst>
          </p:cNvPr>
          <p:cNvSpPr/>
          <p:nvPr/>
        </p:nvSpPr>
        <p:spPr>
          <a:xfrm flipH="1">
            <a:off x="6878418" y="1799109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Round Diagonal Corner Rectangle 1">
            <a:extLst>
              <a:ext uri="{FF2B5EF4-FFF2-40B4-BE49-F238E27FC236}">
                <a16:creationId xmlns:a16="http://schemas.microsoft.com/office/drawing/2014/main" id="{D2BA7943-11CE-42A9-BF50-BFDF733E77DE}"/>
              </a:ext>
            </a:extLst>
          </p:cNvPr>
          <p:cNvSpPr/>
          <p:nvPr/>
        </p:nvSpPr>
        <p:spPr>
          <a:xfrm>
            <a:off x="942554" y="1799109"/>
            <a:ext cx="4378476" cy="1692000"/>
          </a:xfrm>
          <a:prstGeom prst="round2Diag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7" name="Group 68">
            <a:extLst>
              <a:ext uri="{FF2B5EF4-FFF2-40B4-BE49-F238E27FC236}">
                <a16:creationId xmlns:a16="http://schemas.microsoft.com/office/drawing/2014/main" id="{AC0E46D0-87B5-439F-B116-13D07BF1CCD0}"/>
              </a:ext>
            </a:extLst>
          </p:cNvPr>
          <p:cNvGrpSpPr/>
          <p:nvPr/>
        </p:nvGrpSpPr>
        <p:grpSpPr>
          <a:xfrm>
            <a:off x="1368205" y="2107838"/>
            <a:ext cx="206152" cy="206152"/>
            <a:chOff x="2411760" y="3708613"/>
            <a:chExt cx="206152" cy="206152"/>
          </a:xfrm>
        </p:grpSpPr>
        <p:sp>
          <p:nvSpPr>
            <p:cNvPr id="8" name="Oval 70">
              <a:extLst>
                <a:ext uri="{FF2B5EF4-FFF2-40B4-BE49-F238E27FC236}">
                  <a16:creationId xmlns:a16="http://schemas.microsoft.com/office/drawing/2014/main" id="{5FB8A778-D022-46F3-A9D8-62FC50063505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9" name="Chevron 71">
              <a:extLst>
                <a:ext uri="{FF2B5EF4-FFF2-40B4-BE49-F238E27FC236}">
                  <a16:creationId xmlns:a16="http://schemas.microsoft.com/office/drawing/2014/main" id="{9621D51E-1A06-4469-BA62-ECC9A096012B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1544AE-F9CC-4EB1-91C2-BB196D354030}"/>
              </a:ext>
            </a:extLst>
          </p:cNvPr>
          <p:cNvGrpSpPr/>
          <p:nvPr/>
        </p:nvGrpSpPr>
        <p:grpSpPr>
          <a:xfrm>
            <a:off x="1627542" y="2055218"/>
            <a:ext cx="2973638" cy="1124287"/>
            <a:chOff x="2337664" y="1880112"/>
            <a:chExt cx="2332598" cy="11242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847619-E520-44F4-B602-38A933415D4A}"/>
                </a:ext>
              </a:extLst>
            </p:cNvPr>
            <p:cNvSpPr txBox="1"/>
            <p:nvPr/>
          </p:nvSpPr>
          <p:spPr>
            <a:xfrm>
              <a:off x="2337664" y="1880112"/>
              <a:ext cx="23325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1"/>
                  </a:solidFill>
                </a:rPr>
                <a:t>Content here</a:t>
              </a:r>
              <a:endParaRPr lang="ko-KR" altLang="en-US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390E67-855F-48E7-83E4-E1C808022641}"/>
                </a:ext>
              </a:extLst>
            </p:cNvPr>
            <p:cNvSpPr txBox="1"/>
            <p:nvPr/>
          </p:nvSpPr>
          <p:spPr>
            <a:xfrm>
              <a:off x="2337664" y="2173402"/>
              <a:ext cx="233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3" name="Group 15">
            <a:extLst>
              <a:ext uri="{FF2B5EF4-FFF2-40B4-BE49-F238E27FC236}">
                <a16:creationId xmlns:a16="http://schemas.microsoft.com/office/drawing/2014/main" id="{27F2B148-ED10-44EC-A198-DA5FF300F31F}"/>
              </a:ext>
            </a:extLst>
          </p:cNvPr>
          <p:cNvGrpSpPr/>
          <p:nvPr/>
        </p:nvGrpSpPr>
        <p:grpSpPr>
          <a:xfrm>
            <a:off x="4424499" y="2252020"/>
            <a:ext cx="3366844" cy="3364868"/>
            <a:chOff x="2885723" y="1770311"/>
            <a:chExt cx="3366844" cy="3364868"/>
          </a:xfrm>
        </p:grpSpPr>
        <p:sp>
          <p:nvSpPr>
            <p:cNvPr id="14" name="Block Arc 2">
              <a:extLst>
                <a:ext uri="{FF2B5EF4-FFF2-40B4-BE49-F238E27FC236}">
                  <a16:creationId xmlns:a16="http://schemas.microsoft.com/office/drawing/2014/main" id="{0BAEF98D-06D6-4A4A-854E-85C1BF610620}"/>
                </a:ext>
              </a:extLst>
            </p:cNvPr>
            <p:cNvSpPr/>
            <p:nvPr/>
          </p:nvSpPr>
          <p:spPr>
            <a:xfrm>
              <a:off x="4560454" y="1770311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5" name="Block Arc 2">
              <a:extLst>
                <a:ext uri="{FF2B5EF4-FFF2-40B4-BE49-F238E27FC236}">
                  <a16:creationId xmlns:a16="http://schemas.microsoft.com/office/drawing/2014/main" id="{101A2C41-E53C-421D-B293-9269063F76C8}"/>
                </a:ext>
              </a:extLst>
            </p:cNvPr>
            <p:cNvSpPr/>
            <p:nvPr/>
          </p:nvSpPr>
          <p:spPr>
            <a:xfrm rot="16200000">
              <a:off x="2881114" y="1775228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6" name="Block Arc 2">
              <a:extLst>
                <a:ext uri="{FF2B5EF4-FFF2-40B4-BE49-F238E27FC236}">
                  <a16:creationId xmlns:a16="http://schemas.microsoft.com/office/drawing/2014/main" id="{41F39D88-4314-4097-9DB7-4266E38E2E0A}"/>
                </a:ext>
              </a:extLst>
            </p:cNvPr>
            <p:cNvSpPr/>
            <p:nvPr/>
          </p:nvSpPr>
          <p:spPr>
            <a:xfrm rot="5400000">
              <a:off x="4565370" y="3447983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7" name="Block Arc 2">
              <a:extLst>
                <a:ext uri="{FF2B5EF4-FFF2-40B4-BE49-F238E27FC236}">
                  <a16:creationId xmlns:a16="http://schemas.microsoft.com/office/drawing/2014/main" id="{BF3C2DBA-0786-47A4-A5B9-6258816B4E29}"/>
                </a:ext>
              </a:extLst>
            </p:cNvPr>
            <p:cNvSpPr/>
            <p:nvPr/>
          </p:nvSpPr>
          <p:spPr>
            <a:xfrm rot="10800000">
              <a:off x="2885723" y="3452591"/>
              <a:ext cx="1692113" cy="1682280"/>
            </a:xfrm>
            <a:custGeom>
              <a:avLst/>
              <a:gdLst/>
              <a:ahLst/>
              <a:cxnLst/>
              <a:rect l="l" t="t" r="r" b="b"/>
              <a:pathLst>
                <a:path w="1692113" h="1682280">
                  <a:moveTo>
                    <a:pt x="0" y="1"/>
                  </a:moveTo>
                  <a:cubicBezTo>
                    <a:pt x="927789" y="-474"/>
                    <a:pt x="1683337" y="747075"/>
                    <a:pt x="1692113" y="1675816"/>
                  </a:cubicBezTo>
                  <a:lnTo>
                    <a:pt x="1008025" y="1682280"/>
                  </a:lnTo>
                  <a:cubicBezTo>
                    <a:pt x="1002797" y="1129011"/>
                    <a:pt x="552702" y="683681"/>
                    <a:pt x="0" y="68396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3C17C5-8CB9-4018-BA0F-7EE11CFF4A9E}"/>
                </a:ext>
              </a:extLst>
            </p:cNvPr>
            <p:cNvSpPr txBox="1"/>
            <p:nvPr/>
          </p:nvSpPr>
          <p:spPr>
            <a:xfrm rot="2700000">
              <a:off x="5235696" y="2195770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W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020C7A-36BC-4410-A8B7-59A2105CABDE}"/>
                </a:ext>
              </a:extLst>
            </p:cNvPr>
            <p:cNvSpPr txBox="1"/>
            <p:nvPr/>
          </p:nvSpPr>
          <p:spPr>
            <a:xfrm rot="18900000">
              <a:off x="3334913" y="2269084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S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0DFBF0-48F3-4BF7-9FFC-0B652847C58D}"/>
                </a:ext>
              </a:extLst>
            </p:cNvPr>
            <p:cNvSpPr txBox="1"/>
            <p:nvPr/>
          </p:nvSpPr>
          <p:spPr>
            <a:xfrm rot="8100000">
              <a:off x="5273386" y="4085406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O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C065C9-DC89-424A-BCE7-6AD97ACBCA3C}"/>
                </a:ext>
              </a:extLst>
            </p:cNvPr>
            <p:cNvSpPr txBox="1"/>
            <p:nvPr/>
          </p:nvSpPr>
          <p:spPr>
            <a:xfrm rot="13500000">
              <a:off x="3402091" y="4123948"/>
              <a:ext cx="51680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T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ED9B86-3908-42CC-A54B-D25D253A2DEA}"/>
                </a:ext>
              </a:extLst>
            </p:cNvPr>
            <p:cNvSpPr txBox="1"/>
            <p:nvPr/>
          </p:nvSpPr>
          <p:spPr>
            <a:xfrm>
              <a:off x="3602840" y="3129734"/>
              <a:ext cx="193847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/>
                  </a:solidFill>
                </a:rPr>
                <a:t>SWOT</a:t>
              </a:r>
              <a:endParaRPr lang="ko-KR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3" name="Group 39">
            <a:extLst>
              <a:ext uri="{FF2B5EF4-FFF2-40B4-BE49-F238E27FC236}">
                <a16:creationId xmlns:a16="http://schemas.microsoft.com/office/drawing/2014/main" id="{36E53BC2-FD82-4D09-89D8-EA562F8FDB99}"/>
              </a:ext>
            </a:extLst>
          </p:cNvPr>
          <p:cNvGrpSpPr/>
          <p:nvPr/>
        </p:nvGrpSpPr>
        <p:grpSpPr>
          <a:xfrm>
            <a:off x="7846681" y="2138025"/>
            <a:ext cx="206152" cy="206152"/>
            <a:chOff x="2411760" y="3708613"/>
            <a:chExt cx="206152" cy="206152"/>
          </a:xfrm>
        </p:grpSpPr>
        <p:sp>
          <p:nvSpPr>
            <p:cNvPr id="24" name="Oval 41">
              <a:extLst>
                <a:ext uri="{FF2B5EF4-FFF2-40B4-BE49-F238E27FC236}">
                  <a16:creationId xmlns:a16="http://schemas.microsoft.com/office/drawing/2014/main" id="{EDFEA69C-7186-4EBB-BB8C-C4DF7B53BCC5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25" name="Chevron 42">
              <a:extLst>
                <a:ext uri="{FF2B5EF4-FFF2-40B4-BE49-F238E27FC236}">
                  <a16:creationId xmlns:a16="http://schemas.microsoft.com/office/drawing/2014/main" id="{AE17258C-EFAB-4110-AA15-6AC8E958F277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D3CA86-1B90-44B3-861D-90EA2D1CE50D}"/>
              </a:ext>
            </a:extLst>
          </p:cNvPr>
          <p:cNvGrpSpPr/>
          <p:nvPr/>
        </p:nvGrpSpPr>
        <p:grpSpPr>
          <a:xfrm>
            <a:off x="8106018" y="2085405"/>
            <a:ext cx="2973638" cy="1124287"/>
            <a:chOff x="7882280" y="1910299"/>
            <a:chExt cx="2332598" cy="112428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7D074D0-CFC3-476A-9F1F-856D49BB8B0C}"/>
                </a:ext>
              </a:extLst>
            </p:cNvPr>
            <p:cNvSpPr txBox="1"/>
            <p:nvPr/>
          </p:nvSpPr>
          <p:spPr>
            <a:xfrm>
              <a:off x="7882280" y="1910299"/>
              <a:ext cx="23325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</a:rPr>
                <a:t>Content here</a:t>
              </a:r>
              <a:endParaRPr lang="ko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2148DF-3238-4EF3-B879-09BBF6916C96}"/>
                </a:ext>
              </a:extLst>
            </p:cNvPr>
            <p:cNvSpPr txBox="1"/>
            <p:nvPr/>
          </p:nvSpPr>
          <p:spPr>
            <a:xfrm>
              <a:off x="7882280" y="2203589"/>
              <a:ext cx="233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47">
            <a:extLst>
              <a:ext uri="{FF2B5EF4-FFF2-40B4-BE49-F238E27FC236}">
                <a16:creationId xmlns:a16="http://schemas.microsoft.com/office/drawing/2014/main" id="{DA701776-4DEE-4BDD-B303-01C1DADD2015}"/>
              </a:ext>
            </a:extLst>
          </p:cNvPr>
          <p:cNvGrpSpPr/>
          <p:nvPr/>
        </p:nvGrpSpPr>
        <p:grpSpPr>
          <a:xfrm>
            <a:off x="1368205" y="4670603"/>
            <a:ext cx="206152" cy="206152"/>
            <a:chOff x="2411760" y="3708613"/>
            <a:chExt cx="206152" cy="206152"/>
          </a:xfrm>
        </p:grpSpPr>
        <p:sp>
          <p:nvSpPr>
            <p:cNvPr id="30" name="Oval 49">
              <a:extLst>
                <a:ext uri="{FF2B5EF4-FFF2-40B4-BE49-F238E27FC236}">
                  <a16:creationId xmlns:a16="http://schemas.microsoft.com/office/drawing/2014/main" id="{66A8199D-28E5-4B87-8EC7-7D01CABFC78F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31" name="Chevron 50">
              <a:extLst>
                <a:ext uri="{FF2B5EF4-FFF2-40B4-BE49-F238E27FC236}">
                  <a16:creationId xmlns:a16="http://schemas.microsoft.com/office/drawing/2014/main" id="{3D142B95-4D20-4C78-A433-37266B0CB260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D552C3C-D768-43B6-896E-F06590F25999}"/>
              </a:ext>
            </a:extLst>
          </p:cNvPr>
          <p:cNvGrpSpPr/>
          <p:nvPr/>
        </p:nvGrpSpPr>
        <p:grpSpPr>
          <a:xfrm>
            <a:off x="1627541" y="4617984"/>
            <a:ext cx="2973639" cy="1124287"/>
            <a:chOff x="2337663" y="4666621"/>
            <a:chExt cx="2332599" cy="112428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B48FDF-95FD-4642-868D-22905B5F6014}"/>
                </a:ext>
              </a:extLst>
            </p:cNvPr>
            <p:cNvSpPr txBox="1"/>
            <p:nvPr/>
          </p:nvSpPr>
          <p:spPr>
            <a:xfrm>
              <a:off x="2337663" y="4666621"/>
              <a:ext cx="233259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2"/>
                  </a:solidFill>
                </a:rPr>
                <a:t>Content here</a:t>
              </a:r>
              <a:endParaRPr lang="ko-KR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3B61010-80CF-4656-AF42-4BEFBEAA6D0F}"/>
                </a:ext>
              </a:extLst>
            </p:cNvPr>
            <p:cNvSpPr txBox="1"/>
            <p:nvPr/>
          </p:nvSpPr>
          <p:spPr>
            <a:xfrm>
              <a:off x="2337664" y="4959911"/>
              <a:ext cx="233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5" name="Group 53">
            <a:extLst>
              <a:ext uri="{FF2B5EF4-FFF2-40B4-BE49-F238E27FC236}">
                <a16:creationId xmlns:a16="http://schemas.microsoft.com/office/drawing/2014/main" id="{FD16AD2C-54F9-423F-933A-72DCAFC1904D}"/>
              </a:ext>
            </a:extLst>
          </p:cNvPr>
          <p:cNvGrpSpPr/>
          <p:nvPr/>
        </p:nvGrpSpPr>
        <p:grpSpPr>
          <a:xfrm>
            <a:off x="7846681" y="4683412"/>
            <a:ext cx="206152" cy="206152"/>
            <a:chOff x="2411760" y="3708613"/>
            <a:chExt cx="206152" cy="206152"/>
          </a:xfrm>
        </p:grpSpPr>
        <p:sp>
          <p:nvSpPr>
            <p:cNvPr id="36" name="Oval 55">
              <a:extLst>
                <a:ext uri="{FF2B5EF4-FFF2-40B4-BE49-F238E27FC236}">
                  <a16:creationId xmlns:a16="http://schemas.microsoft.com/office/drawing/2014/main" id="{9A1EA083-A80C-4992-B312-93B6F91FA026}"/>
                </a:ext>
              </a:extLst>
            </p:cNvPr>
            <p:cNvSpPr/>
            <p:nvPr/>
          </p:nvSpPr>
          <p:spPr>
            <a:xfrm>
              <a:off x="2411760" y="3708613"/>
              <a:ext cx="206152" cy="20615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  <p:sp>
          <p:nvSpPr>
            <p:cNvPr id="37" name="Chevron 56">
              <a:extLst>
                <a:ext uri="{FF2B5EF4-FFF2-40B4-BE49-F238E27FC236}">
                  <a16:creationId xmlns:a16="http://schemas.microsoft.com/office/drawing/2014/main" id="{9E31BD1B-395E-4BAD-AE0E-224632CBCB8A}"/>
                </a:ext>
              </a:extLst>
            </p:cNvPr>
            <p:cNvSpPr/>
            <p:nvPr/>
          </p:nvSpPr>
          <p:spPr>
            <a:xfrm>
              <a:off x="2478836" y="3755880"/>
              <a:ext cx="72000" cy="108000"/>
            </a:xfrm>
            <a:prstGeom prst="chevron">
              <a:avLst>
                <a:gd name="adj" fmla="val 6522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rgbClr val="EF4A4A"/>
                </a:solidFill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36542DB-0AC9-4E9E-8D81-51C283540DC9}"/>
              </a:ext>
            </a:extLst>
          </p:cNvPr>
          <p:cNvGrpSpPr/>
          <p:nvPr/>
        </p:nvGrpSpPr>
        <p:grpSpPr>
          <a:xfrm>
            <a:off x="8106018" y="4630793"/>
            <a:ext cx="2973638" cy="1124287"/>
            <a:chOff x="7882280" y="4679430"/>
            <a:chExt cx="2332598" cy="11242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FF4741-B5B9-4A0B-A5A5-19F8587D90AD}"/>
                </a:ext>
              </a:extLst>
            </p:cNvPr>
            <p:cNvSpPr txBox="1"/>
            <p:nvPr/>
          </p:nvSpPr>
          <p:spPr>
            <a:xfrm>
              <a:off x="7882280" y="4679430"/>
              <a:ext cx="233259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</a:rPr>
                <a:t>Content here</a:t>
              </a:r>
              <a:endParaRPr lang="ko-KR" altLang="en-US" sz="1400" b="1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58D6FD-9D6B-4447-8ED5-C7B49BC840F1}"/>
                </a:ext>
              </a:extLst>
            </p:cNvPr>
            <p:cNvSpPr txBox="1"/>
            <p:nvPr/>
          </p:nvSpPr>
          <p:spPr>
            <a:xfrm>
              <a:off x="7882280" y="4972720"/>
              <a:ext cx="233259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EADF78DF-684C-43E4-80B3-66EAF0A48877}"/>
              </a:ext>
            </a:extLst>
          </p:cNvPr>
          <p:cNvGrpSpPr/>
          <p:nvPr/>
        </p:nvGrpSpPr>
        <p:grpSpPr>
          <a:xfrm>
            <a:off x="3548120" y="2005539"/>
            <a:ext cx="5092718" cy="3864148"/>
            <a:chOff x="2024962" y="2060848"/>
            <a:chExt cx="5092718" cy="3864148"/>
          </a:xfrm>
        </p:grpSpPr>
        <p:cxnSp>
          <p:nvCxnSpPr>
            <p:cNvPr id="4" name="Straight Connector 5">
              <a:extLst>
                <a:ext uri="{FF2B5EF4-FFF2-40B4-BE49-F238E27FC236}">
                  <a16:creationId xmlns:a16="http://schemas.microsoft.com/office/drawing/2014/main" id="{ACA010BE-AA79-4A99-B778-2C2A14B5C90E}"/>
                </a:ext>
              </a:extLst>
            </p:cNvPr>
            <p:cNvCxnSpPr>
              <a:stCxn id="18" idx="0"/>
              <a:endCxn id="10" idx="2"/>
            </p:cNvCxnSpPr>
            <p:nvPr/>
          </p:nvCxnSpPr>
          <p:spPr>
            <a:xfrm flipV="1">
              <a:off x="2457010" y="2492896"/>
              <a:ext cx="1682264" cy="1067978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37">
              <a:extLst>
                <a:ext uri="{FF2B5EF4-FFF2-40B4-BE49-F238E27FC236}">
                  <a16:creationId xmlns:a16="http://schemas.microsoft.com/office/drawing/2014/main" id="{6AEFA37B-58E0-40CE-A3AA-7AFDA03DF2EE}"/>
                </a:ext>
              </a:extLst>
            </p:cNvPr>
            <p:cNvCxnSpPr>
              <a:stCxn id="22" idx="0"/>
              <a:endCxn id="10" idx="6"/>
            </p:cNvCxnSpPr>
            <p:nvPr/>
          </p:nvCxnSpPr>
          <p:spPr>
            <a:xfrm flipH="1" flipV="1">
              <a:off x="5003370" y="2492896"/>
              <a:ext cx="1682262" cy="1067978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41">
              <a:extLst>
                <a:ext uri="{FF2B5EF4-FFF2-40B4-BE49-F238E27FC236}">
                  <a16:creationId xmlns:a16="http://schemas.microsoft.com/office/drawing/2014/main" id="{2C29EBD9-5516-4BFF-9A0D-7B5D1A55F538}"/>
                </a:ext>
              </a:extLst>
            </p:cNvPr>
            <p:cNvCxnSpPr>
              <a:stCxn id="21" idx="0"/>
              <a:endCxn id="10" idx="5"/>
            </p:cNvCxnSpPr>
            <p:nvPr/>
          </p:nvCxnSpPr>
          <p:spPr>
            <a:xfrm flipH="1" flipV="1">
              <a:off x="4876826" y="2798400"/>
              <a:ext cx="751652" cy="762474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43">
              <a:extLst>
                <a:ext uri="{FF2B5EF4-FFF2-40B4-BE49-F238E27FC236}">
                  <a16:creationId xmlns:a16="http://schemas.microsoft.com/office/drawing/2014/main" id="{3BEF1276-A4B6-400F-BDB6-E72D19DAE19E}"/>
                </a:ext>
              </a:extLst>
            </p:cNvPr>
            <p:cNvCxnSpPr>
              <a:stCxn id="19" idx="0"/>
              <a:endCxn id="10" idx="3"/>
            </p:cNvCxnSpPr>
            <p:nvPr/>
          </p:nvCxnSpPr>
          <p:spPr>
            <a:xfrm flipV="1">
              <a:off x="3514166" y="2798400"/>
              <a:ext cx="751652" cy="762474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46">
              <a:extLst>
                <a:ext uri="{FF2B5EF4-FFF2-40B4-BE49-F238E27FC236}">
                  <a16:creationId xmlns:a16="http://schemas.microsoft.com/office/drawing/2014/main" id="{7708BCF8-289D-499E-A0A8-D2A37E2AD950}"/>
                </a:ext>
              </a:extLst>
            </p:cNvPr>
            <p:cNvCxnSpPr>
              <a:stCxn id="20" idx="0"/>
              <a:endCxn id="10" idx="4"/>
            </p:cNvCxnSpPr>
            <p:nvPr/>
          </p:nvCxnSpPr>
          <p:spPr>
            <a:xfrm flipV="1">
              <a:off x="4571322" y="2924944"/>
              <a:ext cx="0" cy="63593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D3769183-64B2-4B99-9883-07409CEAAE7A}"/>
                </a:ext>
              </a:extLst>
            </p:cNvPr>
            <p:cNvGrpSpPr/>
            <p:nvPr/>
          </p:nvGrpSpPr>
          <p:grpSpPr>
            <a:xfrm>
              <a:off x="2024962" y="3560874"/>
              <a:ext cx="5092718" cy="864096"/>
              <a:chOff x="2143578" y="3560515"/>
              <a:chExt cx="5092718" cy="864096"/>
            </a:xfrm>
            <a:solidFill>
              <a:schemeClr val="bg1">
                <a:lumMod val="85000"/>
              </a:schemeClr>
            </a:solidFill>
          </p:grpSpPr>
          <p:sp>
            <p:nvSpPr>
              <p:cNvPr id="18" name="Oval 2">
                <a:extLst>
                  <a:ext uri="{FF2B5EF4-FFF2-40B4-BE49-F238E27FC236}">
                    <a16:creationId xmlns:a16="http://schemas.microsoft.com/office/drawing/2014/main" id="{31FFBF9B-C5EB-4887-87B0-39C93588C2EB}"/>
                  </a:ext>
                </a:extLst>
              </p:cNvPr>
              <p:cNvSpPr/>
              <p:nvPr/>
            </p:nvSpPr>
            <p:spPr>
              <a:xfrm>
                <a:off x="2143578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9" name="Oval 24">
                <a:extLst>
                  <a:ext uri="{FF2B5EF4-FFF2-40B4-BE49-F238E27FC236}">
                    <a16:creationId xmlns:a16="http://schemas.microsoft.com/office/drawing/2014/main" id="{2726B878-2BD1-4CDF-8D22-943AD14C2D33}"/>
                  </a:ext>
                </a:extLst>
              </p:cNvPr>
              <p:cNvSpPr/>
              <p:nvPr/>
            </p:nvSpPr>
            <p:spPr>
              <a:xfrm>
                <a:off x="3200734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Oval 25">
                <a:extLst>
                  <a:ext uri="{FF2B5EF4-FFF2-40B4-BE49-F238E27FC236}">
                    <a16:creationId xmlns:a16="http://schemas.microsoft.com/office/drawing/2014/main" id="{1E8D4D9C-7F80-4464-9269-61F46A5A4F9A}"/>
                  </a:ext>
                </a:extLst>
              </p:cNvPr>
              <p:cNvSpPr/>
              <p:nvPr/>
            </p:nvSpPr>
            <p:spPr>
              <a:xfrm>
                <a:off x="4257890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Oval 26">
                <a:extLst>
                  <a:ext uri="{FF2B5EF4-FFF2-40B4-BE49-F238E27FC236}">
                    <a16:creationId xmlns:a16="http://schemas.microsoft.com/office/drawing/2014/main" id="{03373A64-95BD-4807-A037-7A489F7D9BCC}"/>
                  </a:ext>
                </a:extLst>
              </p:cNvPr>
              <p:cNvSpPr/>
              <p:nvPr/>
            </p:nvSpPr>
            <p:spPr>
              <a:xfrm>
                <a:off x="5315046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Oval 27">
                <a:extLst>
                  <a:ext uri="{FF2B5EF4-FFF2-40B4-BE49-F238E27FC236}">
                    <a16:creationId xmlns:a16="http://schemas.microsoft.com/office/drawing/2014/main" id="{8E211CBD-147B-4FFD-818A-9F5E79AF4271}"/>
                  </a:ext>
                </a:extLst>
              </p:cNvPr>
              <p:cNvSpPr/>
              <p:nvPr/>
            </p:nvSpPr>
            <p:spPr>
              <a:xfrm>
                <a:off x="6372200" y="3560515"/>
                <a:ext cx="864096" cy="864096"/>
              </a:xfrm>
              <a:prstGeom prst="ellipse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10" name="Oval 29">
              <a:extLst>
                <a:ext uri="{FF2B5EF4-FFF2-40B4-BE49-F238E27FC236}">
                  <a16:creationId xmlns:a16="http://schemas.microsoft.com/office/drawing/2014/main" id="{18F03CCF-2CAB-47E5-B05B-CCB65C20A163}"/>
                </a:ext>
              </a:extLst>
            </p:cNvPr>
            <p:cNvSpPr/>
            <p:nvPr/>
          </p:nvSpPr>
          <p:spPr>
            <a:xfrm>
              <a:off x="4139274" y="2060848"/>
              <a:ext cx="864096" cy="864096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22">
              <a:extLst>
                <a:ext uri="{FF2B5EF4-FFF2-40B4-BE49-F238E27FC236}">
                  <a16:creationId xmlns:a16="http://schemas.microsoft.com/office/drawing/2014/main" id="{3AFABF15-C765-45BC-B3F5-3A513090E5B6}"/>
                </a:ext>
              </a:extLst>
            </p:cNvPr>
            <p:cNvGrpSpPr/>
            <p:nvPr/>
          </p:nvGrpSpPr>
          <p:grpSpPr>
            <a:xfrm flipV="1">
              <a:off x="2457010" y="4424970"/>
              <a:ext cx="4228622" cy="1500026"/>
              <a:chOff x="2609410" y="2213248"/>
              <a:chExt cx="4228622" cy="1500026"/>
            </a:xfrm>
          </p:grpSpPr>
          <p:cxnSp>
            <p:nvCxnSpPr>
              <p:cNvPr id="12" name="Straight Connector 63">
                <a:extLst>
                  <a:ext uri="{FF2B5EF4-FFF2-40B4-BE49-F238E27FC236}">
                    <a16:creationId xmlns:a16="http://schemas.microsoft.com/office/drawing/2014/main" id="{E2156DCB-BFB0-4BA4-A5DA-5D3460544AC4}"/>
                  </a:ext>
                </a:extLst>
              </p:cNvPr>
              <p:cNvCxnSpPr>
                <a:endCxn id="17" idx="2"/>
              </p:cNvCxnSpPr>
              <p:nvPr/>
            </p:nvCxnSpPr>
            <p:spPr>
              <a:xfrm flipV="1">
                <a:off x="2609410" y="2645296"/>
                <a:ext cx="1682264" cy="1067978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65">
                <a:extLst>
                  <a:ext uri="{FF2B5EF4-FFF2-40B4-BE49-F238E27FC236}">
                    <a16:creationId xmlns:a16="http://schemas.microsoft.com/office/drawing/2014/main" id="{E75319A4-FADC-4072-BB0E-00E683360219}"/>
                  </a:ext>
                </a:extLst>
              </p:cNvPr>
              <p:cNvCxnSpPr>
                <a:endCxn id="17" idx="5"/>
              </p:cNvCxnSpPr>
              <p:nvPr/>
            </p:nvCxnSpPr>
            <p:spPr>
              <a:xfrm flipH="1" flipV="1">
                <a:off x="5029226" y="2950800"/>
                <a:ext cx="751652" cy="76247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66">
                <a:extLst>
                  <a:ext uri="{FF2B5EF4-FFF2-40B4-BE49-F238E27FC236}">
                    <a16:creationId xmlns:a16="http://schemas.microsoft.com/office/drawing/2014/main" id="{6E2B1697-4FB4-459D-8713-76963D75FD10}"/>
                  </a:ext>
                </a:extLst>
              </p:cNvPr>
              <p:cNvCxnSpPr>
                <a:endCxn id="17" idx="3"/>
              </p:cNvCxnSpPr>
              <p:nvPr/>
            </p:nvCxnSpPr>
            <p:spPr>
              <a:xfrm flipV="1">
                <a:off x="3666566" y="2950800"/>
                <a:ext cx="751652" cy="762474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67">
                <a:extLst>
                  <a:ext uri="{FF2B5EF4-FFF2-40B4-BE49-F238E27FC236}">
                    <a16:creationId xmlns:a16="http://schemas.microsoft.com/office/drawing/2014/main" id="{DD753DED-E043-4AF8-929E-53577BF1C07A}"/>
                  </a:ext>
                </a:extLst>
              </p:cNvPr>
              <p:cNvCxnSpPr>
                <a:endCxn id="17" idx="4"/>
              </p:cNvCxnSpPr>
              <p:nvPr/>
            </p:nvCxnSpPr>
            <p:spPr>
              <a:xfrm flipV="1">
                <a:off x="4723722" y="3077344"/>
                <a:ext cx="0" cy="635930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63">
                <a:extLst>
                  <a:ext uri="{FF2B5EF4-FFF2-40B4-BE49-F238E27FC236}">
                    <a16:creationId xmlns:a16="http://schemas.microsoft.com/office/drawing/2014/main" id="{4274ECE6-8497-43FA-B93E-0AB069C3317D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>
              <a:xfrm flipH="1" flipV="1">
                <a:off x="5137900" y="2645297"/>
                <a:ext cx="1700132" cy="1067977"/>
              </a:xfrm>
              <a:prstGeom prst="line">
                <a:avLst/>
              </a:prstGeom>
              <a:ln w="31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61">
                <a:extLst>
                  <a:ext uri="{FF2B5EF4-FFF2-40B4-BE49-F238E27FC236}">
                    <a16:creationId xmlns:a16="http://schemas.microsoft.com/office/drawing/2014/main" id="{B530F3FC-6006-4E04-B2D9-FB378DF29040}"/>
                  </a:ext>
                </a:extLst>
              </p:cNvPr>
              <p:cNvSpPr/>
              <p:nvPr/>
            </p:nvSpPr>
            <p:spPr>
              <a:xfrm>
                <a:off x="4291674" y="2213248"/>
                <a:ext cx="864096" cy="864096"/>
              </a:xfrm>
              <a:prstGeom prst="ellipse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3" name="Group 68">
            <a:extLst>
              <a:ext uri="{FF2B5EF4-FFF2-40B4-BE49-F238E27FC236}">
                <a16:creationId xmlns:a16="http://schemas.microsoft.com/office/drawing/2014/main" id="{7020883B-5B93-4A90-9D37-39589168CC9E}"/>
              </a:ext>
            </a:extLst>
          </p:cNvPr>
          <p:cNvGrpSpPr/>
          <p:nvPr/>
        </p:nvGrpSpPr>
        <p:grpSpPr>
          <a:xfrm>
            <a:off x="880844" y="4771773"/>
            <a:ext cx="2815928" cy="1302343"/>
            <a:chOff x="545213" y="2708920"/>
            <a:chExt cx="1866547" cy="1302343"/>
          </a:xfrm>
        </p:grpSpPr>
        <p:sp>
          <p:nvSpPr>
            <p:cNvPr id="24" name="Rounded Rectangle 69">
              <a:extLst>
                <a:ext uri="{FF2B5EF4-FFF2-40B4-BE49-F238E27FC236}">
                  <a16:creationId xmlns:a16="http://schemas.microsoft.com/office/drawing/2014/main" id="{9F3C4281-B103-4AD5-A852-FE9F45DC9FD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6AEAA2-1AD7-4F5B-89D0-5E8CC99EA41B}"/>
                </a:ext>
              </a:extLst>
            </p:cNvPr>
            <p:cNvSpPr txBox="1"/>
            <p:nvPr/>
          </p:nvSpPr>
          <p:spPr>
            <a:xfrm>
              <a:off x="545213" y="3180266"/>
              <a:ext cx="1866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251A5DC-255D-4F79-B121-01B5C3B144E5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7" name="Group 72">
            <a:extLst>
              <a:ext uri="{FF2B5EF4-FFF2-40B4-BE49-F238E27FC236}">
                <a16:creationId xmlns:a16="http://schemas.microsoft.com/office/drawing/2014/main" id="{0F66976E-7312-407F-A3EA-920DCB683651}"/>
              </a:ext>
            </a:extLst>
          </p:cNvPr>
          <p:cNvGrpSpPr/>
          <p:nvPr/>
        </p:nvGrpSpPr>
        <p:grpSpPr>
          <a:xfrm>
            <a:off x="944312" y="1860739"/>
            <a:ext cx="2824468" cy="1315889"/>
            <a:chOff x="539552" y="2708920"/>
            <a:chExt cx="1872208" cy="1315889"/>
          </a:xfrm>
        </p:grpSpPr>
        <p:sp>
          <p:nvSpPr>
            <p:cNvPr id="28" name="Rounded Rectangle 73">
              <a:extLst>
                <a:ext uri="{FF2B5EF4-FFF2-40B4-BE49-F238E27FC236}">
                  <a16:creationId xmlns:a16="http://schemas.microsoft.com/office/drawing/2014/main" id="{1D6126BF-8BD2-4D68-B37F-5DB48CE2D94B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496FE3-A319-4EA6-8B4C-4B241CDE20C2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F9298BF-24A2-4E87-B5E1-5BC64765AC36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9B459858-48F9-47F7-90CA-7B7C85F86C4D}"/>
              </a:ext>
            </a:extLst>
          </p:cNvPr>
          <p:cNvGrpSpPr/>
          <p:nvPr/>
        </p:nvGrpSpPr>
        <p:grpSpPr>
          <a:xfrm>
            <a:off x="8938253" y="2716836"/>
            <a:ext cx="2447785" cy="2423884"/>
            <a:chOff x="539552" y="2708920"/>
            <a:chExt cx="1872208" cy="2423884"/>
          </a:xfrm>
        </p:grpSpPr>
        <p:sp>
          <p:nvSpPr>
            <p:cNvPr id="32" name="Rounded Rectangle 77">
              <a:extLst>
                <a:ext uri="{FF2B5EF4-FFF2-40B4-BE49-F238E27FC236}">
                  <a16:creationId xmlns:a16="http://schemas.microsoft.com/office/drawing/2014/main" id="{641DF5C5-0610-4E8F-A3A7-EC15507FC480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73D2F2-79A8-493B-B3D3-0F90DB7C1D41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 Easy to change colors, photos.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4FD436-17CA-4F62-89F0-33160C34E09F}"/>
                </a:ext>
              </a:extLst>
            </p:cNvPr>
            <p:cNvSpPr txBox="1"/>
            <p:nvPr/>
          </p:nvSpPr>
          <p:spPr>
            <a:xfrm>
              <a:off x="665832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18A27F46-F27D-49E9-8258-D909850EF769}"/>
              </a:ext>
            </a:extLst>
          </p:cNvPr>
          <p:cNvSpPr/>
          <p:nvPr/>
        </p:nvSpPr>
        <p:spPr>
          <a:xfrm>
            <a:off x="5938253" y="530460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4CFE821A-9E77-42CB-95B1-FA4773727ECA}"/>
              </a:ext>
            </a:extLst>
          </p:cNvPr>
          <p:cNvSpPr/>
          <p:nvPr/>
        </p:nvSpPr>
        <p:spPr>
          <a:xfrm>
            <a:off x="5935363" y="2271997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7157DBD-1C18-4AE3-BB91-337786F47733}"/>
              </a:ext>
            </a:extLst>
          </p:cNvPr>
          <p:cNvSpPr/>
          <p:nvPr/>
        </p:nvSpPr>
        <p:spPr>
          <a:xfrm rot="2700000">
            <a:off x="4904363" y="36992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B907971B-6E60-48F3-A2C3-FCE9A362A0F0}"/>
              </a:ext>
            </a:extLst>
          </p:cNvPr>
          <p:cNvSpPr/>
          <p:nvPr/>
        </p:nvSpPr>
        <p:spPr>
          <a:xfrm>
            <a:off x="3815436" y="379928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BCC3D36A-39E8-42D7-BC1E-C5571EB7ADE9}"/>
              </a:ext>
            </a:extLst>
          </p:cNvPr>
          <p:cNvSpPr/>
          <p:nvPr/>
        </p:nvSpPr>
        <p:spPr>
          <a:xfrm>
            <a:off x="5899794" y="377108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5E5E313B-6544-45C7-85FE-3716F62DAA5A}"/>
              </a:ext>
            </a:extLst>
          </p:cNvPr>
          <p:cNvSpPr>
            <a:spLocks noChangeAspect="1"/>
          </p:cNvSpPr>
          <p:nvPr/>
        </p:nvSpPr>
        <p:spPr>
          <a:xfrm>
            <a:off x="8027824" y="3781071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D3F093BF-3600-4B1F-A24D-B1DA85ABBBB7}"/>
              </a:ext>
            </a:extLst>
          </p:cNvPr>
          <p:cNvSpPr>
            <a:spLocks noChangeAspect="1"/>
          </p:cNvSpPr>
          <p:nvPr/>
        </p:nvSpPr>
        <p:spPr>
          <a:xfrm>
            <a:off x="6974515" y="37471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3D9DC9-9F0E-4B09-871E-FA21D3D00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44708A46-E862-4A90-B367-E6ED61A958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18689-54CA-4CFD-92F7-425227FC3705}"/>
              </a:ext>
            </a:extLst>
          </p:cNvPr>
          <p:cNvSpPr txBox="1"/>
          <p:nvPr/>
        </p:nvSpPr>
        <p:spPr>
          <a:xfrm>
            <a:off x="8800789" y="1927673"/>
            <a:ext cx="28387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I hope and I believe that this Template will your Time, Money and Reputation.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Easy to change colors, photos and Text.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13861-D19B-4252-9FF2-CEFDDC1A3535}"/>
              </a:ext>
            </a:extLst>
          </p:cNvPr>
          <p:cNvSpPr txBox="1"/>
          <p:nvPr/>
        </p:nvSpPr>
        <p:spPr>
          <a:xfrm>
            <a:off x="8800788" y="881533"/>
            <a:ext cx="2838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Get a modern PowerPoint  Presentation that is beautifully designed. Easy to change colors, photos and Text.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AB7099E-167B-4BD1-93C5-73E40D05722B}"/>
              </a:ext>
            </a:extLst>
          </p:cNvPr>
          <p:cNvSpPr txBox="1">
            <a:spLocks/>
          </p:cNvSpPr>
          <p:nvPr/>
        </p:nvSpPr>
        <p:spPr>
          <a:xfrm>
            <a:off x="3346916" y="967460"/>
            <a:ext cx="3026672" cy="6630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ko-KR" sz="3600" dirty="0">
                <a:solidFill>
                  <a:schemeClr val="accent1"/>
                </a:solidFill>
                <a:latin typeface="+mj-lt"/>
                <a:cs typeface="Arial" pitchFamily="34" charset="0"/>
              </a:rPr>
              <a:t>Portfolio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641EA4-7BCA-44A7-9B6C-B92BD51E768C}"/>
              </a:ext>
            </a:extLst>
          </p:cNvPr>
          <p:cNvSpPr txBox="1"/>
          <p:nvPr/>
        </p:nvSpPr>
        <p:spPr>
          <a:xfrm>
            <a:off x="3346916" y="1630542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Mod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ern Portfolio </a:t>
            </a:r>
            <a:r>
              <a:rPr lang="en-US" altLang="ko-KR" sz="2400" b="1" dirty="0">
                <a:solidFill>
                  <a:schemeClr val="bg1"/>
                </a:solidFill>
              </a:rPr>
              <a:t>Desi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gned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507BDF9-5285-4615-9A92-75366179D0A8}"/>
              </a:ext>
            </a:extLst>
          </p:cNvPr>
          <p:cNvSpPr txBox="1">
            <a:spLocks/>
          </p:cNvSpPr>
          <p:nvPr/>
        </p:nvSpPr>
        <p:spPr>
          <a:xfrm>
            <a:off x="1693172" y="4396461"/>
            <a:ext cx="3026672" cy="6630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US" altLang="ko-KR" sz="3600" dirty="0">
                <a:solidFill>
                  <a:schemeClr val="accent2"/>
                </a:solidFill>
                <a:latin typeface="+mj-lt"/>
                <a:cs typeface="Arial" pitchFamily="34" charset="0"/>
              </a:rPr>
              <a:t>Presentati</a:t>
            </a:r>
            <a:r>
              <a:rPr lang="en-US" altLang="ko-KR" sz="3600" dirty="0">
                <a:solidFill>
                  <a:schemeClr val="bg1"/>
                </a:solidFill>
                <a:latin typeface="+mj-lt"/>
                <a:cs typeface="Arial" pitchFamily="34" charset="0"/>
              </a:rPr>
              <a:t>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87D89-0696-44C0-BEB8-C0E3373CCAAD}"/>
              </a:ext>
            </a:extLst>
          </p:cNvPr>
          <p:cNvSpPr txBox="1"/>
          <p:nvPr/>
        </p:nvSpPr>
        <p:spPr>
          <a:xfrm>
            <a:off x="2084314" y="5059543"/>
            <a:ext cx="2635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Portf</a:t>
            </a:r>
            <a:r>
              <a:rPr lang="en-US" altLang="ko-KR" sz="2400" b="1" dirty="0">
                <a:solidFill>
                  <a:schemeClr val="bg1"/>
                </a:solidFill>
              </a:rPr>
              <a:t>olio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Desig</a:t>
            </a:r>
            <a:r>
              <a:rPr lang="en-US" altLang="ko-KR" sz="2400" b="1" dirty="0">
                <a:solidFill>
                  <a:schemeClr val="bg1"/>
                </a:solidFill>
              </a:rPr>
              <a:t>ned</a:t>
            </a:r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37998D6D-88AD-4D85-BFD6-D27AB362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71247"/>
              </p:ext>
            </p:extLst>
          </p:nvPr>
        </p:nvGraphicFramePr>
        <p:xfrm>
          <a:off x="3585266" y="187481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Block Arc 14">
            <a:extLst>
              <a:ext uri="{FF2B5EF4-FFF2-40B4-BE49-F238E27FC236}">
                <a16:creationId xmlns:a16="http://schemas.microsoft.com/office/drawing/2014/main" id="{75083B92-8647-4EF0-BA50-D5ED67DDDFDD}"/>
              </a:ext>
            </a:extLst>
          </p:cNvPr>
          <p:cNvSpPr>
            <a:spLocks noChangeAspect="1"/>
          </p:cNvSpPr>
          <p:nvPr/>
        </p:nvSpPr>
        <p:spPr>
          <a:xfrm rot="2700000">
            <a:off x="4607432" y="1557492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B17E688E-F3D8-4D1E-9457-189B9CB0E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219000"/>
              </p:ext>
            </p:extLst>
          </p:nvPr>
        </p:nvGraphicFramePr>
        <p:xfrm>
          <a:off x="6266292" y="187481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15">
            <a:extLst>
              <a:ext uri="{FF2B5EF4-FFF2-40B4-BE49-F238E27FC236}">
                <a16:creationId xmlns:a16="http://schemas.microsoft.com/office/drawing/2014/main" id="{0D562EF3-49BF-4AA2-AAD6-12C978F3C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70766"/>
              </p:ext>
            </p:extLst>
          </p:nvPr>
        </p:nvGraphicFramePr>
        <p:xfrm>
          <a:off x="8947319" y="187481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Block Arc 14">
            <a:extLst>
              <a:ext uri="{FF2B5EF4-FFF2-40B4-BE49-F238E27FC236}">
                <a16:creationId xmlns:a16="http://schemas.microsoft.com/office/drawing/2014/main" id="{8946DE59-9A51-4516-ACF3-B6E06ABD4CCC}"/>
              </a:ext>
            </a:extLst>
          </p:cNvPr>
          <p:cNvSpPr>
            <a:spLocks noChangeAspect="1"/>
          </p:cNvSpPr>
          <p:nvPr/>
        </p:nvSpPr>
        <p:spPr>
          <a:xfrm rot="2700000">
            <a:off x="7288458" y="1557491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9C06788D-7C18-49FD-A0F2-C47195976C30}"/>
              </a:ext>
            </a:extLst>
          </p:cNvPr>
          <p:cNvSpPr>
            <a:spLocks noChangeAspect="1"/>
          </p:cNvSpPr>
          <p:nvPr/>
        </p:nvSpPr>
        <p:spPr>
          <a:xfrm rot="2700000">
            <a:off x="9969485" y="1557490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0C2ABA3-F9EE-48F9-A04D-90A10B5B2D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78758"/>
              </p:ext>
            </p:extLst>
          </p:nvPr>
        </p:nvGraphicFramePr>
        <p:xfrm>
          <a:off x="904240" y="187481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Block Arc 14">
            <a:extLst>
              <a:ext uri="{FF2B5EF4-FFF2-40B4-BE49-F238E27FC236}">
                <a16:creationId xmlns:a16="http://schemas.microsoft.com/office/drawing/2014/main" id="{29C12B52-A69A-4538-8441-2B46E0FFB2B2}"/>
              </a:ext>
            </a:extLst>
          </p:cNvPr>
          <p:cNvSpPr>
            <a:spLocks noChangeAspect="1"/>
          </p:cNvSpPr>
          <p:nvPr/>
        </p:nvSpPr>
        <p:spPr>
          <a:xfrm rot="2700000">
            <a:off x="1926406" y="1561916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28F75C6-79AC-4EB2-A794-92CBBFE1FC7F}"/>
              </a:ext>
            </a:extLst>
          </p:cNvPr>
          <p:cNvSpPr/>
          <p:nvPr/>
        </p:nvSpPr>
        <p:spPr>
          <a:xfrm>
            <a:off x="4618339" y="3469157"/>
            <a:ext cx="1523728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1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1E8BD974-A804-453C-A9FF-D2A15CD16003}"/>
              </a:ext>
            </a:extLst>
          </p:cNvPr>
          <p:cNvSpPr/>
          <p:nvPr/>
        </p:nvSpPr>
        <p:spPr>
          <a:xfrm>
            <a:off x="2872286" y="3469157"/>
            <a:ext cx="1523728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6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2602648-BE05-4016-B4C0-A98B5300A591}"/>
              </a:ext>
            </a:extLst>
          </p:cNvPr>
          <p:cNvSpPr/>
          <p:nvPr/>
        </p:nvSpPr>
        <p:spPr>
          <a:xfrm>
            <a:off x="6364392" y="3469157"/>
            <a:ext cx="1523728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2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7D2AD18F-B27B-4472-A4F6-C799DD6C502D}"/>
              </a:ext>
            </a:extLst>
          </p:cNvPr>
          <p:cNvSpPr/>
          <p:nvPr/>
        </p:nvSpPr>
        <p:spPr>
          <a:xfrm>
            <a:off x="8110445" y="3469157"/>
            <a:ext cx="1523728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3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F9C5054-F01D-40F3-8A8C-42AA0D058C64}"/>
              </a:ext>
            </a:extLst>
          </p:cNvPr>
          <p:cNvSpPr/>
          <p:nvPr/>
        </p:nvSpPr>
        <p:spPr>
          <a:xfrm>
            <a:off x="9856500" y="3469157"/>
            <a:ext cx="1523728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4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D857F134-F361-4A05-A2D9-C832ECFD2A40}"/>
              </a:ext>
            </a:extLst>
          </p:cNvPr>
          <p:cNvSpPr/>
          <p:nvPr/>
        </p:nvSpPr>
        <p:spPr>
          <a:xfrm>
            <a:off x="1126233" y="3469157"/>
            <a:ext cx="1523728" cy="982320"/>
          </a:xfrm>
          <a:custGeom>
            <a:avLst/>
            <a:gdLst>
              <a:gd name="connsiteX0" fmla="*/ 1205013 w 1729358"/>
              <a:gd name="connsiteY0" fmla="*/ 1016895 h 1114886"/>
              <a:gd name="connsiteX1" fmla="*/ 1253739 w 1729358"/>
              <a:gd name="connsiteY1" fmla="*/ 1066151 h 1114886"/>
              <a:gd name="connsiteX2" fmla="*/ 1204483 w 1729358"/>
              <a:gd name="connsiteY2" fmla="*/ 1114877 h 1114886"/>
              <a:gd name="connsiteX3" fmla="*/ 1155757 w 1729358"/>
              <a:gd name="connsiteY3" fmla="*/ 1065621 h 1114886"/>
              <a:gd name="connsiteX4" fmla="*/ 1205013 w 1729358"/>
              <a:gd name="connsiteY4" fmla="*/ 1016895 h 1114886"/>
              <a:gd name="connsiteX5" fmla="*/ 1323121 w 1729358"/>
              <a:gd name="connsiteY5" fmla="*/ 889784 h 1114886"/>
              <a:gd name="connsiteX6" fmla="*/ 1372907 w 1729358"/>
              <a:gd name="connsiteY6" fmla="*/ 937981 h 1114886"/>
              <a:gd name="connsiteX7" fmla="*/ 1324710 w 1729358"/>
              <a:gd name="connsiteY7" fmla="*/ 987766 h 1114886"/>
              <a:gd name="connsiteX8" fmla="*/ 1274924 w 1729358"/>
              <a:gd name="connsiteY8" fmla="*/ 939569 h 1114886"/>
              <a:gd name="connsiteX9" fmla="*/ 1323121 w 1729358"/>
              <a:gd name="connsiteY9" fmla="*/ 889784 h 1114886"/>
              <a:gd name="connsiteX10" fmla="*/ 1206072 w 1729358"/>
              <a:gd name="connsiteY10" fmla="*/ 889254 h 1114886"/>
              <a:gd name="connsiteX11" fmla="*/ 1254269 w 1729358"/>
              <a:gd name="connsiteY11" fmla="*/ 939040 h 1114886"/>
              <a:gd name="connsiteX12" fmla="*/ 1205013 w 1729358"/>
              <a:gd name="connsiteY12" fmla="*/ 987766 h 1114886"/>
              <a:gd name="connsiteX13" fmla="*/ 1156816 w 1729358"/>
              <a:gd name="connsiteY13" fmla="*/ 937981 h 1114886"/>
              <a:gd name="connsiteX14" fmla="*/ 1206072 w 1729358"/>
              <a:gd name="connsiteY14" fmla="*/ 889254 h 1114886"/>
              <a:gd name="connsiteX15" fmla="*/ 20225 w 1729358"/>
              <a:gd name="connsiteY15" fmla="*/ 790212 h 1114886"/>
              <a:gd name="connsiteX16" fmla="*/ 41940 w 1729358"/>
              <a:gd name="connsiteY16" fmla="*/ 811398 h 1114886"/>
              <a:gd name="connsiteX17" fmla="*/ 19695 w 1729358"/>
              <a:gd name="connsiteY17" fmla="*/ 832583 h 1114886"/>
              <a:gd name="connsiteX18" fmla="*/ 99 w 1729358"/>
              <a:gd name="connsiteY18" fmla="*/ 809808 h 1114886"/>
              <a:gd name="connsiteX19" fmla="*/ 20225 w 1729358"/>
              <a:gd name="connsiteY19" fmla="*/ 790212 h 1114886"/>
              <a:gd name="connsiteX20" fmla="*/ 139923 w 1729358"/>
              <a:gd name="connsiteY20" fmla="*/ 788623 h 1114886"/>
              <a:gd name="connsiteX21" fmla="*/ 163756 w 1729358"/>
              <a:gd name="connsiteY21" fmla="*/ 811398 h 1114886"/>
              <a:gd name="connsiteX22" fmla="*/ 139923 w 1729358"/>
              <a:gd name="connsiteY22" fmla="*/ 835761 h 1114886"/>
              <a:gd name="connsiteX23" fmla="*/ 115559 w 1729358"/>
              <a:gd name="connsiteY23" fmla="*/ 810868 h 1114886"/>
              <a:gd name="connsiteX24" fmla="*/ 139923 w 1729358"/>
              <a:gd name="connsiteY24" fmla="*/ 788623 h 1114886"/>
              <a:gd name="connsiteX25" fmla="*/ 256441 w 1729358"/>
              <a:gd name="connsiteY25" fmla="*/ 784386 h 1114886"/>
              <a:gd name="connsiteX26" fmla="*/ 283982 w 1729358"/>
              <a:gd name="connsiteY26" fmla="*/ 809809 h 1114886"/>
              <a:gd name="connsiteX27" fmla="*/ 259089 w 1729358"/>
              <a:gd name="connsiteY27" fmla="*/ 838408 h 1114886"/>
              <a:gd name="connsiteX28" fmla="*/ 231019 w 1729358"/>
              <a:gd name="connsiteY28" fmla="*/ 812456 h 1114886"/>
              <a:gd name="connsiteX29" fmla="*/ 256441 w 1729358"/>
              <a:gd name="connsiteY29" fmla="*/ 784386 h 1114886"/>
              <a:gd name="connsiteX30" fmla="*/ 375609 w 1729358"/>
              <a:gd name="connsiteY30" fmla="*/ 782268 h 1114886"/>
              <a:gd name="connsiteX31" fmla="*/ 404738 w 1729358"/>
              <a:gd name="connsiteY31" fmla="*/ 811928 h 1114886"/>
              <a:gd name="connsiteX32" fmla="*/ 377197 w 1729358"/>
              <a:gd name="connsiteY32" fmla="*/ 841057 h 1114886"/>
              <a:gd name="connsiteX33" fmla="*/ 346479 w 1729358"/>
              <a:gd name="connsiteY33" fmla="*/ 812987 h 1114886"/>
              <a:gd name="connsiteX34" fmla="*/ 375609 w 1729358"/>
              <a:gd name="connsiteY34" fmla="*/ 782268 h 1114886"/>
              <a:gd name="connsiteX35" fmla="*/ 494775 w 1729358"/>
              <a:gd name="connsiteY35" fmla="*/ 779091 h 1114886"/>
              <a:gd name="connsiteX36" fmla="*/ 526553 w 1729358"/>
              <a:gd name="connsiteY36" fmla="*/ 811398 h 1114886"/>
              <a:gd name="connsiteX37" fmla="*/ 495305 w 1729358"/>
              <a:gd name="connsiteY37" fmla="*/ 843175 h 1114886"/>
              <a:gd name="connsiteX38" fmla="*/ 462468 w 1729358"/>
              <a:gd name="connsiteY38" fmla="*/ 812986 h 1114886"/>
              <a:gd name="connsiteX39" fmla="*/ 494775 w 1729358"/>
              <a:gd name="connsiteY39" fmla="*/ 779091 h 1114886"/>
              <a:gd name="connsiteX40" fmla="*/ 612884 w 1729358"/>
              <a:gd name="connsiteY40" fmla="*/ 776971 h 1114886"/>
              <a:gd name="connsiteX41" fmla="*/ 647840 w 1729358"/>
              <a:gd name="connsiteY41" fmla="*/ 811398 h 1114886"/>
              <a:gd name="connsiteX42" fmla="*/ 612884 w 1729358"/>
              <a:gd name="connsiteY42" fmla="*/ 846353 h 1114886"/>
              <a:gd name="connsiteX43" fmla="*/ 577928 w 1729358"/>
              <a:gd name="connsiteY43" fmla="*/ 811398 h 1114886"/>
              <a:gd name="connsiteX44" fmla="*/ 612884 w 1729358"/>
              <a:gd name="connsiteY44" fmla="*/ 776971 h 1114886"/>
              <a:gd name="connsiteX45" fmla="*/ 733640 w 1729358"/>
              <a:gd name="connsiteY45" fmla="*/ 773795 h 1114886"/>
              <a:gd name="connsiteX46" fmla="*/ 769126 w 1729358"/>
              <a:gd name="connsiteY46" fmla="*/ 815636 h 1114886"/>
              <a:gd name="connsiteX47" fmla="*/ 729403 w 1729358"/>
              <a:gd name="connsiteY47" fmla="*/ 850062 h 1114886"/>
              <a:gd name="connsiteX48" fmla="*/ 693917 w 1729358"/>
              <a:gd name="connsiteY48" fmla="*/ 808221 h 1114886"/>
              <a:gd name="connsiteX49" fmla="*/ 733640 w 1729358"/>
              <a:gd name="connsiteY49" fmla="*/ 773795 h 1114886"/>
              <a:gd name="connsiteX50" fmla="*/ 849629 w 1729358"/>
              <a:gd name="connsiteY50" fmla="*/ 771145 h 1114886"/>
              <a:gd name="connsiteX51" fmla="*/ 890410 w 1729358"/>
              <a:gd name="connsiteY51" fmla="*/ 810868 h 1114886"/>
              <a:gd name="connsiteX52" fmla="*/ 851748 w 1729358"/>
              <a:gd name="connsiteY52" fmla="*/ 852179 h 1114886"/>
              <a:gd name="connsiteX53" fmla="*/ 809377 w 1729358"/>
              <a:gd name="connsiteY53" fmla="*/ 811397 h 1114886"/>
              <a:gd name="connsiteX54" fmla="*/ 849629 w 1729358"/>
              <a:gd name="connsiteY54" fmla="*/ 771145 h 1114886"/>
              <a:gd name="connsiteX55" fmla="*/ 969856 w 1729358"/>
              <a:gd name="connsiteY55" fmla="*/ 768498 h 1114886"/>
              <a:gd name="connsiteX56" fmla="*/ 1012226 w 1729358"/>
              <a:gd name="connsiteY56" fmla="*/ 814046 h 1114886"/>
              <a:gd name="connsiteX57" fmla="*/ 968797 w 1729358"/>
              <a:gd name="connsiteY57" fmla="*/ 855357 h 1114886"/>
              <a:gd name="connsiteX58" fmla="*/ 925367 w 1729358"/>
              <a:gd name="connsiteY58" fmla="*/ 811399 h 1114886"/>
              <a:gd name="connsiteX59" fmla="*/ 969856 w 1729358"/>
              <a:gd name="connsiteY59" fmla="*/ 768498 h 1114886"/>
              <a:gd name="connsiteX60" fmla="*/ 1086374 w 1729358"/>
              <a:gd name="connsiteY60" fmla="*/ 765850 h 1114886"/>
              <a:gd name="connsiteX61" fmla="*/ 1133512 w 1729358"/>
              <a:gd name="connsiteY61" fmla="*/ 811929 h 1114886"/>
              <a:gd name="connsiteX62" fmla="*/ 1087434 w 1729358"/>
              <a:gd name="connsiteY62" fmla="*/ 857477 h 1114886"/>
              <a:gd name="connsiteX63" fmla="*/ 1040296 w 1729358"/>
              <a:gd name="connsiteY63" fmla="*/ 810868 h 1114886"/>
              <a:gd name="connsiteX64" fmla="*/ 1086374 w 1729358"/>
              <a:gd name="connsiteY64" fmla="*/ 765850 h 1114886"/>
              <a:gd name="connsiteX65" fmla="*/ 1205012 w 1729358"/>
              <a:gd name="connsiteY65" fmla="*/ 763201 h 1114886"/>
              <a:gd name="connsiteX66" fmla="*/ 1253739 w 1729358"/>
              <a:gd name="connsiteY66" fmla="*/ 811398 h 1114886"/>
              <a:gd name="connsiteX67" fmla="*/ 1206601 w 1729358"/>
              <a:gd name="connsiteY67" fmla="*/ 861183 h 1114886"/>
              <a:gd name="connsiteX68" fmla="*/ 1156286 w 1729358"/>
              <a:gd name="connsiteY68" fmla="*/ 814045 h 1114886"/>
              <a:gd name="connsiteX69" fmla="*/ 1205012 w 1729358"/>
              <a:gd name="connsiteY69" fmla="*/ 763201 h 1114886"/>
              <a:gd name="connsiteX70" fmla="*/ 1443877 w 1729358"/>
              <a:gd name="connsiteY70" fmla="*/ 762672 h 1114886"/>
              <a:gd name="connsiteX71" fmla="*/ 1491544 w 1729358"/>
              <a:gd name="connsiteY71" fmla="*/ 812457 h 1114886"/>
              <a:gd name="connsiteX72" fmla="*/ 1441759 w 1729358"/>
              <a:gd name="connsiteY72" fmla="*/ 860654 h 1114886"/>
              <a:gd name="connsiteX73" fmla="*/ 1394091 w 1729358"/>
              <a:gd name="connsiteY73" fmla="*/ 810339 h 1114886"/>
              <a:gd name="connsiteX74" fmla="*/ 1443877 w 1729358"/>
              <a:gd name="connsiteY74" fmla="*/ 762672 h 1114886"/>
              <a:gd name="connsiteX75" fmla="*/ 1324709 w 1729358"/>
              <a:gd name="connsiteY75" fmla="*/ 762671 h 1114886"/>
              <a:gd name="connsiteX76" fmla="*/ 1372906 w 1729358"/>
              <a:gd name="connsiteY76" fmla="*/ 812457 h 1114886"/>
              <a:gd name="connsiteX77" fmla="*/ 1323650 w 1729358"/>
              <a:gd name="connsiteY77" fmla="*/ 861183 h 1114886"/>
              <a:gd name="connsiteX78" fmla="*/ 1275453 w 1729358"/>
              <a:gd name="connsiteY78" fmla="*/ 811398 h 1114886"/>
              <a:gd name="connsiteX79" fmla="*/ 1324709 w 1729358"/>
              <a:gd name="connsiteY79" fmla="*/ 762671 h 1114886"/>
              <a:gd name="connsiteX80" fmla="*/ 20754 w 1729358"/>
              <a:gd name="connsiteY80" fmla="*/ 663101 h 1114886"/>
              <a:gd name="connsiteX81" fmla="*/ 42999 w 1729358"/>
              <a:gd name="connsiteY81" fmla="*/ 683228 h 1114886"/>
              <a:gd name="connsiteX82" fmla="*/ 20754 w 1729358"/>
              <a:gd name="connsiteY82" fmla="*/ 705472 h 1114886"/>
              <a:gd name="connsiteX83" fmla="*/ 628 w 1729358"/>
              <a:gd name="connsiteY83" fmla="*/ 685875 h 1114886"/>
              <a:gd name="connsiteX84" fmla="*/ 20754 w 1729358"/>
              <a:gd name="connsiteY84" fmla="*/ 663101 h 1114886"/>
              <a:gd name="connsiteX85" fmla="*/ 137802 w 1729358"/>
              <a:gd name="connsiteY85" fmla="*/ 660983 h 1114886"/>
              <a:gd name="connsiteX86" fmla="*/ 163224 w 1729358"/>
              <a:gd name="connsiteY86" fmla="*/ 684816 h 1114886"/>
              <a:gd name="connsiteX87" fmla="*/ 139391 w 1729358"/>
              <a:gd name="connsiteY87" fmla="*/ 709178 h 1114886"/>
              <a:gd name="connsiteX88" fmla="*/ 115558 w 1729358"/>
              <a:gd name="connsiteY88" fmla="*/ 685875 h 1114886"/>
              <a:gd name="connsiteX89" fmla="*/ 137802 w 1729358"/>
              <a:gd name="connsiteY89" fmla="*/ 660983 h 1114886"/>
              <a:gd name="connsiteX90" fmla="*/ 258560 w 1729358"/>
              <a:gd name="connsiteY90" fmla="*/ 657275 h 1114886"/>
              <a:gd name="connsiteX91" fmla="*/ 283982 w 1729358"/>
              <a:gd name="connsiteY91" fmla="*/ 685875 h 1114886"/>
              <a:gd name="connsiteX92" fmla="*/ 256441 w 1729358"/>
              <a:gd name="connsiteY92" fmla="*/ 711297 h 1114886"/>
              <a:gd name="connsiteX93" fmla="*/ 231019 w 1729358"/>
              <a:gd name="connsiteY93" fmla="*/ 683757 h 1114886"/>
              <a:gd name="connsiteX94" fmla="*/ 258560 w 1729358"/>
              <a:gd name="connsiteY94" fmla="*/ 657275 h 1114886"/>
              <a:gd name="connsiteX95" fmla="*/ 375077 w 1729358"/>
              <a:gd name="connsiteY95" fmla="*/ 655686 h 1114886"/>
              <a:gd name="connsiteX96" fmla="*/ 405267 w 1729358"/>
              <a:gd name="connsiteY96" fmla="*/ 684286 h 1114886"/>
              <a:gd name="connsiteX97" fmla="*/ 375608 w 1729358"/>
              <a:gd name="connsiteY97" fmla="*/ 713945 h 1114886"/>
              <a:gd name="connsiteX98" fmla="*/ 346478 w 1729358"/>
              <a:gd name="connsiteY98" fmla="*/ 683756 h 1114886"/>
              <a:gd name="connsiteX99" fmla="*/ 375077 w 1729358"/>
              <a:gd name="connsiteY99" fmla="*/ 655686 h 1114886"/>
              <a:gd name="connsiteX100" fmla="*/ 493716 w 1729358"/>
              <a:gd name="connsiteY100" fmla="*/ 652508 h 1114886"/>
              <a:gd name="connsiteX101" fmla="*/ 526554 w 1729358"/>
              <a:gd name="connsiteY101" fmla="*/ 683757 h 1114886"/>
              <a:gd name="connsiteX102" fmla="*/ 495835 w 1729358"/>
              <a:gd name="connsiteY102" fmla="*/ 716594 h 1114886"/>
              <a:gd name="connsiteX103" fmla="*/ 461938 w 1729358"/>
              <a:gd name="connsiteY103" fmla="*/ 686934 h 1114886"/>
              <a:gd name="connsiteX104" fmla="*/ 493716 w 1729358"/>
              <a:gd name="connsiteY104" fmla="*/ 652508 h 1114886"/>
              <a:gd name="connsiteX105" fmla="*/ 611823 w 1729358"/>
              <a:gd name="connsiteY105" fmla="*/ 650390 h 1114886"/>
              <a:gd name="connsiteX106" fmla="*/ 647838 w 1729358"/>
              <a:gd name="connsiteY106" fmla="*/ 683756 h 1114886"/>
              <a:gd name="connsiteX107" fmla="*/ 613943 w 1729358"/>
              <a:gd name="connsiteY107" fmla="*/ 720301 h 1114886"/>
              <a:gd name="connsiteX108" fmla="*/ 577928 w 1729358"/>
              <a:gd name="connsiteY108" fmla="*/ 686405 h 1114886"/>
              <a:gd name="connsiteX109" fmla="*/ 611823 w 1729358"/>
              <a:gd name="connsiteY109" fmla="*/ 650390 h 1114886"/>
              <a:gd name="connsiteX110" fmla="*/ 732052 w 1729358"/>
              <a:gd name="connsiteY110" fmla="*/ 646682 h 1114886"/>
              <a:gd name="connsiteX111" fmla="*/ 769125 w 1729358"/>
              <a:gd name="connsiteY111" fmla="*/ 683756 h 1114886"/>
              <a:gd name="connsiteX112" fmla="*/ 730993 w 1729358"/>
              <a:gd name="connsiteY112" fmla="*/ 722949 h 1114886"/>
              <a:gd name="connsiteX113" fmla="*/ 693918 w 1729358"/>
              <a:gd name="connsiteY113" fmla="*/ 685875 h 1114886"/>
              <a:gd name="connsiteX114" fmla="*/ 732052 w 1729358"/>
              <a:gd name="connsiteY114" fmla="*/ 646682 h 1114886"/>
              <a:gd name="connsiteX115" fmla="*/ 848570 w 1729358"/>
              <a:gd name="connsiteY115" fmla="*/ 644035 h 1114886"/>
              <a:gd name="connsiteX116" fmla="*/ 890410 w 1729358"/>
              <a:gd name="connsiteY116" fmla="*/ 685346 h 1114886"/>
              <a:gd name="connsiteX117" fmla="*/ 849629 w 1729358"/>
              <a:gd name="connsiteY117" fmla="*/ 725068 h 1114886"/>
              <a:gd name="connsiteX118" fmla="*/ 809377 w 1729358"/>
              <a:gd name="connsiteY118" fmla="*/ 684816 h 1114886"/>
              <a:gd name="connsiteX119" fmla="*/ 848570 w 1729358"/>
              <a:gd name="connsiteY119" fmla="*/ 644035 h 1114886"/>
              <a:gd name="connsiteX120" fmla="*/ 969856 w 1729358"/>
              <a:gd name="connsiteY120" fmla="*/ 641386 h 1114886"/>
              <a:gd name="connsiteX121" fmla="*/ 1011697 w 1729358"/>
              <a:gd name="connsiteY121" fmla="*/ 684287 h 1114886"/>
              <a:gd name="connsiteX122" fmla="*/ 967738 w 1729358"/>
              <a:gd name="connsiteY122" fmla="*/ 728245 h 1114886"/>
              <a:gd name="connsiteX123" fmla="*/ 924308 w 1729358"/>
              <a:gd name="connsiteY123" fmla="*/ 683757 h 1114886"/>
              <a:gd name="connsiteX124" fmla="*/ 969856 w 1729358"/>
              <a:gd name="connsiteY124" fmla="*/ 641386 h 1114886"/>
              <a:gd name="connsiteX125" fmla="*/ 1087435 w 1729358"/>
              <a:gd name="connsiteY125" fmla="*/ 639267 h 1114886"/>
              <a:gd name="connsiteX126" fmla="*/ 1133513 w 1729358"/>
              <a:gd name="connsiteY126" fmla="*/ 684285 h 1114886"/>
              <a:gd name="connsiteX127" fmla="*/ 1086376 w 1729358"/>
              <a:gd name="connsiteY127" fmla="*/ 730894 h 1114886"/>
              <a:gd name="connsiteX128" fmla="*/ 1040827 w 1729358"/>
              <a:gd name="connsiteY128" fmla="*/ 685875 h 1114886"/>
              <a:gd name="connsiteX129" fmla="*/ 1087435 w 1729358"/>
              <a:gd name="connsiteY129" fmla="*/ 639267 h 1114886"/>
              <a:gd name="connsiteX130" fmla="*/ 1206072 w 1729358"/>
              <a:gd name="connsiteY130" fmla="*/ 635561 h 1114886"/>
              <a:gd name="connsiteX131" fmla="*/ 1254269 w 1729358"/>
              <a:gd name="connsiteY131" fmla="*/ 685346 h 1114886"/>
              <a:gd name="connsiteX132" fmla="*/ 1204483 w 1729358"/>
              <a:gd name="connsiteY132" fmla="*/ 733543 h 1114886"/>
              <a:gd name="connsiteX133" fmla="*/ 1156286 w 1729358"/>
              <a:gd name="connsiteY133" fmla="*/ 683758 h 1114886"/>
              <a:gd name="connsiteX134" fmla="*/ 1206072 w 1729358"/>
              <a:gd name="connsiteY134" fmla="*/ 635561 h 1114886"/>
              <a:gd name="connsiteX135" fmla="*/ 1441759 w 1729358"/>
              <a:gd name="connsiteY135" fmla="*/ 635560 h 1114886"/>
              <a:gd name="connsiteX136" fmla="*/ 1491544 w 1729358"/>
              <a:gd name="connsiteY136" fmla="*/ 683756 h 1114886"/>
              <a:gd name="connsiteX137" fmla="*/ 1443877 w 1729358"/>
              <a:gd name="connsiteY137" fmla="*/ 734071 h 1114886"/>
              <a:gd name="connsiteX138" fmla="*/ 1394091 w 1729358"/>
              <a:gd name="connsiteY138" fmla="*/ 685874 h 1114886"/>
              <a:gd name="connsiteX139" fmla="*/ 1441759 w 1729358"/>
              <a:gd name="connsiteY139" fmla="*/ 635560 h 1114886"/>
              <a:gd name="connsiteX140" fmla="*/ 1323121 w 1729358"/>
              <a:gd name="connsiteY140" fmla="*/ 635560 h 1114886"/>
              <a:gd name="connsiteX141" fmla="*/ 1372906 w 1729358"/>
              <a:gd name="connsiteY141" fmla="*/ 683756 h 1114886"/>
              <a:gd name="connsiteX142" fmla="*/ 1325239 w 1729358"/>
              <a:gd name="connsiteY142" fmla="*/ 734071 h 1114886"/>
              <a:gd name="connsiteX143" fmla="*/ 1275453 w 1729358"/>
              <a:gd name="connsiteY143" fmla="*/ 685874 h 1114886"/>
              <a:gd name="connsiteX144" fmla="*/ 1323121 w 1729358"/>
              <a:gd name="connsiteY144" fmla="*/ 635560 h 1114886"/>
              <a:gd name="connsiteX145" fmla="*/ 1561455 w 1729358"/>
              <a:gd name="connsiteY145" fmla="*/ 635559 h 1114886"/>
              <a:gd name="connsiteX146" fmla="*/ 1610711 w 1729358"/>
              <a:gd name="connsiteY146" fmla="*/ 683756 h 1114886"/>
              <a:gd name="connsiteX147" fmla="*/ 1560926 w 1729358"/>
              <a:gd name="connsiteY147" fmla="*/ 734071 h 1114886"/>
              <a:gd name="connsiteX148" fmla="*/ 1512729 w 1729358"/>
              <a:gd name="connsiteY148" fmla="*/ 684286 h 1114886"/>
              <a:gd name="connsiteX149" fmla="*/ 1561455 w 1729358"/>
              <a:gd name="connsiteY149" fmla="*/ 635559 h 1114886"/>
              <a:gd name="connsiteX150" fmla="*/ 18636 w 1729358"/>
              <a:gd name="connsiteY150" fmla="*/ 536518 h 1114886"/>
              <a:gd name="connsiteX151" fmla="*/ 41939 w 1729358"/>
              <a:gd name="connsiteY151" fmla="*/ 556114 h 1114886"/>
              <a:gd name="connsiteX152" fmla="*/ 21814 w 1729358"/>
              <a:gd name="connsiteY152" fmla="*/ 578889 h 1114886"/>
              <a:gd name="connsiteX153" fmla="*/ 99 w 1729358"/>
              <a:gd name="connsiteY153" fmla="*/ 557704 h 1114886"/>
              <a:gd name="connsiteX154" fmla="*/ 18636 w 1729358"/>
              <a:gd name="connsiteY154" fmla="*/ 536518 h 1114886"/>
              <a:gd name="connsiteX155" fmla="*/ 140450 w 1729358"/>
              <a:gd name="connsiteY155" fmla="*/ 533870 h 1114886"/>
              <a:gd name="connsiteX156" fmla="*/ 163754 w 1729358"/>
              <a:gd name="connsiteY156" fmla="*/ 557703 h 1114886"/>
              <a:gd name="connsiteX157" fmla="*/ 138862 w 1729358"/>
              <a:gd name="connsiteY157" fmla="*/ 581536 h 1114886"/>
              <a:gd name="connsiteX158" fmla="*/ 115557 w 1729358"/>
              <a:gd name="connsiteY158" fmla="*/ 555584 h 1114886"/>
              <a:gd name="connsiteX159" fmla="*/ 140450 w 1729358"/>
              <a:gd name="connsiteY159" fmla="*/ 533870 h 1114886"/>
              <a:gd name="connsiteX160" fmla="*/ 258559 w 1729358"/>
              <a:gd name="connsiteY160" fmla="*/ 531222 h 1114886"/>
              <a:gd name="connsiteX161" fmla="*/ 285041 w 1729358"/>
              <a:gd name="connsiteY161" fmla="*/ 557704 h 1114886"/>
              <a:gd name="connsiteX162" fmla="*/ 257500 w 1729358"/>
              <a:gd name="connsiteY162" fmla="*/ 584185 h 1114886"/>
              <a:gd name="connsiteX163" fmla="*/ 231548 w 1729358"/>
              <a:gd name="connsiteY163" fmla="*/ 557174 h 1114886"/>
              <a:gd name="connsiteX164" fmla="*/ 258559 w 1729358"/>
              <a:gd name="connsiteY164" fmla="*/ 531222 h 1114886"/>
              <a:gd name="connsiteX165" fmla="*/ 374019 w 1729358"/>
              <a:gd name="connsiteY165" fmla="*/ 528044 h 1114886"/>
              <a:gd name="connsiteX166" fmla="*/ 404738 w 1729358"/>
              <a:gd name="connsiteY166" fmla="*/ 557174 h 1114886"/>
              <a:gd name="connsiteX167" fmla="*/ 378256 w 1729358"/>
              <a:gd name="connsiteY167" fmla="*/ 586833 h 1114886"/>
              <a:gd name="connsiteX168" fmla="*/ 346478 w 1729358"/>
              <a:gd name="connsiteY168" fmla="*/ 559292 h 1114886"/>
              <a:gd name="connsiteX169" fmla="*/ 374019 w 1729358"/>
              <a:gd name="connsiteY169" fmla="*/ 528044 h 1114886"/>
              <a:gd name="connsiteX170" fmla="*/ 495834 w 1729358"/>
              <a:gd name="connsiteY170" fmla="*/ 525396 h 1114886"/>
              <a:gd name="connsiteX171" fmla="*/ 526553 w 1729358"/>
              <a:gd name="connsiteY171" fmla="*/ 559822 h 1114886"/>
              <a:gd name="connsiteX172" fmla="*/ 494775 w 1729358"/>
              <a:gd name="connsiteY172" fmla="*/ 589482 h 1114886"/>
              <a:gd name="connsiteX173" fmla="*/ 462468 w 1729358"/>
              <a:gd name="connsiteY173" fmla="*/ 558763 h 1114886"/>
              <a:gd name="connsiteX174" fmla="*/ 495834 w 1729358"/>
              <a:gd name="connsiteY174" fmla="*/ 525396 h 1114886"/>
              <a:gd name="connsiteX175" fmla="*/ 611825 w 1729358"/>
              <a:gd name="connsiteY175" fmla="*/ 523279 h 1114886"/>
              <a:gd name="connsiteX176" fmla="*/ 647839 w 1729358"/>
              <a:gd name="connsiteY176" fmla="*/ 556645 h 1114886"/>
              <a:gd name="connsiteX177" fmla="*/ 613943 w 1729358"/>
              <a:gd name="connsiteY177" fmla="*/ 592661 h 1114886"/>
              <a:gd name="connsiteX178" fmla="*/ 577928 w 1729358"/>
              <a:gd name="connsiteY178" fmla="*/ 558764 h 1114886"/>
              <a:gd name="connsiteX179" fmla="*/ 611825 w 1729358"/>
              <a:gd name="connsiteY179" fmla="*/ 523279 h 1114886"/>
              <a:gd name="connsiteX180" fmla="*/ 731521 w 1729358"/>
              <a:gd name="connsiteY180" fmla="*/ 519571 h 1114886"/>
              <a:gd name="connsiteX181" fmla="*/ 769655 w 1729358"/>
              <a:gd name="connsiteY181" fmla="*/ 558764 h 1114886"/>
              <a:gd name="connsiteX182" fmla="*/ 731521 w 1729358"/>
              <a:gd name="connsiteY182" fmla="*/ 595838 h 1114886"/>
              <a:gd name="connsiteX183" fmla="*/ 693917 w 1729358"/>
              <a:gd name="connsiteY183" fmla="*/ 556645 h 1114886"/>
              <a:gd name="connsiteX184" fmla="*/ 731521 w 1729358"/>
              <a:gd name="connsiteY184" fmla="*/ 519571 h 1114886"/>
              <a:gd name="connsiteX185" fmla="*/ 849628 w 1729358"/>
              <a:gd name="connsiteY185" fmla="*/ 516922 h 1114886"/>
              <a:gd name="connsiteX186" fmla="*/ 890410 w 1729358"/>
              <a:gd name="connsiteY186" fmla="*/ 559293 h 1114886"/>
              <a:gd name="connsiteX187" fmla="*/ 848569 w 1729358"/>
              <a:gd name="connsiteY187" fmla="*/ 597956 h 1114886"/>
              <a:gd name="connsiteX188" fmla="*/ 809377 w 1729358"/>
              <a:gd name="connsiteY188" fmla="*/ 556645 h 1114886"/>
              <a:gd name="connsiteX189" fmla="*/ 849628 w 1729358"/>
              <a:gd name="connsiteY189" fmla="*/ 516922 h 1114886"/>
              <a:gd name="connsiteX190" fmla="*/ 969855 w 1729358"/>
              <a:gd name="connsiteY190" fmla="*/ 514273 h 1114886"/>
              <a:gd name="connsiteX191" fmla="*/ 1012225 w 1729358"/>
              <a:gd name="connsiteY191" fmla="*/ 557174 h 1114886"/>
              <a:gd name="connsiteX192" fmla="*/ 968267 w 1729358"/>
              <a:gd name="connsiteY192" fmla="*/ 601132 h 1114886"/>
              <a:gd name="connsiteX193" fmla="*/ 924837 w 1729358"/>
              <a:gd name="connsiteY193" fmla="*/ 556644 h 1114886"/>
              <a:gd name="connsiteX194" fmla="*/ 969855 w 1729358"/>
              <a:gd name="connsiteY194" fmla="*/ 514273 h 1114886"/>
              <a:gd name="connsiteX195" fmla="*/ 1086376 w 1729358"/>
              <a:gd name="connsiteY195" fmla="*/ 512155 h 1114886"/>
              <a:gd name="connsiteX196" fmla="*/ 1132983 w 1729358"/>
              <a:gd name="connsiteY196" fmla="*/ 558762 h 1114886"/>
              <a:gd name="connsiteX197" fmla="*/ 1086376 w 1729358"/>
              <a:gd name="connsiteY197" fmla="*/ 603252 h 1114886"/>
              <a:gd name="connsiteX198" fmla="*/ 1039767 w 1729358"/>
              <a:gd name="connsiteY198" fmla="*/ 556115 h 1114886"/>
              <a:gd name="connsiteX199" fmla="*/ 1086376 w 1729358"/>
              <a:gd name="connsiteY199" fmla="*/ 512155 h 1114886"/>
              <a:gd name="connsiteX200" fmla="*/ 1323650 w 1729358"/>
              <a:gd name="connsiteY200" fmla="*/ 508978 h 1114886"/>
              <a:gd name="connsiteX201" fmla="*/ 1372906 w 1729358"/>
              <a:gd name="connsiteY201" fmla="*/ 557174 h 1114886"/>
              <a:gd name="connsiteX202" fmla="*/ 1324180 w 1729358"/>
              <a:gd name="connsiteY202" fmla="*/ 606959 h 1114886"/>
              <a:gd name="connsiteX203" fmla="*/ 1274924 w 1729358"/>
              <a:gd name="connsiteY203" fmla="*/ 558233 h 1114886"/>
              <a:gd name="connsiteX204" fmla="*/ 1323650 w 1729358"/>
              <a:gd name="connsiteY204" fmla="*/ 508978 h 1114886"/>
              <a:gd name="connsiteX205" fmla="*/ 1205542 w 1729358"/>
              <a:gd name="connsiteY205" fmla="*/ 508448 h 1114886"/>
              <a:gd name="connsiteX206" fmla="*/ 1254268 w 1729358"/>
              <a:gd name="connsiteY206" fmla="*/ 558234 h 1114886"/>
              <a:gd name="connsiteX207" fmla="*/ 1205012 w 1729358"/>
              <a:gd name="connsiteY207" fmla="*/ 606960 h 1114886"/>
              <a:gd name="connsiteX208" fmla="*/ 1156286 w 1729358"/>
              <a:gd name="connsiteY208" fmla="*/ 557175 h 1114886"/>
              <a:gd name="connsiteX209" fmla="*/ 1205542 w 1729358"/>
              <a:gd name="connsiteY209" fmla="*/ 508448 h 1114886"/>
              <a:gd name="connsiteX210" fmla="*/ 1681682 w 1729358"/>
              <a:gd name="connsiteY210" fmla="*/ 508448 h 1114886"/>
              <a:gd name="connsiteX211" fmla="*/ 1729349 w 1729358"/>
              <a:gd name="connsiteY211" fmla="*/ 558233 h 1114886"/>
              <a:gd name="connsiteX212" fmla="*/ 1680093 w 1729358"/>
              <a:gd name="connsiteY212" fmla="*/ 606430 h 1114886"/>
              <a:gd name="connsiteX213" fmla="*/ 1631896 w 1729358"/>
              <a:gd name="connsiteY213" fmla="*/ 556644 h 1114886"/>
              <a:gd name="connsiteX214" fmla="*/ 1681682 w 1729358"/>
              <a:gd name="connsiteY214" fmla="*/ 508448 h 1114886"/>
              <a:gd name="connsiteX215" fmla="*/ 1562514 w 1729358"/>
              <a:gd name="connsiteY215" fmla="*/ 508448 h 1114886"/>
              <a:gd name="connsiteX216" fmla="*/ 1610711 w 1729358"/>
              <a:gd name="connsiteY216" fmla="*/ 557703 h 1114886"/>
              <a:gd name="connsiteX217" fmla="*/ 1561985 w 1729358"/>
              <a:gd name="connsiteY217" fmla="*/ 606959 h 1114886"/>
              <a:gd name="connsiteX218" fmla="*/ 1512729 w 1729358"/>
              <a:gd name="connsiteY218" fmla="*/ 556115 h 1114886"/>
              <a:gd name="connsiteX219" fmla="*/ 1562514 w 1729358"/>
              <a:gd name="connsiteY219" fmla="*/ 508448 h 1114886"/>
              <a:gd name="connsiteX220" fmla="*/ 1441759 w 1729358"/>
              <a:gd name="connsiteY220" fmla="*/ 508448 h 1114886"/>
              <a:gd name="connsiteX221" fmla="*/ 1491545 w 1729358"/>
              <a:gd name="connsiteY221" fmla="*/ 557174 h 1114886"/>
              <a:gd name="connsiteX222" fmla="*/ 1443348 w 1729358"/>
              <a:gd name="connsiteY222" fmla="*/ 606959 h 1114886"/>
              <a:gd name="connsiteX223" fmla="*/ 1393562 w 1729358"/>
              <a:gd name="connsiteY223" fmla="*/ 558233 h 1114886"/>
              <a:gd name="connsiteX224" fmla="*/ 1441759 w 1729358"/>
              <a:gd name="connsiteY224" fmla="*/ 508448 h 1114886"/>
              <a:gd name="connsiteX225" fmla="*/ 19695 w 1729358"/>
              <a:gd name="connsiteY225" fmla="*/ 409407 h 1114886"/>
              <a:gd name="connsiteX226" fmla="*/ 42470 w 1729358"/>
              <a:gd name="connsiteY226" fmla="*/ 429533 h 1114886"/>
              <a:gd name="connsiteX227" fmla="*/ 21284 w 1729358"/>
              <a:gd name="connsiteY227" fmla="*/ 451777 h 1114886"/>
              <a:gd name="connsiteX228" fmla="*/ 99 w 1729358"/>
              <a:gd name="connsiteY228" fmla="*/ 430062 h 1114886"/>
              <a:gd name="connsiteX229" fmla="*/ 19695 w 1729358"/>
              <a:gd name="connsiteY229" fmla="*/ 409407 h 1114886"/>
              <a:gd name="connsiteX230" fmla="*/ 140980 w 1729358"/>
              <a:gd name="connsiteY230" fmla="*/ 406758 h 1114886"/>
              <a:gd name="connsiteX231" fmla="*/ 163754 w 1729358"/>
              <a:gd name="connsiteY231" fmla="*/ 430591 h 1114886"/>
              <a:gd name="connsiteX232" fmla="*/ 139391 w 1729358"/>
              <a:gd name="connsiteY232" fmla="*/ 454424 h 1114886"/>
              <a:gd name="connsiteX233" fmla="*/ 116087 w 1729358"/>
              <a:gd name="connsiteY233" fmla="*/ 428472 h 1114886"/>
              <a:gd name="connsiteX234" fmla="*/ 140980 w 1729358"/>
              <a:gd name="connsiteY234" fmla="*/ 406758 h 1114886"/>
              <a:gd name="connsiteX235" fmla="*/ 256971 w 1729358"/>
              <a:gd name="connsiteY235" fmla="*/ 403580 h 1114886"/>
              <a:gd name="connsiteX236" fmla="*/ 285041 w 1729358"/>
              <a:gd name="connsiteY236" fmla="*/ 430062 h 1114886"/>
              <a:gd name="connsiteX237" fmla="*/ 258559 w 1729358"/>
              <a:gd name="connsiteY237" fmla="*/ 457073 h 1114886"/>
              <a:gd name="connsiteX238" fmla="*/ 231019 w 1729358"/>
              <a:gd name="connsiteY238" fmla="*/ 431121 h 1114886"/>
              <a:gd name="connsiteX239" fmla="*/ 256971 w 1729358"/>
              <a:gd name="connsiteY239" fmla="*/ 403580 h 1114886"/>
              <a:gd name="connsiteX240" fmla="*/ 376137 w 1729358"/>
              <a:gd name="connsiteY240" fmla="*/ 400933 h 1114886"/>
              <a:gd name="connsiteX241" fmla="*/ 405268 w 1729358"/>
              <a:gd name="connsiteY241" fmla="*/ 431123 h 1114886"/>
              <a:gd name="connsiteX242" fmla="*/ 377726 w 1729358"/>
              <a:gd name="connsiteY242" fmla="*/ 459722 h 1114886"/>
              <a:gd name="connsiteX243" fmla="*/ 347007 w 1729358"/>
              <a:gd name="connsiteY243" fmla="*/ 431123 h 1114886"/>
              <a:gd name="connsiteX244" fmla="*/ 376137 w 1729358"/>
              <a:gd name="connsiteY244" fmla="*/ 400933 h 1114886"/>
              <a:gd name="connsiteX245" fmla="*/ 495836 w 1729358"/>
              <a:gd name="connsiteY245" fmla="*/ 398285 h 1114886"/>
              <a:gd name="connsiteX246" fmla="*/ 526554 w 1729358"/>
              <a:gd name="connsiteY246" fmla="*/ 431122 h 1114886"/>
              <a:gd name="connsiteX247" fmla="*/ 494777 w 1729358"/>
              <a:gd name="connsiteY247" fmla="*/ 462900 h 1114886"/>
              <a:gd name="connsiteX248" fmla="*/ 462468 w 1729358"/>
              <a:gd name="connsiteY248" fmla="*/ 431652 h 1114886"/>
              <a:gd name="connsiteX249" fmla="*/ 495836 w 1729358"/>
              <a:gd name="connsiteY249" fmla="*/ 398285 h 1114886"/>
              <a:gd name="connsiteX250" fmla="*/ 611825 w 1729358"/>
              <a:gd name="connsiteY250" fmla="*/ 396166 h 1114886"/>
              <a:gd name="connsiteX251" fmla="*/ 647839 w 1729358"/>
              <a:gd name="connsiteY251" fmla="*/ 429532 h 1114886"/>
              <a:gd name="connsiteX252" fmla="*/ 613943 w 1729358"/>
              <a:gd name="connsiteY252" fmla="*/ 465548 h 1114886"/>
              <a:gd name="connsiteX253" fmla="*/ 577928 w 1729358"/>
              <a:gd name="connsiteY253" fmla="*/ 431651 h 1114886"/>
              <a:gd name="connsiteX254" fmla="*/ 611825 w 1729358"/>
              <a:gd name="connsiteY254" fmla="*/ 396166 h 1114886"/>
              <a:gd name="connsiteX255" fmla="*/ 732581 w 1729358"/>
              <a:gd name="connsiteY255" fmla="*/ 392459 h 1114886"/>
              <a:gd name="connsiteX256" fmla="*/ 769125 w 1729358"/>
              <a:gd name="connsiteY256" fmla="*/ 430062 h 1114886"/>
              <a:gd name="connsiteX257" fmla="*/ 733110 w 1729358"/>
              <a:gd name="connsiteY257" fmla="*/ 468726 h 1114886"/>
              <a:gd name="connsiteX258" fmla="*/ 693917 w 1729358"/>
              <a:gd name="connsiteY258" fmla="*/ 431122 h 1114886"/>
              <a:gd name="connsiteX259" fmla="*/ 732581 w 1729358"/>
              <a:gd name="connsiteY259" fmla="*/ 392459 h 1114886"/>
              <a:gd name="connsiteX260" fmla="*/ 851219 w 1729358"/>
              <a:gd name="connsiteY260" fmla="*/ 390341 h 1114886"/>
              <a:gd name="connsiteX261" fmla="*/ 890410 w 1729358"/>
              <a:gd name="connsiteY261" fmla="*/ 431122 h 1114886"/>
              <a:gd name="connsiteX262" fmla="*/ 849629 w 1729358"/>
              <a:gd name="connsiteY262" fmla="*/ 470844 h 1114886"/>
              <a:gd name="connsiteX263" fmla="*/ 809377 w 1729358"/>
              <a:gd name="connsiteY263" fmla="*/ 428473 h 1114886"/>
              <a:gd name="connsiteX264" fmla="*/ 851219 w 1729358"/>
              <a:gd name="connsiteY264" fmla="*/ 390341 h 1114886"/>
              <a:gd name="connsiteX265" fmla="*/ 967208 w 1729358"/>
              <a:gd name="connsiteY265" fmla="*/ 387163 h 1114886"/>
              <a:gd name="connsiteX266" fmla="*/ 1011697 w 1729358"/>
              <a:gd name="connsiteY266" fmla="*/ 430062 h 1114886"/>
              <a:gd name="connsiteX267" fmla="*/ 967737 w 1729358"/>
              <a:gd name="connsiteY267" fmla="*/ 474022 h 1114886"/>
              <a:gd name="connsiteX268" fmla="*/ 924307 w 1729358"/>
              <a:gd name="connsiteY268" fmla="*/ 432182 h 1114886"/>
              <a:gd name="connsiteX269" fmla="*/ 967208 w 1729358"/>
              <a:gd name="connsiteY269" fmla="*/ 387163 h 1114886"/>
              <a:gd name="connsiteX270" fmla="*/ 1085315 w 1729358"/>
              <a:gd name="connsiteY270" fmla="*/ 385044 h 1114886"/>
              <a:gd name="connsiteX271" fmla="*/ 1133512 w 1729358"/>
              <a:gd name="connsiteY271" fmla="*/ 430592 h 1114886"/>
              <a:gd name="connsiteX272" fmla="*/ 1088494 w 1729358"/>
              <a:gd name="connsiteY272" fmla="*/ 476669 h 1114886"/>
              <a:gd name="connsiteX273" fmla="*/ 1040297 w 1729358"/>
              <a:gd name="connsiteY273" fmla="*/ 431121 h 1114886"/>
              <a:gd name="connsiteX274" fmla="*/ 1085315 w 1729358"/>
              <a:gd name="connsiteY274" fmla="*/ 385044 h 1114886"/>
              <a:gd name="connsiteX275" fmla="*/ 1326828 w 1729358"/>
              <a:gd name="connsiteY275" fmla="*/ 381337 h 1114886"/>
              <a:gd name="connsiteX276" fmla="*/ 1373435 w 1729358"/>
              <a:gd name="connsiteY276" fmla="*/ 432181 h 1114886"/>
              <a:gd name="connsiteX277" fmla="*/ 1323121 w 1729358"/>
              <a:gd name="connsiteY277" fmla="*/ 479849 h 1114886"/>
              <a:gd name="connsiteX278" fmla="*/ 1275453 w 1729358"/>
              <a:gd name="connsiteY278" fmla="*/ 430063 h 1114886"/>
              <a:gd name="connsiteX279" fmla="*/ 1326828 w 1729358"/>
              <a:gd name="connsiteY279" fmla="*/ 381337 h 1114886"/>
              <a:gd name="connsiteX280" fmla="*/ 1442288 w 1729358"/>
              <a:gd name="connsiteY280" fmla="*/ 381336 h 1114886"/>
              <a:gd name="connsiteX281" fmla="*/ 1491015 w 1729358"/>
              <a:gd name="connsiteY281" fmla="*/ 430062 h 1114886"/>
              <a:gd name="connsiteX282" fmla="*/ 1442818 w 1729358"/>
              <a:gd name="connsiteY282" fmla="*/ 479847 h 1114886"/>
              <a:gd name="connsiteX283" fmla="*/ 1393562 w 1729358"/>
              <a:gd name="connsiteY283" fmla="*/ 430592 h 1114886"/>
              <a:gd name="connsiteX284" fmla="*/ 1442288 w 1729358"/>
              <a:gd name="connsiteY284" fmla="*/ 381336 h 1114886"/>
              <a:gd name="connsiteX285" fmla="*/ 1205542 w 1729358"/>
              <a:gd name="connsiteY285" fmla="*/ 381336 h 1114886"/>
              <a:gd name="connsiteX286" fmla="*/ 1254269 w 1729358"/>
              <a:gd name="connsiteY286" fmla="*/ 430592 h 1114886"/>
              <a:gd name="connsiteX287" fmla="*/ 1206073 w 1729358"/>
              <a:gd name="connsiteY287" fmla="*/ 479848 h 1114886"/>
              <a:gd name="connsiteX288" fmla="*/ 1156286 w 1729358"/>
              <a:gd name="connsiteY288" fmla="*/ 429533 h 1114886"/>
              <a:gd name="connsiteX289" fmla="*/ 1205542 w 1729358"/>
              <a:gd name="connsiteY289" fmla="*/ 381336 h 1114886"/>
              <a:gd name="connsiteX290" fmla="*/ 1563573 w 1729358"/>
              <a:gd name="connsiteY290" fmla="*/ 381336 h 1114886"/>
              <a:gd name="connsiteX291" fmla="*/ 1610711 w 1729358"/>
              <a:gd name="connsiteY291" fmla="*/ 431651 h 1114886"/>
              <a:gd name="connsiteX292" fmla="*/ 1561455 w 1729358"/>
              <a:gd name="connsiteY292" fmla="*/ 479848 h 1114886"/>
              <a:gd name="connsiteX293" fmla="*/ 1512729 w 1729358"/>
              <a:gd name="connsiteY293" fmla="*/ 430592 h 1114886"/>
              <a:gd name="connsiteX294" fmla="*/ 1563573 w 1729358"/>
              <a:gd name="connsiteY294" fmla="*/ 381336 h 1114886"/>
              <a:gd name="connsiteX295" fmla="*/ 19696 w 1729358"/>
              <a:gd name="connsiteY295" fmla="*/ 282294 h 1114886"/>
              <a:gd name="connsiteX296" fmla="*/ 42470 w 1729358"/>
              <a:gd name="connsiteY296" fmla="*/ 302950 h 1114886"/>
              <a:gd name="connsiteX297" fmla="*/ 20755 w 1729358"/>
              <a:gd name="connsiteY297" fmla="*/ 324135 h 1114886"/>
              <a:gd name="connsiteX298" fmla="*/ 99 w 1729358"/>
              <a:gd name="connsiteY298" fmla="*/ 305598 h 1114886"/>
              <a:gd name="connsiteX299" fmla="*/ 19696 w 1729358"/>
              <a:gd name="connsiteY299" fmla="*/ 282294 h 1114886"/>
              <a:gd name="connsiteX300" fmla="*/ 138862 w 1729358"/>
              <a:gd name="connsiteY300" fmla="*/ 280177 h 1114886"/>
              <a:gd name="connsiteX301" fmla="*/ 163226 w 1729358"/>
              <a:gd name="connsiteY301" fmla="*/ 305070 h 1114886"/>
              <a:gd name="connsiteX302" fmla="*/ 138333 w 1729358"/>
              <a:gd name="connsiteY302" fmla="*/ 327844 h 1114886"/>
              <a:gd name="connsiteX303" fmla="*/ 115559 w 1729358"/>
              <a:gd name="connsiteY303" fmla="*/ 303481 h 1114886"/>
              <a:gd name="connsiteX304" fmla="*/ 138862 w 1729358"/>
              <a:gd name="connsiteY304" fmla="*/ 280177 h 1114886"/>
              <a:gd name="connsiteX305" fmla="*/ 258030 w 1729358"/>
              <a:gd name="connsiteY305" fmla="*/ 276469 h 1114886"/>
              <a:gd name="connsiteX306" fmla="*/ 283982 w 1729358"/>
              <a:gd name="connsiteY306" fmla="*/ 304010 h 1114886"/>
              <a:gd name="connsiteX307" fmla="*/ 256971 w 1729358"/>
              <a:gd name="connsiteY307" fmla="*/ 329962 h 1114886"/>
              <a:gd name="connsiteX308" fmla="*/ 231019 w 1729358"/>
              <a:gd name="connsiteY308" fmla="*/ 302951 h 1114886"/>
              <a:gd name="connsiteX309" fmla="*/ 258030 w 1729358"/>
              <a:gd name="connsiteY309" fmla="*/ 276469 h 1114886"/>
              <a:gd name="connsiteX310" fmla="*/ 376138 w 1729358"/>
              <a:gd name="connsiteY310" fmla="*/ 274350 h 1114886"/>
              <a:gd name="connsiteX311" fmla="*/ 405797 w 1729358"/>
              <a:gd name="connsiteY311" fmla="*/ 302950 h 1114886"/>
              <a:gd name="connsiteX312" fmla="*/ 375608 w 1729358"/>
              <a:gd name="connsiteY312" fmla="*/ 332609 h 1114886"/>
              <a:gd name="connsiteX313" fmla="*/ 347008 w 1729358"/>
              <a:gd name="connsiteY313" fmla="*/ 304539 h 1114886"/>
              <a:gd name="connsiteX314" fmla="*/ 376138 w 1729358"/>
              <a:gd name="connsiteY314" fmla="*/ 274350 h 1114886"/>
              <a:gd name="connsiteX315" fmla="*/ 495834 w 1729358"/>
              <a:gd name="connsiteY315" fmla="*/ 271702 h 1114886"/>
              <a:gd name="connsiteX316" fmla="*/ 526553 w 1729358"/>
              <a:gd name="connsiteY316" fmla="*/ 305068 h 1114886"/>
              <a:gd name="connsiteX317" fmla="*/ 493716 w 1729358"/>
              <a:gd name="connsiteY317" fmla="*/ 335787 h 1114886"/>
              <a:gd name="connsiteX318" fmla="*/ 461938 w 1729358"/>
              <a:gd name="connsiteY318" fmla="*/ 304009 h 1114886"/>
              <a:gd name="connsiteX319" fmla="*/ 495834 w 1729358"/>
              <a:gd name="connsiteY319" fmla="*/ 271702 h 1114886"/>
              <a:gd name="connsiteX320" fmla="*/ 612884 w 1729358"/>
              <a:gd name="connsiteY320" fmla="*/ 269585 h 1114886"/>
              <a:gd name="connsiteX321" fmla="*/ 647840 w 1729358"/>
              <a:gd name="connsiteY321" fmla="*/ 304010 h 1114886"/>
              <a:gd name="connsiteX322" fmla="*/ 612884 w 1729358"/>
              <a:gd name="connsiteY322" fmla="*/ 338966 h 1114886"/>
              <a:gd name="connsiteX323" fmla="*/ 577928 w 1729358"/>
              <a:gd name="connsiteY323" fmla="*/ 304010 h 1114886"/>
              <a:gd name="connsiteX324" fmla="*/ 612884 w 1729358"/>
              <a:gd name="connsiteY324" fmla="*/ 269585 h 1114886"/>
              <a:gd name="connsiteX325" fmla="*/ 731521 w 1729358"/>
              <a:gd name="connsiteY325" fmla="*/ 265346 h 1114886"/>
              <a:gd name="connsiteX326" fmla="*/ 769125 w 1729358"/>
              <a:gd name="connsiteY326" fmla="*/ 301891 h 1114886"/>
              <a:gd name="connsiteX327" fmla="*/ 731521 w 1729358"/>
              <a:gd name="connsiteY327" fmla="*/ 341613 h 1114886"/>
              <a:gd name="connsiteX328" fmla="*/ 693917 w 1729358"/>
              <a:gd name="connsiteY328" fmla="*/ 305069 h 1114886"/>
              <a:gd name="connsiteX329" fmla="*/ 731521 w 1729358"/>
              <a:gd name="connsiteY329" fmla="*/ 265346 h 1114886"/>
              <a:gd name="connsiteX330" fmla="*/ 851219 w 1729358"/>
              <a:gd name="connsiteY330" fmla="*/ 263758 h 1114886"/>
              <a:gd name="connsiteX331" fmla="*/ 890410 w 1729358"/>
              <a:gd name="connsiteY331" fmla="*/ 304539 h 1114886"/>
              <a:gd name="connsiteX332" fmla="*/ 849629 w 1729358"/>
              <a:gd name="connsiteY332" fmla="*/ 344261 h 1114886"/>
              <a:gd name="connsiteX333" fmla="*/ 809377 w 1729358"/>
              <a:gd name="connsiteY333" fmla="*/ 301890 h 1114886"/>
              <a:gd name="connsiteX334" fmla="*/ 851219 w 1729358"/>
              <a:gd name="connsiteY334" fmla="*/ 263758 h 1114886"/>
              <a:gd name="connsiteX335" fmla="*/ 968796 w 1729358"/>
              <a:gd name="connsiteY335" fmla="*/ 260050 h 1114886"/>
              <a:gd name="connsiteX336" fmla="*/ 1012227 w 1729358"/>
              <a:gd name="connsiteY336" fmla="*/ 304540 h 1114886"/>
              <a:gd name="connsiteX337" fmla="*/ 969326 w 1729358"/>
              <a:gd name="connsiteY337" fmla="*/ 346910 h 1114886"/>
              <a:gd name="connsiteX338" fmla="*/ 924836 w 1729358"/>
              <a:gd name="connsiteY338" fmla="*/ 303481 h 1114886"/>
              <a:gd name="connsiteX339" fmla="*/ 968796 w 1729358"/>
              <a:gd name="connsiteY339" fmla="*/ 260050 h 1114886"/>
              <a:gd name="connsiteX340" fmla="*/ 1085845 w 1729358"/>
              <a:gd name="connsiteY340" fmla="*/ 258462 h 1114886"/>
              <a:gd name="connsiteX341" fmla="*/ 1133512 w 1729358"/>
              <a:gd name="connsiteY341" fmla="*/ 304539 h 1114886"/>
              <a:gd name="connsiteX342" fmla="*/ 1087434 w 1729358"/>
              <a:gd name="connsiteY342" fmla="*/ 349559 h 1114886"/>
              <a:gd name="connsiteX343" fmla="*/ 1040296 w 1729358"/>
              <a:gd name="connsiteY343" fmla="*/ 303480 h 1114886"/>
              <a:gd name="connsiteX344" fmla="*/ 1085845 w 1729358"/>
              <a:gd name="connsiteY344" fmla="*/ 258462 h 1114886"/>
              <a:gd name="connsiteX345" fmla="*/ 1206071 w 1729358"/>
              <a:gd name="connsiteY345" fmla="*/ 254754 h 1114886"/>
              <a:gd name="connsiteX346" fmla="*/ 1253739 w 1729358"/>
              <a:gd name="connsiteY346" fmla="*/ 304539 h 1114886"/>
              <a:gd name="connsiteX347" fmla="*/ 1204483 w 1729358"/>
              <a:gd name="connsiteY347" fmla="*/ 353265 h 1114886"/>
              <a:gd name="connsiteX348" fmla="*/ 1155757 w 1729358"/>
              <a:gd name="connsiteY348" fmla="*/ 301891 h 1114886"/>
              <a:gd name="connsiteX349" fmla="*/ 1206071 w 1729358"/>
              <a:gd name="connsiteY349" fmla="*/ 254754 h 1114886"/>
              <a:gd name="connsiteX350" fmla="*/ 1322062 w 1729358"/>
              <a:gd name="connsiteY350" fmla="*/ 254225 h 1114886"/>
              <a:gd name="connsiteX351" fmla="*/ 1373436 w 1729358"/>
              <a:gd name="connsiteY351" fmla="*/ 302951 h 1114886"/>
              <a:gd name="connsiteX352" fmla="*/ 1325239 w 1729358"/>
              <a:gd name="connsiteY352" fmla="*/ 352737 h 1114886"/>
              <a:gd name="connsiteX353" fmla="*/ 1275454 w 1729358"/>
              <a:gd name="connsiteY353" fmla="*/ 305069 h 1114886"/>
              <a:gd name="connsiteX354" fmla="*/ 1322062 w 1729358"/>
              <a:gd name="connsiteY354" fmla="*/ 254225 h 1114886"/>
              <a:gd name="connsiteX355" fmla="*/ 1441759 w 1729358"/>
              <a:gd name="connsiteY355" fmla="*/ 254225 h 1114886"/>
              <a:gd name="connsiteX356" fmla="*/ 1491544 w 1729358"/>
              <a:gd name="connsiteY356" fmla="*/ 302421 h 1114886"/>
              <a:gd name="connsiteX357" fmla="*/ 1443877 w 1729358"/>
              <a:gd name="connsiteY357" fmla="*/ 352736 h 1114886"/>
              <a:gd name="connsiteX358" fmla="*/ 1394091 w 1729358"/>
              <a:gd name="connsiteY358" fmla="*/ 304539 h 1114886"/>
              <a:gd name="connsiteX359" fmla="*/ 1441759 w 1729358"/>
              <a:gd name="connsiteY359" fmla="*/ 254225 h 1114886"/>
              <a:gd name="connsiteX360" fmla="*/ 1325769 w 1729358"/>
              <a:gd name="connsiteY360" fmla="*/ 127642 h 1114886"/>
              <a:gd name="connsiteX361" fmla="*/ 1372907 w 1729358"/>
              <a:gd name="connsiteY361" fmla="*/ 177427 h 1114886"/>
              <a:gd name="connsiteX362" fmla="*/ 1324180 w 1729358"/>
              <a:gd name="connsiteY362" fmla="*/ 226153 h 1114886"/>
              <a:gd name="connsiteX363" fmla="*/ 1275454 w 1729358"/>
              <a:gd name="connsiteY363" fmla="*/ 174779 h 1114886"/>
              <a:gd name="connsiteX364" fmla="*/ 1325769 w 1729358"/>
              <a:gd name="connsiteY364" fmla="*/ 127642 h 1114886"/>
              <a:gd name="connsiteX365" fmla="*/ 1205542 w 1729358"/>
              <a:gd name="connsiteY365" fmla="*/ 126583 h 1114886"/>
              <a:gd name="connsiteX366" fmla="*/ 1254269 w 1729358"/>
              <a:gd name="connsiteY366" fmla="*/ 176368 h 1114886"/>
              <a:gd name="connsiteX367" fmla="*/ 1206073 w 1729358"/>
              <a:gd name="connsiteY367" fmla="*/ 225623 h 1114886"/>
              <a:gd name="connsiteX368" fmla="*/ 1156286 w 1729358"/>
              <a:gd name="connsiteY368" fmla="*/ 174779 h 1114886"/>
              <a:gd name="connsiteX369" fmla="*/ 1205542 w 1729358"/>
              <a:gd name="connsiteY369" fmla="*/ 126583 h 1114886"/>
              <a:gd name="connsiteX370" fmla="*/ 1206073 w 1729358"/>
              <a:gd name="connsiteY370" fmla="*/ 0 h 1114886"/>
              <a:gd name="connsiteX371" fmla="*/ 1254269 w 1729358"/>
              <a:gd name="connsiteY371" fmla="*/ 49785 h 1114886"/>
              <a:gd name="connsiteX372" fmla="*/ 1206073 w 1729358"/>
              <a:gd name="connsiteY372" fmla="*/ 99040 h 1114886"/>
              <a:gd name="connsiteX373" fmla="*/ 1156286 w 1729358"/>
              <a:gd name="connsiteY373" fmla="*/ 48196 h 1114886"/>
              <a:gd name="connsiteX374" fmla="*/ 1206073 w 1729358"/>
              <a:gd name="connsiteY374" fmla="*/ 0 h 111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</a:cxnLst>
            <a:rect l="l" t="t" r="r" b="b"/>
            <a:pathLst>
              <a:path w="1729358" h="1114886">
                <a:moveTo>
                  <a:pt x="1205013" y="1016895"/>
                </a:moveTo>
                <a:cubicBezTo>
                  <a:pt x="1232024" y="1016895"/>
                  <a:pt x="1254268" y="1039140"/>
                  <a:pt x="1253739" y="1066151"/>
                </a:cubicBezTo>
                <a:cubicBezTo>
                  <a:pt x="1253739" y="1092632"/>
                  <a:pt x="1230965" y="1115406"/>
                  <a:pt x="1204483" y="1114877"/>
                </a:cubicBezTo>
                <a:cubicBezTo>
                  <a:pt x="1178001" y="1114877"/>
                  <a:pt x="1155757" y="1092103"/>
                  <a:pt x="1155757" y="1065621"/>
                </a:cubicBezTo>
                <a:cubicBezTo>
                  <a:pt x="1155757" y="1039140"/>
                  <a:pt x="1178001" y="1016895"/>
                  <a:pt x="1205013" y="1016895"/>
                </a:cubicBezTo>
                <a:close/>
                <a:moveTo>
                  <a:pt x="1323121" y="889784"/>
                </a:moveTo>
                <a:cubicBezTo>
                  <a:pt x="1349603" y="889254"/>
                  <a:pt x="1372377" y="910969"/>
                  <a:pt x="1372907" y="937981"/>
                </a:cubicBezTo>
                <a:cubicBezTo>
                  <a:pt x="1373436" y="964462"/>
                  <a:pt x="1351191" y="987236"/>
                  <a:pt x="1324710" y="987766"/>
                </a:cubicBezTo>
                <a:cubicBezTo>
                  <a:pt x="1298228" y="988295"/>
                  <a:pt x="1275454" y="966051"/>
                  <a:pt x="1274924" y="939569"/>
                </a:cubicBezTo>
                <a:cubicBezTo>
                  <a:pt x="1274395" y="913087"/>
                  <a:pt x="1296110" y="890313"/>
                  <a:pt x="1323121" y="889784"/>
                </a:cubicBezTo>
                <a:close/>
                <a:moveTo>
                  <a:pt x="1206072" y="889254"/>
                </a:moveTo>
                <a:cubicBezTo>
                  <a:pt x="1232024" y="889784"/>
                  <a:pt x="1254269" y="912558"/>
                  <a:pt x="1254269" y="939040"/>
                </a:cubicBezTo>
                <a:cubicBezTo>
                  <a:pt x="1253740" y="966051"/>
                  <a:pt x="1231495" y="988295"/>
                  <a:pt x="1205013" y="987766"/>
                </a:cubicBezTo>
                <a:cubicBezTo>
                  <a:pt x="1178532" y="987236"/>
                  <a:pt x="1156287" y="964462"/>
                  <a:pt x="1156816" y="937981"/>
                </a:cubicBezTo>
                <a:cubicBezTo>
                  <a:pt x="1156816" y="911499"/>
                  <a:pt x="1179591" y="889254"/>
                  <a:pt x="1206072" y="889254"/>
                </a:cubicBezTo>
                <a:close/>
                <a:moveTo>
                  <a:pt x="20225" y="790212"/>
                </a:moveTo>
                <a:cubicBezTo>
                  <a:pt x="33466" y="790212"/>
                  <a:pt x="41940" y="798686"/>
                  <a:pt x="41940" y="811398"/>
                </a:cubicBezTo>
                <a:cubicBezTo>
                  <a:pt x="41940" y="825168"/>
                  <a:pt x="33466" y="832054"/>
                  <a:pt x="19695" y="832583"/>
                </a:cubicBezTo>
                <a:cubicBezTo>
                  <a:pt x="6455" y="830994"/>
                  <a:pt x="-960" y="823579"/>
                  <a:pt x="99" y="809808"/>
                </a:cubicBezTo>
                <a:cubicBezTo>
                  <a:pt x="628" y="797627"/>
                  <a:pt x="8573" y="790212"/>
                  <a:pt x="20225" y="790212"/>
                </a:cubicBezTo>
                <a:close/>
                <a:moveTo>
                  <a:pt x="139923" y="788623"/>
                </a:moveTo>
                <a:cubicBezTo>
                  <a:pt x="154752" y="788094"/>
                  <a:pt x="161637" y="798157"/>
                  <a:pt x="163756" y="811398"/>
                </a:cubicBezTo>
                <a:cubicBezTo>
                  <a:pt x="161637" y="825698"/>
                  <a:pt x="154752" y="835232"/>
                  <a:pt x="139923" y="835761"/>
                </a:cubicBezTo>
                <a:cubicBezTo>
                  <a:pt x="124033" y="835761"/>
                  <a:pt x="115029" y="826757"/>
                  <a:pt x="115559" y="810868"/>
                </a:cubicBezTo>
                <a:cubicBezTo>
                  <a:pt x="116088" y="796568"/>
                  <a:pt x="125092" y="788094"/>
                  <a:pt x="139923" y="788623"/>
                </a:cubicBezTo>
                <a:close/>
                <a:moveTo>
                  <a:pt x="256441" y="784386"/>
                </a:moveTo>
                <a:cubicBezTo>
                  <a:pt x="272859" y="783857"/>
                  <a:pt x="283453" y="793390"/>
                  <a:pt x="283982" y="809809"/>
                </a:cubicBezTo>
                <a:cubicBezTo>
                  <a:pt x="285041" y="826757"/>
                  <a:pt x="274978" y="836290"/>
                  <a:pt x="259089" y="838408"/>
                </a:cubicBezTo>
                <a:cubicBezTo>
                  <a:pt x="242142" y="837879"/>
                  <a:pt x="232078" y="828875"/>
                  <a:pt x="231019" y="812456"/>
                </a:cubicBezTo>
                <a:cubicBezTo>
                  <a:pt x="230489" y="796038"/>
                  <a:pt x="240552" y="785445"/>
                  <a:pt x="256441" y="784386"/>
                </a:cubicBezTo>
                <a:close/>
                <a:moveTo>
                  <a:pt x="375609" y="782268"/>
                </a:moveTo>
                <a:cubicBezTo>
                  <a:pt x="394146" y="783857"/>
                  <a:pt x="404738" y="793391"/>
                  <a:pt x="404738" y="811928"/>
                </a:cubicBezTo>
                <a:cubicBezTo>
                  <a:pt x="404738" y="829406"/>
                  <a:pt x="394675" y="839998"/>
                  <a:pt x="377197" y="841057"/>
                </a:cubicBezTo>
                <a:cubicBezTo>
                  <a:pt x="358660" y="842116"/>
                  <a:pt x="347008" y="830994"/>
                  <a:pt x="346479" y="812987"/>
                </a:cubicBezTo>
                <a:cubicBezTo>
                  <a:pt x="345949" y="794450"/>
                  <a:pt x="357072" y="783857"/>
                  <a:pt x="375609" y="782268"/>
                </a:cubicBezTo>
                <a:close/>
                <a:moveTo>
                  <a:pt x="494775" y="779091"/>
                </a:moveTo>
                <a:cubicBezTo>
                  <a:pt x="514371" y="780679"/>
                  <a:pt x="524964" y="791802"/>
                  <a:pt x="526553" y="811398"/>
                </a:cubicBezTo>
                <a:cubicBezTo>
                  <a:pt x="524964" y="830995"/>
                  <a:pt x="514901" y="842646"/>
                  <a:pt x="495305" y="843175"/>
                </a:cubicBezTo>
                <a:cubicBezTo>
                  <a:pt x="475709" y="843706"/>
                  <a:pt x="464057" y="832583"/>
                  <a:pt x="462468" y="812986"/>
                </a:cubicBezTo>
                <a:cubicBezTo>
                  <a:pt x="460879" y="794979"/>
                  <a:pt x="476768" y="778032"/>
                  <a:pt x="494775" y="779091"/>
                </a:cubicBezTo>
                <a:close/>
                <a:moveTo>
                  <a:pt x="612884" y="776971"/>
                </a:moveTo>
                <a:cubicBezTo>
                  <a:pt x="632480" y="776971"/>
                  <a:pt x="647840" y="791801"/>
                  <a:pt x="647840" y="811398"/>
                </a:cubicBezTo>
                <a:cubicBezTo>
                  <a:pt x="647840" y="830464"/>
                  <a:pt x="631951" y="846353"/>
                  <a:pt x="612884" y="846353"/>
                </a:cubicBezTo>
                <a:cubicBezTo>
                  <a:pt x="593817" y="846353"/>
                  <a:pt x="577928" y="830464"/>
                  <a:pt x="577928" y="811398"/>
                </a:cubicBezTo>
                <a:cubicBezTo>
                  <a:pt x="577928" y="792331"/>
                  <a:pt x="593287" y="776971"/>
                  <a:pt x="612884" y="776971"/>
                </a:cubicBezTo>
                <a:close/>
                <a:moveTo>
                  <a:pt x="733640" y="773795"/>
                </a:moveTo>
                <a:cubicBezTo>
                  <a:pt x="754826" y="775384"/>
                  <a:pt x="770715" y="794451"/>
                  <a:pt x="769126" y="815636"/>
                </a:cubicBezTo>
                <a:cubicBezTo>
                  <a:pt x="767008" y="835762"/>
                  <a:pt x="749000" y="851122"/>
                  <a:pt x="729403" y="850062"/>
                </a:cubicBezTo>
                <a:cubicBezTo>
                  <a:pt x="707689" y="847944"/>
                  <a:pt x="692329" y="829936"/>
                  <a:pt x="693917" y="808221"/>
                </a:cubicBezTo>
                <a:cubicBezTo>
                  <a:pt x="695507" y="788095"/>
                  <a:pt x="714044" y="772206"/>
                  <a:pt x="733640" y="773795"/>
                </a:cubicBezTo>
                <a:close/>
                <a:moveTo>
                  <a:pt x="849629" y="771145"/>
                </a:moveTo>
                <a:cubicBezTo>
                  <a:pt x="871874" y="771145"/>
                  <a:pt x="889881" y="788623"/>
                  <a:pt x="890410" y="810868"/>
                </a:cubicBezTo>
                <a:cubicBezTo>
                  <a:pt x="890940" y="832583"/>
                  <a:pt x="873462" y="851650"/>
                  <a:pt x="851748" y="852179"/>
                </a:cubicBezTo>
                <a:cubicBezTo>
                  <a:pt x="828443" y="853238"/>
                  <a:pt x="809377" y="834701"/>
                  <a:pt x="809377" y="811397"/>
                </a:cubicBezTo>
                <a:cubicBezTo>
                  <a:pt x="809377" y="789153"/>
                  <a:pt x="826855" y="771675"/>
                  <a:pt x="849629" y="771145"/>
                </a:cubicBezTo>
                <a:close/>
                <a:moveTo>
                  <a:pt x="969856" y="768498"/>
                </a:moveTo>
                <a:cubicBezTo>
                  <a:pt x="993689" y="769028"/>
                  <a:pt x="1013286" y="790213"/>
                  <a:pt x="1012226" y="814046"/>
                </a:cubicBezTo>
                <a:cubicBezTo>
                  <a:pt x="1011167" y="836820"/>
                  <a:pt x="991571" y="855357"/>
                  <a:pt x="968797" y="855357"/>
                </a:cubicBezTo>
                <a:cubicBezTo>
                  <a:pt x="944963" y="855357"/>
                  <a:pt x="924837" y="834702"/>
                  <a:pt x="925367" y="811399"/>
                </a:cubicBezTo>
                <a:cubicBezTo>
                  <a:pt x="924837" y="787565"/>
                  <a:pt x="946022" y="767439"/>
                  <a:pt x="969856" y="768498"/>
                </a:cubicBezTo>
                <a:close/>
                <a:moveTo>
                  <a:pt x="1086374" y="765850"/>
                </a:moveTo>
                <a:cubicBezTo>
                  <a:pt x="1112856" y="765320"/>
                  <a:pt x="1134041" y="786506"/>
                  <a:pt x="1133512" y="811929"/>
                </a:cubicBezTo>
                <a:cubicBezTo>
                  <a:pt x="1132982" y="836821"/>
                  <a:pt x="1111797" y="857477"/>
                  <a:pt x="1087434" y="857477"/>
                </a:cubicBezTo>
                <a:cubicBezTo>
                  <a:pt x="1061482" y="858006"/>
                  <a:pt x="1039767" y="836291"/>
                  <a:pt x="1040296" y="810868"/>
                </a:cubicBezTo>
                <a:cubicBezTo>
                  <a:pt x="1040826" y="785976"/>
                  <a:pt x="1060952" y="766379"/>
                  <a:pt x="1086374" y="765850"/>
                </a:cubicBezTo>
                <a:close/>
                <a:moveTo>
                  <a:pt x="1205012" y="763201"/>
                </a:moveTo>
                <a:cubicBezTo>
                  <a:pt x="1231494" y="763201"/>
                  <a:pt x="1253739" y="784916"/>
                  <a:pt x="1253739" y="811398"/>
                </a:cubicBezTo>
                <a:cubicBezTo>
                  <a:pt x="1254268" y="837350"/>
                  <a:pt x="1232553" y="860124"/>
                  <a:pt x="1206601" y="861183"/>
                </a:cubicBezTo>
                <a:cubicBezTo>
                  <a:pt x="1180648" y="861712"/>
                  <a:pt x="1157345" y="839997"/>
                  <a:pt x="1156286" y="814045"/>
                </a:cubicBezTo>
                <a:cubicBezTo>
                  <a:pt x="1155227" y="786505"/>
                  <a:pt x="1178001" y="763201"/>
                  <a:pt x="1205012" y="763201"/>
                </a:cubicBezTo>
                <a:close/>
                <a:moveTo>
                  <a:pt x="1443877" y="762672"/>
                </a:moveTo>
                <a:cubicBezTo>
                  <a:pt x="1470358" y="763201"/>
                  <a:pt x="1492073" y="785975"/>
                  <a:pt x="1491544" y="812457"/>
                </a:cubicBezTo>
                <a:cubicBezTo>
                  <a:pt x="1491014" y="839468"/>
                  <a:pt x="1468240" y="861183"/>
                  <a:pt x="1441759" y="860654"/>
                </a:cubicBezTo>
                <a:cubicBezTo>
                  <a:pt x="1415277" y="860124"/>
                  <a:pt x="1393562" y="837350"/>
                  <a:pt x="1394091" y="810339"/>
                </a:cubicBezTo>
                <a:cubicBezTo>
                  <a:pt x="1394621" y="783857"/>
                  <a:pt x="1417395" y="762142"/>
                  <a:pt x="1443877" y="762672"/>
                </a:cubicBezTo>
                <a:close/>
                <a:moveTo>
                  <a:pt x="1324709" y="762671"/>
                </a:moveTo>
                <a:cubicBezTo>
                  <a:pt x="1351191" y="763201"/>
                  <a:pt x="1373435" y="785445"/>
                  <a:pt x="1372906" y="812457"/>
                </a:cubicBezTo>
                <a:cubicBezTo>
                  <a:pt x="1372376" y="838938"/>
                  <a:pt x="1349602" y="861712"/>
                  <a:pt x="1323650" y="861183"/>
                </a:cubicBezTo>
                <a:cubicBezTo>
                  <a:pt x="1297168" y="860653"/>
                  <a:pt x="1274924" y="838409"/>
                  <a:pt x="1275453" y="811398"/>
                </a:cubicBezTo>
                <a:cubicBezTo>
                  <a:pt x="1275983" y="784386"/>
                  <a:pt x="1298227" y="762671"/>
                  <a:pt x="1324709" y="762671"/>
                </a:cubicBezTo>
                <a:close/>
                <a:moveTo>
                  <a:pt x="20754" y="663101"/>
                </a:moveTo>
                <a:cubicBezTo>
                  <a:pt x="33466" y="662572"/>
                  <a:pt x="40350" y="672105"/>
                  <a:pt x="42999" y="683228"/>
                </a:cubicBezTo>
                <a:cubicBezTo>
                  <a:pt x="40880" y="696998"/>
                  <a:pt x="33995" y="705472"/>
                  <a:pt x="20754" y="705472"/>
                </a:cubicBezTo>
                <a:cubicBezTo>
                  <a:pt x="8573" y="705472"/>
                  <a:pt x="1158" y="698587"/>
                  <a:pt x="628" y="685875"/>
                </a:cubicBezTo>
                <a:cubicBezTo>
                  <a:pt x="99" y="672105"/>
                  <a:pt x="7514" y="663631"/>
                  <a:pt x="20754" y="663101"/>
                </a:cubicBezTo>
                <a:close/>
                <a:moveTo>
                  <a:pt x="137802" y="660983"/>
                </a:moveTo>
                <a:cubicBezTo>
                  <a:pt x="153691" y="659923"/>
                  <a:pt x="163224" y="669986"/>
                  <a:pt x="163224" y="684816"/>
                </a:cubicBezTo>
                <a:cubicBezTo>
                  <a:pt x="163224" y="699116"/>
                  <a:pt x="154220" y="707590"/>
                  <a:pt x="139391" y="709178"/>
                </a:cubicBezTo>
                <a:cubicBezTo>
                  <a:pt x="125621" y="707590"/>
                  <a:pt x="116087" y="700175"/>
                  <a:pt x="115558" y="685875"/>
                </a:cubicBezTo>
                <a:cubicBezTo>
                  <a:pt x="115028" y="671575"/>
                  <a:pt x="122972" y="662042"/>
                  <a:pt x="137802" y="660983"/>
                </a:cubicBezTo>
                <a:close/>
                <a:moveTo>
                  <a:pt x="258560" y="657275"/>
                </a:moveTo>
                <a:cubicBezTo>
                  <a:pt x="274449" y="660453"/>
                  <a:pt x="285041" y="668927"/>
                  <a:pt x="283982" y="685875"/>
                </a:cubicBezTo>
                <a:cubicBezTo>
                  <a:pt x="283453" y="702294"/>
                  <a:pt x="272859" y="711827"/>
                  <a:pt x="256441" y="711297"/>
                </a:cubicBezTo>
                <a:cubicBezTo>
                  <a:pt x="240023" y="710768"/>
                  <a:pt x="230489" y="700176"/>
                  <a:pt x="231019" y="683757"/>
                </a:cubicBezTo>
                <a:cubicBezTo>
                  <a:pt x="231548" y="667338"/>
                  <a:pt x="242671" y="658864"/>
                  <a:pt x="258560" y="657275"/>
                </a:cubicBezTo>
                <a:close/>
                <a:moveTo>
                  <a:pt x="375077" y="655686"/>
                </a:moveTo>
                <a:cubicBezTo>
                  <a:pt x="393615" y="655157"/>
                  <a:pt x="403678" y="665749"/>
                  <a:pt x="405267" y="684286"/>
                </a:cubicBezTo>
                <a:cubicBezTo>
                  <a:pt x="403678" y="702823"/>
                  <a:pt x="394145" y="713945"/>
                  <a:pt x="375608" y="713945"/>
                </a:cubicBezTo>
                <a:cubicBezTo>
                  <a:pt x="357070" y="713416"/>
                  <a:pt x="346478" y="701764"/>
                  <a:pt x="346478" y="683756"/>
                </a:cubicBezTo>
                <a:cubicBezTo>
                  <a:pt x="347007" y="666808"/>
                  <a:pt x="357600" y="656216"/>
                  <a:pt x="375077" y="655686"/>
                </a:cubicBezTo>
                <a:close/>
                <a:moveTo>
                  <a:pt x="493716" y="652508"/>
                </a:moveTo>
                <a:cubicBezTo>
                  <a:pt x="513843" y="653038"/>
                  <a:pt x="524435" y="664160"/>
                  <a:pt x="526554" y="683757"/>
                </a:cubicBezTo>
                <a:cubicBezTo>
                  <a:pt x="525494" y="703353"/>
                  <a:pt x="515431" y="715535"/>
                  <a:pt x="495835" y="716594"/>
                </a:cubicBezTo>
                <a:cubicBezTo>
                  <a:pt x="476238" y="717653"/>
                  <a:pt x="464587" y="706531"/>
                  <a:pt x="461938" y="686934"/>
                </a:cubicBezTo>
                <a:cubicBezTo>
                  <a:pt x="459820" y="668927"/>
                  <a:pt x="475708" y="651448"/>
                  <a:pt x="493716" y="652508"/>
                </a:cubicBezTo>
                <a:close/>
                <a:moveTo>
                  <a:pt x="611823" y="650390"/>
                </a:moveTo>
                <a:cubicBezTo>
                  <a:pt x="631420" y="649331"/>
                  <a:pt x="647309" y="664160"/>
                  <a:pt x="647838" y="683756"/>
                </a:cubicBezTo>
                <a:cubicBezTo>
                  <a:pt x="648369" y="702823"/>
                  <a:pt x="633539" y="719242"/>
                  <a:pt x="613943" y="720301"/>
                </a:cubicBezTo>
                <a:cubicBezTo>
                  <a:pt x="594875" y="720831"/>
                  <a:pt x="578457" y="705471"/>
                  <a:pt x="577928" y="686405"/>
                </a:cubicBezTo>
                <a:cubicBezTo>
                  <a:pt x="577397" y="666808"/>
                  <a:pt x="591698" y="650919"/>
                  <a:pt x="611823" y="650390"/>
                </a:cubicBezTo>
                <a:close/>
                <a:moveTo>
                  <a:pt x="732052" y="646682"/>
                </a:moveTo>
                <a:cubicBezTo>
                  <a:pt x="751648" y="646682"/>
                  <a:pt x="768596" y="663631"/>
                  <a:pt x="769125" y="683756"/>
                </a:cubicBezTo>
                <a:cubicBezTo>
                  <a:pt x="769655" y="704942"/>
                  <a:pt x="752177" y="722949"/>
                  <a:pt x="730993" y="722949"/>
                </a:cubicBezTo>
                <a:cubicBezTo>
                  <a:pt x="710866" y="722949"/>
                  <a:pt x="693918" y="706530"/>
                  <a:pt x="693918" y="685875"/>
                </a:cubicBezTo>
                <a:cubicBezTo>
                  <a:pt x="693388" y="664690"/>
                  <a:pt x="710866" y="646682"/>
                  <a:pt x="732052" y="646682"/>
                </a:cubicBezTo>
                <a:close/>
                <a:moveTo>
                  <a:pt x="848570" y="644035"/>
                </a:moveTo>
                <a:cubicBezTo>
                  <a:pt x="871874" y="643504"/>
                  <a:pt x="890940" y="662041"/>
                  <a:pt x="890410" y="685346"/>
                </a:cubicBezTo>
                <a:cubicBezTo>
                  <a:pt x="889881" y="707590"/>
                  <a:pt x="871874" y="725068"/>
                  <a:pt x="849629" y="725068"/>
                </a:cubicBezTo>
                <a:cubicBezTo>
                  <a:pt x="827384" y="725068"/>
                  <a:pt x="809377" y="707061"/>
                  <a:pt x="809377" y="684816"/>
                </a:cubicBezTo>
                <a:cubicBezTo>
                  <a:pt x="809377" y="662572"/>
                  <a:pt x="826325" y="644564"/>
                  <a:pt x="848570" y="644035"/>
                </a:cubicBezTo>
                <a:close/>
                <a:moveTo>
                  <a:pt x="969856" y="641386"/>
                </a:moveTo>
                <a:cubicBezTo>
                  <a:pt x="992630" y="642445"/>
                  <a:pt x="1011697" y="662042"/>
                  <a:pt x="1011697" y="684287"/>
                </a:cubicBezTo>
                <a:cubicBezTo>
                  <a:pt x="1012227" y="708120"/>
                  <a:pt x="991571" y="728245"/>
                  <a:pt x="967738" y="728245"/>
                </a:cubicBezTo>
                <a:cubicBezTo>
                  <a:pt x="943904" y="728245"/>
                  <a:pt x="923778" y="707590"/>
                  <a:pt x="924308" y="683757"/>
                </a:cubicBezTo>
                <a:cubicBezTo>
                  <a:pt x="924837" y="659923"/>
                  <a:pt x="946023" y="640327"/>
                  <a:pt x="969856" y="641386"/>
                </a:cubicBezTo>
                <a:close/>
                <a:moveTo>
                  <a:pt x="1087435" y="639267"/>
                </a:moveTo>
                <a:cubicBezTo>
                  <a:pt x="1112327" y="639797"/>
                  <a:pt x="1132983" y="659393"/>
                  <a:pt x="1133513" y="684285"/>
                </a:cubicBezTo>
                <a:cubicBezTo>
                  <a:pt x="1134042" y="709708"/>
                  <a:pt x="1112327" y="731423"/>
                  <a:pt x="1086376" y="730894"/>
                </a:cubicBezTo>
                <a:cubicBezTo>
                  <a:pt x="1061483" y="730364"/>
                  <a:pt x="1040827" y="710238"/>
                  <a:pt x="1040827" y="685875"/>
                </a:cubicBezTo>
                <a:cubicBezTo>
                  <a:pt x="1039768" y="659923"/>
                  <a:pt x="1060953" y="638737"/>
                  <a:pt x="1087435" y="639267"/>
                </a:cubicBezTo>
                <a:close/>
                <a:moveTo>
                  <a:pt x="1206072" y="635561"/>
                </a:moveTo>
                <a:cubicBezTo>
                  <a:pt x="1232553" y="636090"/>
                  <a:pt x="1254798" y="658864"/>
                  <a:pt x="1254269" y="685346"/>
                </a:cubicBezTo>
                <a:cubicBezTo>
                  <a:pt x="1253739" y="711828"/>
                  <a:pt x="1230965" y="734072"/>
                  <a:pt x="1204483" y="733543"/>
                </a:cubicBezTo>
                <a:cubicBezTo>
                  <a:pt x="1178002" y="733013"/>
                  <a:pt x="1155757" y="710239"/>
                  <a:pt x="1156286" y="683758"/>
                </a:cubicBezTo>
                <a:cubicBezTo>
                  <a:pt x="1156816" y="657276"/>
                  <a:pt x="1179590" y="635031"/>
                  <a:pt x="1206072" y="635561"/>
                </a:cubicBezTo>
                <a:close/>
                <a:moveTo>
                  <a:pt x="1441759" y="635560"/>
                </a:moveTo>
                <a:cubicBezTo>
                  <a:pt x="1468240" y="635030"/>
                  <a:pt x="1491014" y="656745"/>
                  <a:pt x="1491544" y="683756"/>
                </a:cubicBezTo>
                <a:cubicBezTo>
                  <a:pt x="1492073" y="710238"/>
                  <a:pt x="1470358" y="733012"/>
                  <a:pt x="1443877" y="734071"/>
                </a:cubicBezTo>
                <a:cubicBezTo>
                  <a:pt x="1417924" y="734600"/>
                  <a:pt x="1394621" y="712356"/>
                  <a:pt x="1394091" y="685874"/>
                </a:cubicBezTo>
                <a:cubicBezTo>
                  <a:pt x="1393562" y="658863"/>
                  <a:pt x="1415277" y="636619"/>
                  <a:pt x="1441759" y="635560"/>
                </a:cubicBezTo>
                <a:close/>
                <a:moveTo>
                  <a:pt x="1323121" y="635560"/>
                </a:moveTo>
                <a:cubicBezTo>
                  <a:pt x="1349073" y="635030"/>
                  <a:pt x="1372376" y="656745"/>
                  <a:pt x="1372906" y="683756"/>
                </a:cubicBezTo>
                <a:cubicBezTo>
                  <a:pt x="1373435" y="710238"/>
                  <a:pt x="1351720" y="733541"/>
                  <a:pt x="1325239" y="734071"/>
                </a:cubicBezTo>
                <a:cubicBezTo>
                  <a:pt x="1298757" y="734600"/>
                  <a:pt x="1275983" y="712886"/>
                  <a:pt x="1275453" y="685874"/>
                </a:cubicBezTo>
                <a:cubicBezTo>
                  <a:pt x="1274924" y="659393"/>
                  <a:pt x="1296639" y="636089"/>
                  <a:pt x="1323121" y="635560"/>
                </a:cubicBezTo>
                <a:close/>
                <a:moveTo>
                  <a:pt x="1561455" y="635559"/>
                </a:moveTo>
                <a:cubicBezTo>
                  <a:pt x="1587407" y="635559"/>
                  <a:pt x="1610181" y="657274"/>
                  <a:pt x="1610711" y="683756"/>
                </a:cubicBezTo>
                <a:cubicBezTo>
                  <a:pt x="1611240" y="710767"/>
                  <a:pt x="1587937" y="734600"/>
                  <a:pt x="1560926" y="734071"/>
                </a:cubicBezTo>
                <a:cubicBezTo>
                  <a:pt x="1534973" y="733541"/>
                  <a:pt x="1512729" y="710767"/>
                  <a:pt x="1512729" y="684286"/>
                </a:cubicBezTo>
                <a:cubicBezTo>
                  <a:pt x="1512729" y="657804"/>
                  <a:pt x="1534973" y="635559"/>
                  <a:pt x="1561455" y="635559"/>
                </a:cubicBezTo>
                <a:close/>
                <a:moveTo>
                  <a:pt x="18636" y="536518"/>
                </a:moveTo>
                <a:cubicBezTo>
                  <a:pt x="31876" y="535459"/>
                  <a:pt x="40880" y="542873"/>
                  <a:pt x="41939" y="556114"/>
                </a:cubicBezTo>
                <a:cubicBezTo>
                  <a:pt x="42999" y="569355"/>
                  <a:pt x="35055" y="576770"/>
                  <a:pt x="21814" y="578889"/>
                </a:cubicBezTo>
                <a:cubicBezTo>
                  <a:pt x="8573" y="577829"/>
                  <a:pt x="628" y="572004"/>
                  <a:pt x="99" y="557704"/>
                </a:cubicBezTo>
                <a:cubicBezTo>
                  <a:pt x="99" y="544992"/>
                  <a:pt x="6984" y="537577"/>
                  <a:pt x="18636" y="536518"/>
                </a:cubicBezTo>
                <a:close/>
                <a:moveTo>
                  <a:pt x="140450" y="533870"/>
                </a:moveTo>
                <a:cubicBezTo>
                  <a:pt x="155809" y="534929"/>
                  <a:pt x="161636" y="544992"/>
                  <a:pt x="163754" y="557703"/>
                </a:cubicBezTo>
                <a:cubicBezTo>
                  <a:pt x="161106" y="572533"/>
                  <a:pt x="153691" y="582066"/>
                  <a:pt x="138862" y="581536"/>
                </a:cubicBezTo>
                <a:cubicBezTo>
                  <a:pt x="122972" y="581007"/>
                  <a:pt x="114498" y="571474"/>
                  <a:pt x="115557" y="555584"/>
                </a:cubicBezTo>
                <a:cubicBezTo>
                  <a:pt x="116617" y="541285"/>
                  <a:pt x="126150" y="533340"/>
                  <a:pt x="140450" y="533870"/>
                </a:cubicBezTo>
                <a:close/>
                <a:moveTo>
                  <a:pt x="258559" y="531222"/>
                </a:moveTo>
                <a:cubicBezTo>
                  <a:pt x="274448" y="531222"/>
                  <a:pt x="283452" y="541814"/>
                  <a:pt x="285041" y="557704"/>
                </a:cubicBezTo>
                <a:cubicBezTo>
                  <a:pt x="282923" y="574123"/>
                  <a:pt x="273919" y="584185"/>
                  <a:pt x="257500" y="584185"/>
                </a:cubicBezTo>
                <a:cubicBezTo>
                  <a:pt x="241081" y="583656"/>
                  <a:pt x="231018" y="573063"/>
                  <a:pt x="231548" y="557174"/>
                </a:cubicBezTo>
                <a:cubicBezTo>
                  <a:pt x="232077" y="540755"/>
                  <a:pt x="242671" y="530693"/>
                  <a:pt x="258559" y="531222"/>
                </a:cubicBezTo>
                <a:close/>
                <a:moveTo>
                  <a:pt x="374019" y="528044"/>
                </a:moveTo>
                <a:cubicBezTo>
                  <a:pt x="393085" y="529633"/>
                  <a:pt x="404738" y="538636"/>
                  <a:pt x="404738" y="557174"/>
                </a:cubicBezTo>
                <a:cubicBezTo>
                  <a:pt x="404738" y="574651"/>
                  <a:pt x="395203" y="585774"/>
                  <a:pt x="378256" y="586833"/>
                </a:cubicBezTo>
                <a:cubicBezTo>
                  <a:pt x="359719" y="587892"/>
                  <a:pt x="348067" y="577300"/>
                  <a:pt x="346478" y="559292"/>
                </a:cubicBezTo>
                <a:cubicBezTo>
                  <a:pt x="345418" y="541285"/>
                  <a:pt x="357070" y="530693"/>
                  <a:pt x="374019" y="528044"/>
                </a:cubicBezTo>
                <a:close/>
                <a:moveTo>
                  <a:pt x="495834" y="525396"/>
                </a:moveTo>
                <a:cubicBezTo>
                  <a:pt x="512783" y="525926"/>
                  <a:pt x="526553" y="540226"/>
                  <a:pt x="526553" y="559822"/>
                </a:cubicBezTo>
                <a:cubicBezTo>
                  <a:pt x="524964" y="577300"/>
                  <a:pt x="514371" y="588953"/>
                  <a:pt x="494775" y="589482"/>
                </a:cubicBezTo>
                <a:cubicBezTo>
                  <a:pt x="475178" y="589482"/>
                  <a:pt x="463527" y="578359"/>
                  <a:pt x="462468" y="558763"/>
                </a:cubicBezTo>
                <a:cubicBezTo>
                  <a:pt x="460878" y="540756"/>
                  <a:pt x="477827" y="524866"/>
                  <a:pt x="495834" y="525396"/>
                </a:cubicBezTo>
                <a:close/>
                <a:moveTo>
                  <a:pt x="611825" y="523279"/>
                </a:moveTo>
                <a:cubicBezTo>
                  <a:pt x="631950" y="522748"/>
                  <a:pt x="647310" y="537049"/>
                  <a:pt x="647839" y="556645"/>
                </a:cubicBezTo>
                <a:cubicBezTo>
                  <a:pt x="648369" y="575712"/>
                  <a:pt x="633009" y="592131"/>
                  <a:pt x="613943" y="592661"/>
                </a:cubicBezTo>
                <a:cubicBezTo>
                  <a:pt x="594876" y="593190"/>
                  <a:pt x="578457" y="577831"/>
                  <a:pt x="577928" y="558764"/>
                </a:cubicBezTo>
                <a:cubicBezTo>
                  <a:pt x="577398" y="539167"/>
                  <a:pt x="592227" y="523808"/>
                  <a:pt x="611825" y="523279"/>
                </a:cubicBezTo>
                <a:close/>
                <a:moveTo>
                  <a:pt x="731521" y="519571"/>
                </a:moveTo>
                <a:cubicBezTo>
                  <a:pt x="752707" y="519571"/>
                  <a:pt x="770185" y="537579"/>
                  <a:pt x="769655" y="558764"/>
                </a:cubicBezTo>
                <a:cubicBezTo>
                  <a:pt x="768595" y="578890"/>
                  <a:pt x="751648" y="595838"/>
                  <a:pt x="731521" y="595838"/>
                </a:cubicBezTo>
                <a:cubicBezTo>
                  <a:pt x="710336" y="595838"/>
                  <a:pt x="693387" y="578360"/>
                  <a:pt x="693917" y="556645"/>
                </a:cubicBezTo>
                <a:cubicBezTo>
                  <a:pt x="694447" y="536520"/>
                  <a:pt x="711396" y="519571"/>
                  <a:pt x="731521" y="519571"/>
                </a:cubicBezTo>
                <a:close/>
                <a:moveTo>
                  <a:pt x="849628" y="516922"/>
                </a:moveTo>
                <a:cubicBezTo>
                  <a:pt x="872932" y="516922"/>
                  <a:pt x="891470" y="535989"/>
                  <a:pt x="890410" y="559293"/>
                </a:cubicBezTo>
                <a:cubicBezTo>
                  <a:pt x="889351" y="581538"/>
                  <a:pt x="870814" y="599015"/>
                  <a:pt x="848569" y="597956"/>
                </a:cubicBezTo>
                <a:cubicBezTo>
                  <a:pt x="826325" y="597427"/>
                  <a:pt x="808847" y="578890"/>
                  <a:pt x="809377" y="556645"/>
                </a:cubicBezTo>
                <a:cubicBezTo>
                  <a:pt x="809906" y="534400"/>
                  <a:pt x="827384" y="516922"/>
                  <a:pt x="849628" y="516922"/>
                </a:cubicBezTo>
                <a:close/>
                <a:moveTo>
                  <a:pt x="969855" y="514273"/>
                </a:moveTo>
                <a:cubicBezTo>
                  <a:pt x="992629" y="515332"/>
                  <a:pt x="1011695" y="534400"/>
                  <a:pt x="1012225" y="557174"/>
                </a:cubicBezTo>
                <a:cubicBezTo>
                  <a:pt x="1012225" y="581007"/>
                  <a:pt x="992100" y="601132"/>
                  <a:pt x="968267" y="601132"/>
                </a:cubicBezTo>
                <a:cubicBezTo>
                  <a:pt x="944432" y="601132"/>
                  <a:pt x="924307" y="580477"/>
                  <a:pt x="924837" y="556644"/>
                </a:cubicBezTo>
                <a:cubicBezTo>
                  <a:pt x="925366" y="532810"/>
                  <a:pt x="946022" y="513214"/>
                  <a:pt x="969855" y="514273"/>
                </a:cubicBezTo>
                <a:close/>
                <a:moveTo>
                  <a:pt x="1086376" y="512155"/>
                </a:moveTo>
                <a:cubicBezTo>
                  <a:pt x="1112328" y="512155"/>
                  <a:pt x="1134042" y="533341"/>
                  <a:pt x="1132983" y="558762"/>
                </a:cubicBezTo>
                <a:cubicBezTo>
                  <a:pt x="1132454" y="583126"/>
                  <a:pt x="1111268" y="603252"/>
                  <a:pt x="1086376" y="603252"/>
                </a:cubicBezTo>
                <a:cubicBezTo>
                  <a:pt x="1060424" y="603252"/>
                  <a:pt x="1039238" y="582067"/>
                  <a:pt x="1039767" y="556115"/>
                </a:cubicBezTo>
                <a:cubicBezTo>
                  <a:pt x="1040826" y="531751"/>
                  <a:pt x="1061483" y="512155"/>
                  <a:pt x="1086376" y="512155"/>
                </a:cubicBezTo>
                <a:close/>
                <a:moveTo>
                  <a:pt x="1323650" y="508978"/>
                </a:moveTo>
                <a:cubicBezTo>
                  <a:pt x="1350132" y="508448"/>
                  <a:pt x="1372906" y="530693"/>
                  <a:pt x="1372906" y="557174"/>
                </a:cubicBezTo>
                <a:cubicBezTo>
                  <a:pt x="1372906" y="583656"/>
                  <a:pt x="1350661" y="606430"/>
                  <a:pt x="1324180" y="606959"/>
                </a:cubicBezTo>
                <a:cubicBezTo>
                  <a:pt x="1297698" y="606959"/>
                  <a:pt x="1274924" y="584715"/>
                  <a:pt x="1274924" y="558233"/>
                </a:cubicBezTo>
                <a:cubicBezTo>
                  <a:pt x="1274924" y="531752"/>
                  <a:pt x="1296639" y="508978"/>
                  <a:pt x="1323650" y="508978"/>
                </a:cubicBezTo>
                <a:close/>
                <a:moveTo>
                  <a:pt x="1205542" y="508448"/>
                </a:moveTo>
                <a:cubicBezTo>
                  <a:pt x="1232023" y="508448"/>
                  <a:pt x="1254268" y="531222"/>
                  <a:pt x="1254268" y="558234"/>
                </a:cubicBezTo>
                <a:cubicBezTo>
                  <a:pt x="1254268" y="584715"/>
                  <a:pt x="1231494" y="607489"/>
                  <a:pt x="1205012" y="606960"/>
                </a:cubicBezTo>
                <a:cubicBezTo>
                  <a:pt x="1178531" y="606430"/>
                  <a:pt x="1156286" y="583656"/>
                  <a:pt x="1156286" y="557175"/>
                </a:cubicBezTo>
                <a:cubicBezTo>
                  <a:pt x="1156286" y="530693"/>
                  <a:pt x="1179060" y="508448"/>
                  <a:pt x="1205542" y="508448"/>
                </a:cubicBezTo>
                <a:close/>
                <a:moveTo>
                  <a:pt x="1681682" y="508448"/>
                </a:moveTo>
                <a:cubicBezTo>
                  <a:pt x="1708693" y="508977"/>
                  <a:pt x="1729878" y="531222"/>
                  <a:pt x="1729349" y="558233"/>
                </a:cubicBezTo>
                <a:cubicBezTo>
                  <a:pt x="1728819" y="585244"/>
                  <a:pt x="1706575" y="606959"/>
                  <a:pt x="1680093" y="606430"/>
                </a:cubicBezTo>
                <a:cubicBezTo>
                  <a:pt x="1653082" y="606430"/>
                  <a:pt x="1631367" y="583656"/>
                  <a:pt x="1631896" y="556644"/>
                </a:cubicBezTo>
                <a:cubicBezTo>
                  <a:pt x="1632426" y="529633"/>
                  <a:pt x="1654670" y="507918"/>
                  <a:pt x="1681682" y="508448"/>
                </a:cubicBezTo>
                <a:close/>
                <a:moveTo>
                  <a:pt x="1562514" y="508448"/>
                </a:moveTo>
                <a:cubicBezTo>
                  <a:pt x="1588466" y="508977"/>
                  <a:pt x="1610711" y="531751"/>
                  <a:pt x="1610711" y="557703"/>
                </a:cubicBezTo>
                <a:cubicBezTo>
                  <a:pt x="1610711" y="583655"/>
                  <a:pt x="1588466" y="606429"/>
                  <a:pt x="1561985" y="606959"/>
                </a:cubicBezTo>
                <a:cubicBezTo>
                  <a:pt x="1534973" y="607488"/>
                  <a:pt x="1511670" y="583655"/>
                  <a:pt x="1512729" y="556115"/>
                </a:cubicBezTo>
                <a:cubicBezTo>
                  <a:pt x="1513788" y="529633"/>
                  <a:pt x="1536032" y="507918"/>
                  <a:pt x="1562514" y="508448"/>
                </a:cubicBezTo>
                <a:close/>
                <a:moveTo>
                  <a:pt x="1441759" y="508448"/>
                </a:moveTo>
                <a:cubicBezTo>
                  <a:pt x="1468770" y="507918"/>
                  <a:pt x="1491015" y="530163"/>
                  <a:pt x="1491545" y="557174"/>
                </a:cubicBezTo>
                <a:cubicBezTo>
                  <a:pt x="1492074" y="584185"/>
                  <a:pt x="1470359" y="606959"/>
                  <a:pt x="1443348" y="606959"/>
                </a:cubicBezTo>
                <a:cubicBezTo>
                  <a:pt x="1417396" y="607488"/>
                  <a:pt x="1394092" y="584714"/>
                  <a:pt x="1393562" y="558233"/>
                </a:cubicBezTo>
                <a:cubicBezTo>
                  <a:pt x="1393033" y="531751"/>
                  <a:pt x="1414748" y="508977"/>
                  <a:pt x="1441759" y="508448"/>
                </a:cubicBezTo>
                <a:close/>
                <a:moveTo>
                  <a:pt x="19695" y="409407"/>
                </a:moveTo>
                <a:cubicBezTo>
                  <a:pt x="32936" y="408877"/>
                  <a:pt x="41410" y="416822"/>
                  <a:pt x="42470" y="429533"/>
                </a:cubicBezTo>
                <a:cubicBezTo>
                  <a:pt x="42470" y="443303"/>
                  <a:pt x="33996" y="450189"/>
                  <a:pt x="21284" y="451777"/>
                </a:cubicBezTo>
                <a:cubicBezTo>
                  <a:pt x="8043" y="450718"/>
                  <a:pt x="99" y="443834"/>
                  <a:pt x="99" y="430062"/>
                </a:cubicBezTo>
                <a:cubicBezTo>
                  <a:pt x="99" y="417352"/>
                  <a:pt x="8043" y="409937"/>
                  <a:pt x="19695" y="409407"/>
                </a:cubicBezTo>
                <a:close/>
                <a:moveTo>
                  <a:pt x="140980" y="406758"/>
                </a:moveTo>
                <a:cubicBezTo>
                  <a:pt x="155809" y="407817"/>
                  <a:pt x="161636" y="417880"/>
                  <a:pt x="163754" y="430591"/>
                </a:cubicBezTo>
                <a:cubicBezTo>
                  <a:pt x="161106" y="445421"/>
                  <a:pt x="153691" y="454954"/>
                  <a:pt x="139391" y="454424"/>
                </a:cubicBezTo>
                <a:cubicBezTo>
                  <a:pt x="123502" y="453895"/>
                  <a:pt x="115028" y="444362"/>
                  <a:pt x="116087" y="428472"/>
                </a:cubicBezTo>
                <a:cubicBezTo>
                  <a:pt x="117147" y="414173"/>
                  <a:pt x="126680" y="406228"/>
                  <a:pt x="140980" y="406758"/>
                </a:cubicBezTo>
                <a:close/>
                <a:moveTo>
                  <a:pt x="256971" y="403580"/>
                </a:moveTo>
                <a:cubicBezTo>
                  <a:pt x="273390" y="403580"/>
                  <a:pt x="282393" y="413643"/>
                  <a:pt x="285041" y="430062"/>
                </a:cubicBezTo>
                <a:cubicBezTo>
                  <a:pt x="283452" y="446481"/>
                  <a:pt x="274978" y="457073"/>
                  <a:pt x="258559" y="457073"/>
                </a:cubicBezTo>
                <a:cubicBezTo>
                  <a:pt x="242141" y="457603"/>
                  <a:pt x="231548" y="447011"/>
                  <a:pt x="231019" y="431121"/>
                </a:cubicBezTo>
                <a:cubicBezTo>
                  <a:pt x="230489" y="414703"/>
                  <a:pt x="241081" y="404110"/>
                  <a:pt x="256971" y="403580"/>
                </a:cubicBezTo>
                <a:close/>
                <a:moveTo>
                  <a:pt x="376137" y="400933"/>
                </a:moveTo>
                <a:cubicBezTo>
                  <a:pt x="394145" y="402522"/>
                  <a:pt x="405268" y="412056"/>
                  <a:pt x="405268" y="431123"/>
                </a:cubicBezTo>
                <a:cubicBezTo>
                  <a:pt x="405268" y="448601"/>
                  <a:pt x="395204" y="459193"/>
                  <a:pt x="377726" y="459722"/>
                </a:cubicBezTo>
                <a:cubicBezTo>
                  <a:pt x="359189" y="460252"/>
                  <a:pt x="347537" y="449130"/>
                  <a:pt x="347007" y="431123"/>
                </a:cubicBezTo>
                <a:cubicBezTo>
                  <a:pt x="345948" y="413115"/>
                  <a:pt x="357600" y="403052"/>
                  <a:pt x="376137" y="400933"/>
                </a:cubicBezTo>
                <a:close/>
                <a:moveTo>
                  <a:pt x="495836" y="398285"/>
                </a:moveTo>
                <a:cubicBezTo>
                  <a:pt x="514902" y="399874"/>
                  <a:pt x="527084" y="410997"/>
                  <a:pt x="526554" y="431122"/>
                </a:cubicBezTo>
                <a:cubicBezTo>
                  <a:pt x="526025" y="450719"/>
                  <a:pt x="513843" y="460782"/>
                  <a:pt x="494777" y="462900"/>
                </a:cubicBezTo>
                <a:cubicBezTo>
                  <a:pt x="475709" y="460782"/>
                  <a:pt x="463527" y="451248"/>
                  <a:pt x="462468" y="431652"/>
                </a:cubicBezTo>
                <a:cubicBezTo>
                  <a:pt x="461409" y="413644"/>
                  <a:pt x="477828" y="396696"/>
                  <a:pt x="495836" y="398285"/>
                </a:cubicBezTo>
                <a:close/>
                <a:moveTo>
                  <a:pt x="611825" y="396166"/>
                </a:moveTo>
                <a:cubicBezTo>
                  <a:pt x="631420" y="395635"/>
                  <a:pt x="647310" y="409936"/>
                  <a:pt x="647839" y="429532"/>
                </a:cubicBezTo>
                <a:cubicBezTo>
                  <a:pt x="648369" y="448599"/>
                  <a:pt x="633009" y="465018"/>
                  <a:pt x="613943" y="465548"/>
                </a:cubicBezTo>
                <a:cubicBezTo>
                  <a:pt x="594876" y="466077"/>
                  <a:pt x="578457" y="450718"/>
                  <a:pt x="577928" y="431651"/>
                </a:cubicBezTo>
                <a:cubicBezTo>
                  <a:pt x="577398" y="412054"/>
                  <a:pt x="592227" y="396695"/>
                  <a:pt x="611825" y="396166"/>
                </a:cubicBezTo>
                <a:close/>
                <a:moveTo>
                  <a:pt x="732581" y="392459"/>
                </a:moveTo>
                <a:cubicBezTo>
                  <a:pt x="752177" y="392988"/>
                  <a:pt x="769125" y="409937"/>
                  <a:pt x="769125" y="430062"/>
                </a:cubicBezTo>
                <a:cubicBezTo>
                  <a:pt x="769125" y="450189"/>
                  <a:pt x="753236" y="467667"/>
                  <a:pt x="733110" y="468726"/>
                </a:cubicBezTo>
                <a:cubicBezTo>
                  <a:pt x="711924" y="469785"/>
                  <a:pt x="693917" y="452307"/>
                  <a:pt x="693917" y="431122"/>
                </a:cubicBezTo>
                <a:cubicBezTo>
                  <a:pt x="693917" y="409937"/>
                  <a:pt x="711395" y="391929"/>
                  <a:pt x="732581" y="392459"/>
                </a:cubicBezTo>
                <a:close/>
                <a:moveTo>
                  <a:pt x="851219" y="390341"/>
                </a:moveTo>
                <a:cubicBezTo>
                  <a:pt x="873463" y="390870"/>
                  <a:pt x="890941" y="409407"/>
                  <a:pt x="890410" y="431122"/>
                </a:cubicBezTo>
                <a:cubicBezTo>
                  <a:pt x="889881" y="452837"/>
                  <a:pt x="871874" y="470844"/>
                  <a:pt x="849629" y="470844"/>
                </a:cubicBezTo>
                <a:cubicBezTo>
                  <a:pt x="826326" y="470844"/>
                  <a:pt x="808318" y="451778"/>
                  <a:pt x="809377" y="428473"/>
                </a:cubicBezTo>
                <a:cubicBezTo>
                  <a:pt x="810436" y="406229"/>
                  <a:pt x="828445" y="389280"/>
                  <a:pt x="851219" y="390341"/>
                </a:cubicBezTo>
                <a:close/>
                <a:moveTo>
                  <a:pt x="967208" y="387163"/>
                </a:moveTo>
                <a:cubicBezTo>
                  <a:pt x="991041" y="386632"/>
                  <a:pt x="1011697" y="406759"/>
                  <a:pt x="1011697" y="430062"/>
                </a:cubicBezTo>
                <a:cubicBezTo>
                  <a:pt x="1011697" y="453897"/>
                  <a:pt x="991570" y="474022"/>
                  <a:pt x="967737" y="474022"/>
                </a:cubicBezTo>
                <a:cubicBezTo>
                  <a:pt x="944963" y="474022"/>
                  <a:pt x="925366" y="454956"/>
                  <a:pt x="924307" y="432182"/>
                </a:cubicBezTo>
                <a:cubicBezTo>
                  <a:pt x="923248" y="408878"/>
                  <a:pt x="943373" y="387692"/>
                  <a:pt x="967208" y="387163"/>
                </a:cubicBezTo>
                <a:close/>
                <a:moveTo>
                  <a:pt x="1085315" y="385044"/>
                </a:moveTo>
                <a:cubicBezTo>
                  <a:pt x="1111268" y="384514"/>
                  <a:pt x="1132983" y="404640"/>
                  <a:pt x="1133512" y="430592"/>
                </a:cubicBezTo>
                <a:cubicBezTo>
                  <a:pt x="1133512" y="454955"/>
                  <a:pt x="1113386" y="476140"/>
                  <a:pt x="1088494" y="476669"/>
                </a:cubicBezTo>
                <a:cubicBezTo>
                  <a:pt x="1062541" y="477729"/>
                  <a:pt x="1040827" y="457073"/>
                  <a:pt x="1040297" y="431121"/>
                </a:cubicBezTo>
                <a:cubicBezTo>
                  <a:pt x="1040297" y="406759"/>
                  <a:pt x="1059893" y="386103"/>
                  <a:pt x="1085315" y="385044"/>
                </a:cubicBezTo>
                <a:close/>
                <a:moveTo>
                  <a:pt x="1326828" y="381337"/>
                </a:moveTo>
                <a:cubicBezTo>
                  <a:pt x="1353309" y="382926"/>
                  <a:pt x="1374494" y="405700"/>
                  <a:pt x="1373435" y="432181"/>
                </a:cubicBezTo>
                <a:cubicBezTo>
                  <a:pt x="1371847" y="458663"/>
                  <a:pt x="1348542" y="480378"/>
                  <a:pt x="1323121" y="479849"/>
                </a:cubicBezTo>
                <a:cubicBezTo>
                  <a:pt x="1296639" y="479319"/>
                  <a:pt x="1274924" y="456545"/>
                  <a:pt x="1275453" y="430063"/>
                </a:cubicBezTo>
                <a:cubicBezTo>
                  <a:pt x="1275453" y="402522"/>
                  <a:pt x="1299286" y="379747"/>
                  <a:pt x="1326828" y="381337"/>
                </a:cubicBezTo>
                <a:close/>
                <a:moveTo>
                  <a:pt x="1442288" y="381336"/>
                </a:moveTo>
                <a:cubicBezTo>
                  <a:pt x="1468770" y="381336"/>
                  <a:pt x="1491015" y="403581"/>
                  <a:pt x="1491015" y="430062"/>
                </a:cubicBezTo>
                <a:cubicBezTo>
                  <a:pt x="1491544" y="457073"/>
                  <a:pt x="1469300" y="479847"/>
                  <a:pt x="1442818" y="479847"/>
                </a:cubicBezTo>
                <a:cubicBezTo>
                  <a:pt x="1416336" y="479847"/>
                  <a:pt x="1394092" y="457073"/>
                  <a:pt x="1393562" y="430592"/>
                </a:cubicBezTo>
                <a:cubicBezTo>
                  <a:pt x="1393562" y="404110"/>
                  <a:pt x="1415807" y="381336"/>
                  <a:pt x="1442288" y="381336"/>
                </a:cubicBezTo>
                <a:close/>
                <a:moveTo>
                  <a:pt x="1205542" y="381336"/>
                </a:moveTo>
                <a:cubicBezTo>
                  <a:pt x="1232024" y="381866"/>
                  <a:pt x="1254269" y="404110"/>
                  <a:pt x="1254269" y="430592"/>
                </a:cubicBezTo>
                <a:cubicBezTo>
                  <a:pt x="1254269" y="457074"/>
                  <a:pt x="1232024" y="479848"/>
                  <a:pt x="1206073" y="479848"/>
                </a:cubicBezTo>
                <a:cubicBezTo>
                  <a:pt x="1179060" y="480377"/>
                  <a:pt x="1155757" y="456544"/>
                  <a:pt x="1156286" y="429533"/>
                </a:cubicBezTo>
                <a:cubicBezTo>
                  <a:pt x="1156817" y="403051"/>
                  <a:pt x="1179591" y="381336"/>
                  <a:pt x="1205542" y="381336"/>
                </a:cubicBezTo>
                <a:close/>
                <a:moveTo>
                  <a:pt x="1563573" y="381336"/>
                </a:moveTo>
                <a:cubicBezTo>
                  <a:pt x="1589525" y="382924"/>
                  <a:pt x="1611240" y="405699"/>
                  <a:pt x="1610711" y="431651"/>
                </a:cubicBezTo>
                <a:cubicBezTo>
                  <a:pt x="1610181" y="457603"/>
                  <a:pt x="1587407" y="480377"/>
                  <a:pt x="1561455" y="479848"/>
                </a:cubicBezTo>
                <a:cubicBezTo>
                  <a:pt x="1535503" y="479848"/>
                  <a:pt x="1512729" y="457074"/>
                  <a:pt x="1512729" y="430592"/>
                </a:cubicBezTo>
                <a:cubicBezTo>
                  <a:pt x="1512729" y="403051"/>
                  <a:pt x="1536563" y="380277"/>
                  <a:pt x="1563573" y="381336"/>
                </a:cubicBezTo>
                <a:close/>
                <a:moveTo>
                  <a:pt x="19696" y="282294"/>
                </a:moveTo>
                <a:cubicBezTo>
                  <a:pt x="32406" y="281764"/>
                  <a:pt x="40351" y="289709"/>
                  <a:pt x="42470" y="302950"/>
                </a:cubicBezTo>
                <a:cubicBezTo>
                  <a:pt x="40880" y="315661"/>
                  <a:pt x="34525" y="324135"/>
                  <a:pt x="20755" y="324135"/>
                </a:cubicBezTo>
                <a:cubicBezTo>
                  <a:pt x="8573" y="324135"/>
                  <a:pt x="628" y="317779"/>
                  <a:pt x="99" y="305598"/>
                </a:cubicBezTo>
                <a:cubicBezTo>
                  <a:pt x="-960" y="291828"/>
                  <a:pt x="6455" y="283353"/>
                  <a:pt x="19696" y="282294"/>
                </a:cubicBezTo>
                <a:close/>
                <a:moveTo>
                  <a:pt x="138862" y="280177"/>
                </a:moveTo>
                <a:cubicBezTo>
                  <a:pt x="154752" y="280177"/>
                  <a:pt x="163755" y="289710"/>
                  <a:pt x="163226" y="305070"/>
                </a:cubicBezTo>
                <a:cubicBezTo>
                  <a:pt x="162166" y="319370"/>
                  <a:pt x="152632" y="326784"/>
                  <a:pt x="138333" y="327844"/>
                </a:cubicBezTo>
                <a:cubicBezTo>
                  <a:pt x="124033" y="325725"/>
                  <a:pt x="115559" y="317781"/>
                  <a:pt x="115559" y="303481"/>
                </a:cubicBezTo>
                <a:cubicBezTo>
                  <a:pt x="115559" y="289181"/>
                  <a:pt x="124033" y="280177"/>
                  <a:pt x="138862" y="280177"/>
                </a:cubicBezTo>
                <a:close/>
                <a:moveTo>
                  <a:pt x="258030" y="276469"/>
                </a:moveTo>
                <a:cubicBezTo>
                  <a:pt x="273919" y="279118"/>
                  <a:pt x="284511" y="287592"/>
                  <a:pt x="283982" y="304010"/>
                </a:cubicBezTo>
                <a:cubicBezTo>
                  <a:pt x="283452" y="320429"/>
                  <a:pt x="272859" y="330492"/>
                  <a:pt x="256971" y="329962"/>
                </a:cubicBezTo>
                <a:cubicBezTo>
                  <a:pt x="240552" y="329433"/>
                  <a:pt x="230489" y="318840"/>
                  <a:pt x="231019" y="302951"/>
                </a:cubicBezTo>
                <a:cubicBezTo>
                  <a:pt x="231548" y="286532"/>
                  <a:pt x="242141" y="278058"/>
                  <a:pt x="258030" y="276469"/>
                </a:cubicBezTo>
                <a:close/>
                <a:moveTo>
                  <a:pt x="376138" y="274350"/>
                </a:moveTo>
                <a:cubicBezTo>
                  <a:pt x="394675" y="274350"/>
                  <a:pt x="403679" y="286001"/>
                  <a:pt x="405797" y="302950"/>
                </a:cubicBezTo>
                <a:cubicBezTo>
                  <a:pt x="403679" y="322017"/>
                  <a:pt x="394145" y="333139"/>
                  <a:pt x="375608" y="332609"/>
                </a:cubicBezTo>
                <a:cubicBezTo>
                  <a:pt x="358130" y="332080"/>
                  <a:pt x="347537" y="321487"/>
                  <a:pt x="347008" y="304539"/>
                </a:cubicBezTo>
                <a:cubicBezTo>
                  <a:pt x="346478" y="286532"/>
                  <a:pt x="357070" y="274880"/>
                  <a:pt x="376138" y="274350"/>
                </a:cubicBezTo>
                <a:close/>
                <a:moveTo>
                  <a:pt x="495834" y="271702"/>
                </a:moveTo>
                <a:cubicBezTo>
                  <a:pt x="515431" y="273291"/>
                  <a:pt x="526023" y="284943"/>
                  <a:pt x="526553" y="305068"/>
                </a:cubicBezTo>
                <a:cubicBezTo>
                  <a:pt x="524435" y="324665"/>
                  <a:pt x="513312" y="335787"/>
                  <a:pt x="493716" y="335787"/>
                </a:cubicBezTo>
                <a:cubicBezTo>
                  <a:pt x="474119" y="335258"/>
                  <a:pt x="462997" y="323606"/>
                  <a:pt x="461938" y="304009"/>
                </a:cubicBezTo>
                <a:cubicBezTo>
                  <a:pt x="460878" y="286002"/>
                  <a:pt x="478356" y="269583"/>
                  <a:pt x="495834" y="271702"/>
                </a:cubicBezTo>
                <a:close/>
                <a:moveTo>
                  <a:pt x="612884" y="269585"/>
                </a:moveTo>
                <a:cubicBezTo>
                  <a:pt x="632480" y="269055"/>
                  <a:pt x="647840" y="284414"/>
                  <a:pt x="647840" y="304010"/>
                </a:cubicBezTo>
                <a:cubicBezTo>
                  <a:pt x="647840" y="323078"/>
                  <a:pt x="631951" y="338966"/>
                  <a:pt x="612884" y="338966"/>
                </a:cubicBezTo>
                <a:cubicBezTo>
                  <a:pt x="593817" y="338966"/>
                  <a:pt x="577928" y="323078"/>
                  <a:pt x="577928" y="304010"/>
                </a:cubicBezTo>
                <a:cubicBezTo>
                  <a:pt x="577928" y="284414"/>
                  <a:pt x="593287" y="269055"/>
                  <a:pt x="612884" y="269585"/>
                </a:cubicBezTo>
                <a:close/>
                <a:moveTo>
                  <a:pt x="731521" y="265346"/>
                </a:moveTo>
                <a:cubicBezTo>
                  <a:pt x="751648" y="265346"/>
                  <a:pt x="768595" y="281765"/>
                  <a:pt x="769125" y="301891"/>
                </a:cubicBezTo>
                <a:cubicBezTo>
                  <a:pt x="769655" y="323076"/>
                  <a:pt x="752707" y="341613"/>
                  <a:pt x="731521" y="341613"/>
                </a:cubicBezTo>
                <a:cubicBezTo>
                  <a:pt x="711396" y="341613"/>
                  <a:pt x="694447" y="325194"/>
                  <a:pt x="693917" y="305069"/>
                </a:cubicBezTo>
                <a:cubicBezTo>
                  <a:pt x="693387" y="283354"/>
                  <a:pt x="710335" y="265346"/>
                  <a:pt x="731521" y="265346"/>
                </a:cubicBezTo>
                <a:close/>
                <a:moveTo>
                  <a:pt x="851219" y="263758"/>
                </a:moveTo>
                <a:cubicBezTo>
                  <a:pt x="873463" y="264287"/>
                  <a:pt x="890941" y="282294"/>
                  <a:pt x="890410" y="304539"/>
                </a:cubicBezTo>
                <a:cubicBezTo>
                  <a:pt x="889881" y="326254"/>
                  <a:pt x="871874" y="344261"/>
                  <a:pt x="849629" y="344261"/>
                </a:cubicBezTo>
                <a:cubicBezTo>
                  <a:pt x="826326" y="344261"/>
                  <a:pt x="808318" y="325195"/>
                  <a:pt x="809377" y="301890"/>
                </a:cubicBezTo>
                <a:cubicBezTo>
                  <a:pt x="810436" y="279646"/>
                  <a:pt x="828974" y="262697"/>
                  <a:pt x="851219" y="263758"/>
                </a:cubicBezTo>
                <a:close/>
                <a:moveTo>
                  <a:pt x="968796" y="260050"/>
                </a:moveTo>
                <a:cubicBezTo>
                  <a:pt x="992630" y="260050"/>
                  <a:pt x="1012756" y="281236"/>
                  <a:pt x="1012227" y="304540"/>
                </a:cubicBezTo>
                <a:cubicBezTo>
                  <a:pt x="1011697" y="327314"/>
                  <a:pt x="992101" y="346380"/>
                  <a:pt x="969326" y="346910"/>
                </a:cubicBezTo>
                <a:cubicBezTo>
                  <a:pt x="946022" y="347440"/>
                  <a:pt x="924836" y="327314"/>
                  <a:pt x="924836" y="303481"/>
                </a:cubicBezTo>
                <a:cubicBezTo>
                  <a:pt x="924307" y="280176"/>
                  <a:pt x="944963" y="260050"/>
                  <a:pt x="968796" y="260050"/>
                </a:cubicBezTo>
                <a:close/>
                <a:moveTo>
                  <a:pt x="1085845" y="258462"/>
                </a:moveTo>
                <a:cubicBezTo>
                  <a:pt x="1111797" y="257932"/>
                  <a:pt x="1133512" y="279118"/>
                  <a:pt x="1133512" y="304539"/>
                </a:cubicBezTo>
                <a:cubicBezTo>
                  <a:pt x="1132983" y="328903"/>
                  <a:pt x="1112326" y="349029"/>
                  <a:pt x="1087434" y="349559"/>
                </a:cubicBezTo>
                <a:cubicBezTo>
                  <a:pt x="1061482" y="350088"/>
                  <a:pt x="1039767" y="328903"/>
                  <a:pt x="1040296" y="303480"/>
                </a:cubicBezTo>
                <a:cubicBezTo>
                  <a:pt x="1040826" y="278588"/>
                  <a:pt x="1060953" y="258462"/>
                  <a:pt x="1085845" y="258462"/>
                </a:cubicBezTo>
                <a:close/>
                <a:moveTo>
                  <a:pt x="1206071" y="254754"/>
                </a:moveTo>
                <a:cubicBezTo>
                  <a:pt x="1233083" y="255284"/>
                  <a:pt x="1254268" y="278058"/>
                  <a:pt x="1253739" y="304539"/>
                </a:cubicBezTo>
                <a:cubicBezTo>
                  <a:pt x="1253209" y="331021"/>
                  <a:pt x="1230965" y="353265"/>
                  <a:pt x="1204483" y="353265"/>
                </a:cubicBezTo>
                <a:cubicBezTo>
                  <a:pt x="1177472" y="353265"/>
                  <a:pt x="1154698" y="328902"/>
                  <a:pt x="1155757" y="301891"/>
                </a:cubicBezTo>
                <a:cubicBezTo>
                  <a:pt x="1156816" y="275938"/>
                  <a:pt x="1180119" y="253693"/>
                  <a:pt x="1206071" y="254754"/>
                </a:cubicBezTo>
                <a:close/>
                <a:moveTo>
                  <a:pt x="1322062" y="254225"/>
                </a:moveTo>
                <a:cubicBezTo>
                  <a:pt x="1349073" y="252635"/>
                  <a:pt x="1372906" y="275410"/>
                  <a:pt x="1373436" y="302951"/>
                </a:cubicBezTo>
                <a:cubicBezTo>
                  <a:pt x="1372906" y="329433"/>
                  <a:pt x="1351191" y="352207"/>
                  <a:pt x="1325239" y="352737"/>
                </a:cubicBezTo>
                <a:cubicBezTo>
                  <a:pt x="1299288" y="353266"/>
                  <a:pt x="1276513" y="331551"/>
                  <a:pt x="1275454" y="305069"/>
                </a:cubicBezTo>
                <a:cubicBezTo>
                  <a:pt x="1274395" y="278588"/>
                  <a:pt x="1295580" y="255814"/>
                  <a:pt x="1322062" y="254225"/>
                </a:cubicBezTo>
                <a:close/>
                <a:moveTo>
                  <a:pt x="1441759" y="254225"/>
                </a:moveTo>
                <a:cubicBezTo>
                  <a:pt x="1468240" y="253695"/>
                  <a:pt x="1491014" y="275940"/>
                  <a:pt x="1491544" y="302421"/>
                </a:cubicBezTo>
                <a:cubicBezTo>
                  <a:pt x="1492073" y="329432"/>
                  <a:pt x="1470358" y="352206"/>
                  <a:pt x="1443877" y="352736"/>
                </a:cubicBezTo>
                <a:cubicBezTo>
                  <a:pt x="1417924" y="353265"/>
                  <a:pt x="1394621" y="331021"/>
                  <a:pt x="1394091" y="304539"/>
                </a:cubicBezTo>
                <a:cubicBezTo>
                  <a:pt x="1393562" y="278058"/>
                  <a:pt x="1415277" y="255284"/>
                  <a:pt x="1441759" y="254225"/>
                </a:cubicBezTo>
                <a:close/>
                <a:moveTo>
                  <a:pt x="1325769" y="127642"/>
                </a:moveTo>
                <a:cubicBezTo>
                  <a:pt x="1351721" y="128171"/>
                  <a:pt x="1373436" y="150945"/>
                  <a:pt x="1372907" y="177427"/>
                </a:cubicBezTo>
                <a:cubicBezTo>
                  <a:pt x="1372377" y="203379"/>
                  <a:pt x="1350132" y="226153"/>
                  <a:pt x="1324180" y="226153"/>
                </a:cubicBezTo>
                <a:cubicBezTo>
                  <a:pt x="1297169" y="226153"/>
                  <a:pt x="1274395" y="202320"/>
                  <a:pt x="1275454" y="174779"/>
                </a:cubicBezTo>
                <a:cubicBezTo>
                  <a:pt x="1276513" y="148298"/>
                  <a:pt x="1299287" y="126583"/>
                  <a:pt x="1325769" y="127642"/>
                </a:cubicBezTo>
                <a:close/>
                <a:moveTo>
                  <a:pt x="1205542" y="126583"/>
                </a:moveTo>
                <a:cubicBezTo>
                  <a:pt x="1232024" y="127642"/>
                  <a:pt x="1254269" y="150416"/>
                  <a:pt x="1254269" y="176368"/>
                </a:cubicBezTo>
                <a:cubicBezTo>
                  <a:pt x="1254269" y="202849"/>
                  <a:pt x="1232024" y="225623"/>
                  <a:pt x="1206073" y="225623"/>
                </a:cubicBezTo>
                <a:cubicBezTo>
                  <a:pt x="1179060" y="226153"/>
                  <a:pt x="1155757" y="202320"/>
                  <a:pt x="1156286" y="174779"/>
                </a:cubicBezTo>
                <a:cubicBezTo>
                  <a:pt x="1156817" y="148827"/>
                  <a:pt x="1180120" y="126583"/>
                  <a:pt x="1205542" y="126583"/>
                </a:cubicBezTo>
                <a:close/>
                <a:moveTo>
                  <a:pt x="1206073" y="0"/>
                </a:moveTo>
                <a:cubicBezTo>
                  <a:pt x="1232024" y="529"/>
                  <a:pt x="1254269" y="23303"/>
                  <a:pt x="1254269" y="49785"/>
                </a:cubicBezTo>
                <a:cubicBezTo>
                  <a:pt x="1254269" y="76266"/>
                  <a:pt x="1232024" y="99040"/>
                  <a:pt x="1206073" y="99040"/>
                </a:cubicBezTo>
                <a:cubicBezTo>
                  <a:pt x="1179060" y="99571"/>
                  <a:pt x="1155757" y="75737"/>
                  <a:pt x="1156286" y="48196"/>
                </a:cubicBezTo>
                <a:cubicBezTo>
                  <a:pt x="1156817" y="22244"/>
                  <a:pt x="1180120" y="0"/>
                  <a:pt x="1206073" y="0"/>
                </a:cubicBezTo>
                <a:close/>
              </a:path>
            </a:pathLst>
          </a:custGeom>
          <a:solidFill>
            <a:schemeClr val="accent5"/>
          </a:solidFill>
          <a:ln w="50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201B12D-89AA-4062-8B72-65CFEDDF2678}"/>
              </a:ext>
            </a:extLst>
          </p:cNvPr>
          <p:cNvGrpSpPr/>
          <p:nvPr/>
        </p:nvGrpSpPr>
        <p:grpSpPr>
          <a:xfrm>
            <a:off x="8110446" y="4726631"/>
            <a:ext cx="1523727" cy="1185384"/>
            <a:chOff x="7102115" y="4383606"/>
            <a:chExt cx="1523727" cy="11853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BE31A0-C3A1-4003-92C9-D18700BC900A}"/>
                </a:ext>
              </a:extLst>
            </p:cNvPr>
            <p:cNvSpPr txBox="1"/>
            <p:nvPr/>
          </p:nvSpPr>
          <p:spPr>
            <a:xfrm>
              <a:off x="7102115" y="4830326"/>
              <a:ext cx="152372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7BFE7C-A1E0-4D31-A810-4BA4E177FA06}"/>
                </a:ext>
              </a:extLst>
            </p:cNvPr>
            <p:cNvSpPr txBox="1"/>
            <p:nvPr/>
          </p:nvSpPr>
          <p:spPr>
            <a:xfrm>
              <a:off x="7109034" y="4383606"/>
              <a:ext cx="1516808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3"/>
                  </a:solidFill>
                </a:rPr>
                <a:t>2022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C21D5F3-BEEA-410A-A894-DBCD53E23925}"/>
              </a:ext>
            </a:extLst>
          </p:cNvPr>
          <p:cNvGrpSpPr/>
          <p:nvPr/>
        </p:nvGrpSpPr>
        <p:grpSpPr>
          <a:xfrm>
            <a:off x="2872287" y="1831815"/>
            <a:ext cx="1523727" cy="1176240"/>
            <a:chOff x="2872287" y="1857941"/>
            <a:chExt cx="1523727" cy="11762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3F39B3-7055-4D48-9399-2030AF1D1381}"/>
                </a:ext>
              </a:extLst>
            </p:cNvPr>
            <p:cNvSpPr txBox="1"/>
            <p:nvPr/>
          </p:nvSpPr>
          <p:spPr>
            <a:xfrm>
              <a:off x="2872287" y="1857941"/>
              <a:ext cx="152372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2A62D2-0FB5-4D69-A58A-112B02353C3B}"/>
                </a:ext>
              </a:extLst>
            </p:cNvPr>
            <p:cNvSpPr txBox="1"/>
            <p:nvPr/>
          </p:nvSpPr>
          <p:spPr>
            <a:xfrm>
              <a:off x="2879206" y="2618683"/>
              <a:ext cx="1516808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6"/>
                  </a:solidFill>
                </a:rPr>
                <a:t>2019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1B98D3-5918-4264-B406-DE740D33E60E}"/>
              </a:ext>
            </a:extLst>
          </p:cNvPr>
          <p:cNvGrpSpPr/>
          <p:nvPr/>
        </p:nvGrpSpPr>
        <p:grpSpPr>
          <a:xfrm>
            <a:off x="6364393" y="1831815"/>
            <a:ext cx="1523727" cy="1176240"/>
            <a:chOff x="6364393" y="1857941"/>
            <a:chExt cx="1523727" cy="1176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601DC2-78A4-4185-A9FE-8336EAA167F3}"/>
                </a:ext>
              </a:extLst>
            </p:cNvPr>
            <p:cNvSpPr txBox="1"/>
            <p:nvPr/>
          </p:nvSpPr>
          <p:spPr>
            <a:xfrm>
              <a:off x="6364393" y="1857941"/>
              <a:ext cx="152372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D7C254-4D3A-41B7-B07C-41C4AD2B44BB}"/>
                </a:ext>
              </a:extLst>
            </p:cNvPr>
            <p:cNvSpPr txBox="1"/>
            <p:nvPr/>
          </p:nvSpPr>
          <p:spPr>
            <a:xfrm>
              <a:off x="6371312" y="2618683"/>
              <a:ext cx="1516808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2"/>
                  </a:solidFill>
                </a:rPr>
                <a:t>2021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E6DA250-0FD2-4DDF-BFFD-1644ECC043BD}"/>
              </a:ext>
            </a:extLst>
          </p:cNvPr>
          <p:cNvGrpSpPr/>
          <p:nvPr/>
        </p:nvGrpSpPr>
        <p:grpSpPr>
          <a:xfrm>
            <a:off x="9856501" y="1831815"/>
            <a:ext cx="1523727" cy="1176240"/>
            <a:chOff x="9856501" y="1857941"/>
            <a:chExt cx="1523727" cy="1176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5D34101-4A64-46EF-B43A-9110D40F6333}"/>
                </a:ext>
              </a:extLst>
            </p:cNvPr>
            <p:cNvSpPr txBox="1"/>
            <p:nvPr/>
          </p:nvSpPr>
          <p:spPr>
            <a:xfrm>
              <a:off x="9856501" y="1857941"/>
              <a:ext cx="152372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46211E-2AAA-4E36-BB21-B81D1C87D575}"/>
                </a:ext>
              </a:extLst>
            </p:cNvPr>
            <p:cNvSpPr txBox="1"/>
            <p:nvPr/>
          </p:nvSpPr>
          <p:spPr>
            <a:xfrm>
              <a:off x="9863420" y="2618683"/>
              <a:ext cx="1516808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4"/>
                  </a:solidFill>
                </a:rPr>
                <a:t>2023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8F06FF-1746-413C-BCAD-5FB273353025}"/>
              </a:ext>
            </a:extLst>
          </p:cNvPr>
          <p:cNvGrpSpPr/>
          <p:nvPr/>
        </p:nvGrpSpPr>
        <p:grpSpPr>
          <a:xfrm>
            <a:off x="4618340" y="4726631"/>
            <a:ext cx="1523727" cy="1185384"/>
            <a:chOff x="2996565" y="4385288"/>
            <a:chExt cx="1523727" cy="11853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A5C746-6B63-4D4C-8F8E-35F5FC4EF223}"/>
                </a:ext>
              </a:extLst>
            </p:cNvPr>
            <p:cNvSpPr txBox="1"/>
            <p:nvPr/>
          </p:nvSpPr>
          <p:spPr>
            <a:xfrm>
              <a:off x="2996565" y="4832008"/>
              <a:ext cx="152372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4CA07D-63FF-43CB-ACA1-819568138CD6}"/>
                </a:ext>
              </a:extLst>
            </p:cNvPr>
            <p:cNvSpPr txBox="1"/>
            <p:nvPr/>
          </p:nvSpPr>
          <p:spPr>
            <a:xfrm>
              <a:off x="3003484" y="4385288"/>
              <a:ext cx="1516808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1"/>
                  </a:solidFill>
                </a:rPr>
                <a:t>2020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9027DA-F2B5-44F8-B62F-560BA6AE60F9}"/>
              </a:ext>
            </a:extLst>
          </p:cNvPr>
          <p:cNvGrpSpPr/>
          <p:nvPr/>
        </p:nvGrpSpPr>
        <p:grpSpPr>
          <a:xfrm>
            <a:off x="1126234" y="4726631"/>
            <a:ext cx="1523727" cy="1185384"/>
            <a:chOff x="2996565" y="4385288"/>
            <a:chExt cx="1523727" cy="118538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5EDE8B-F71C-4816-8326-8860FB1DC71A}"/>
                </a:ext>
              </a:extLst>
            </p:cNvPr>
            <p:cNvSpPr txBox="1"/>
            <p:nvPr/>
          </p:nvSpPr>
          <p:spPr>
            <a:xfrm>
              <a:off x="2996565" y="4832008"/>
              <a:ext cx="1523727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A3C380-3F5D-49B5-ADBA-BF2773834FBF}"/>
                </a:ext>
              </a:extLst>
            </p:cNvPr>
            <p:cNvSpPr txBox="1"/>
            <p:nvPr/>
          </p:nvSpPr>
          <p:spPr>
            <a:xfrm>
              <a:off x="3003484" y="4385288"/>
              <a:ext cx="1516808" cy="4154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700" b="1" dirty="0">
                  <a:solidFill>
                    <a:schemeClr val="accent5"/>
                  </a:solidFill>
                </a:rPr>
                <a:t>2018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551BB91-F544-44A8-BC5A-8382553619B2}"/>
              </a:ext>
            </a:extLst>
          </p:cNvPr>
          <p:cNvSpPr/>
          <p:nvPr/>
        </p:nvSpPr>
        <p:spPr>
          <a:xfrm>
            <a:off x="1154572" y="4259747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D88E26AC-9C1B-407A-B76B-7AEAAAC977C5}"/>
              </a:ext>
            </a:extLst>
          </p:cNvPr>
          <p:cNvSpPr/>
          <p:nvPr/>
        </p:nvSpPr>
        <p:spPr>
          <a:xfrm>
            <a:off x="3883814" y="345083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F2BBD03F-1158-4D1D-9906-C2A33F187FB7}"/>
              </a:ext>
            </a:extLst>
          </p:cNvPr>
          <p:cNvSpPr/>
          <p:nvPr/>
        </p:nvSpPr>
        <p:spPr>
          <a:xfrm>
            <a:off x="6613058" y="264192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3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3A5074C2-BF4D-4F41-B1D3-05AB723C295D}"/>
              </a:ext>
            </a:extLst>
          </p:cNvPr>
          <p:cNvSpPr/>
          <p:nvPr/>
        </p:nvSpPr>
        <p:spPr>
          <a:xfrm>
            <a:off x="9342300" y="1833018"/>
            <a:ext cx="1759770" cy="1751087"/>
          </a:xfrm>
          <a:custGeom>
            <a:avLst/>
            <a:gdLst/>
            <a:ahLst/>
            <a:cxnLst/>
            <a:rect l="l" t="t" r="r" b="b"/>
            <a:pathLst>
              <a:path w="2193960" h="2183135">
                <a:moveTo>
                  <a:pt x="285748" y="0"/>
                </a:moveTo>
                <a:lnTo>
                  <a:pt x="1941188" y="0"/>
                </a:lnTo>
                <a:lnTo>
                  <a:pt x="1941932" y="0"/>
                </a:lnTo>
                <a:cubicBezTo>
                  <a:pt x="2081123" y="0"/>
                  <a:pt x="2193960" y="112837"/>
                  <a:pt x="2193960" y="252028"/>
                </a:cubicBezTo>
                <a:lnTo>
                  <a:pt x="2193216" y="259409"/>
                </a:lnTo>
                <a:lnTo>
                  <a:pt x="2193216" y="1908212"/>
                </a:lnTo>
                <a:cubicBezTo>
                  <a:pt x="2193216" y="2047403"/>
                  <a:pt x="2080379" y="2160240"/>
                  <a:pt x="1941188" y="2160240"/>
                </a:cubicBezTo>
                <a:cubicBezTo>
                  <a:pt x="1801997" y="2160240"/>
                  <a:pt x="1689160" y="2047403"/>
                  <a:pt x="1689160" y="1908212"/>
                </a:cubicBezTo>
                <a:lnTo>
                  <a:pt x="1689160" y="850396"/>
                </a:lnTo>
                <a:lnTo>
                  <a:pt x="356421" y="2183135"/>
                </a:lnTo>
                <a:cubicBezTo>
                  <a:pt x="257998" y="2281558"/>
                  <a:pt x="98423" y="2281558"/>
                  <a:pt x="0" y="2183135"/>
                </a:cubicBezTo>
                <a:cubicBezTo>
                  <a:pt x="-98423" y="2084713"/>
                  <a:pt x="-98423" y="1925137"/>
                  <a:pt x="0" y="1826714"/>
                </a:cubicBezTo>
                <a:lnTo>
                  <a:pt x="1322657" y="504056"/>
                </a:lnTo>
                <a:lnTo>
                  <a:pt x="285748" y="504056"/>
                </a:lnTo>
                <a:cubicBezTo>
                  <a:pt x="146557" y="504056"/>
                  <a:pt x="33720" y="391219"/>
                  <a:pt x="33720" y="252028"/>
                </a:cubicBezTo>
                <a:cubicBezTo>
                  <a:pt x="33720" y="112837"/>
                  <a:pt x="146557" y="0"/>
                  <a:pt x="285748" y="0"/>
                </a:cubicBezTo>
                <a:close/>
              </a:path>
            </a:pathLst>
          </a:custGeom>
          <a:solidFill>
            <a:schemeClr val="accent4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31748028-51AD-42B1-B604-928E93297504}"/>
              </a:ext>
            </a:extLst>
          </p:cNvPr>
          <p:cNvGrpSpPr/>
          <p:nvPr/>
        </p:nvGrpSpPr>
        <p:grpSpPr>
          <a:xfrm>
            <a:off x="927696" y="2606714"/>
            <a:ext cx="2213520" cy="1315889"/>
            <a:chOff x="539552" y="2708920"/>
            <a:chExt cx="1872208" cy="1315889"/>
          </a:xfrm>
        </p:grpSpPr>
        <p:sp>
          <p:nvSpPr>
            <p:cNvPr id="8" name="Rounded Rectangle 23">
              <a:extLst>
                <a:ext uri="{FF2B5EF4-FFF2-40B4-BE49-F238E27FC236}">
                  <a16:creationId xmlns:a16="http://schemas.microsoft.com/office/drawing/2014/main" id="{84B491C0-E41C-4E90-9E6B-841D8545C221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359AF9-7883-4333-854A-DDF7B3FE4A71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BDC600-F786-4C77-A059-587C1AA060D0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27">
            <a:extLst>
              <a:ext uri="{FF2B5EF4-FFF2-40B4-BE49-F238E27FC236}">
                <a16:creationId xmlns:a16="http://schemas.microsoft.com/office/drawing/2014/main" id="{F98EE064-B117-4954-9A9D-26B7149559F8}"/>
              </a:ext>
            </a:extLst>
          </p:cNvPr>
          <p:cNvGrpSpPr/>
          <p:nvPr/>
        </p:nvGrpSpPr>
        <p:grpSpPr>
          <a:xfrm>
            <a:off x="3656939" y="1837917"/>
            <a:ext cx="2213520" cy="1315889"/>
            <a:chOff x="539552" y="2708920"/>
            <a:chExt cx="1872208" cy="1315889"/>
          </a:xfrm>
        </p:grpSpPr>
        <p:sp>
          <p:nvSpPr>
            <p:cNvPr id="12" name="Rounded Rectangle 28">
              <a:extLst>
                <a:ext uri="{FF2B5EF4-FFF2-40B4-BE49-F238E27FC236}">
                  <a16:creationId xmlns:a16="http://schemas.microsoft.com/office/drawing/2014/main" id="{D672E6CA-6053-4FFD-AA9C-90B84CC4FFD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54F555-EABE-4C23-8EA6-18DEF0BBD772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EFC735-9B91-4DB6-A123-82989B05E74C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1">
            <a:extLst>
              <a:ext uri="{FF2B5EF4-FFF2-40B4-BE49-F238E27FC236}">
                <a16:creationId xmlns:a16="http://schemas.microsoft.com/office/drawing/2014/main" id="{7FD4B876-847D-444A-8D9D-61BD385BD905}"/>
              </a:ext>
            </a:extLst>
          </p:cNvPr>
          <p:cNvGrpSpPr/>
          <p:nvPr/>
        </p:nvGrpSpPr>
        <p:grpSpPr>
          <a:xfrm>
            <a:off x="6386182" y="4763343"/>
            <a:ext cx="2213520" cy="1315889"/>
            <a:chOff x="539552" y="2708920"/>
            <a:chExt cx="1872208" cy="1315889"/>
          </a:xfrm>
        </p:grpSpPr>
        <p:sp>
          <p:nvSpPr>
            <p:cNvPr id="16" name="Rounded Rectangle 32">
              <a:extLst>
                <a:ext uri="{FF2B5EF4-FFF2-40B4-BE49-F238E27FC236}">
                  <a16:creationId xmlns:a16="http://schemas.microsoft.com/office/drawing/2014/main" id="{9013BE44-2E21-461C-893A-7D5E972F09F1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62F37-34FE-44E0-B8D1-16866A64F61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4EE796B-43EC-4142-A6DF-D3A187B70E3E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35">
            <a:extLst>
              <a:ext uri="{FF2B5EF4-FFF2-40B4-BE49-F238E27FC236}">
                <a16:creationId xmlns:a16="http://schemas.microsoft.com/office/drawing/2014/main" id="{131EDEBE-FED8-40B8-AA05-5B47EEBBCD00}"/>
              </a:ext>
            </a:extLst>
          </p:cNvPr>
          <p:cNvGrpSpPr/>
          <p:nvPr/>
        </p:nvGrpSpPr>
        <p:grpSpPr>
          <a:xfrm>
            <a:off x="9115425" y="4004071"/>
            <a:ext cx="2213520" cy="1315889"/>
            <a:chOff x="539552" y="2708920"/>
            <a:chExt cx="1872208" cy="1315889"/>
          </a:xfrm>
        </p:grpSpPr>
        <p:sp>
          <p:nvSpPr>
            <p:cNvPr id="20" name="Rounded Rectangle 36">
              <a:extLst>
                <a:ext uri="{FF2B5EF4-FFF2-40B4-BE49-F238E27FC236}">
                  <a16:creationId xmlns:a16="http://schemas.microsoft.com/office/drawing/2014/main" id="{84CCFBAE-492A-4C26-A037-23A52ED5F73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20FE3D-275E-4B34-B10E-751D33C4DA94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C0CD52-B894-4F50-807C-7693E64E64F0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394432" y="575784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4DDBD-5AD5-4A47-AA2D-EE151E6EA06D}"/>
              </a:ext>
            </a:extLst>
          </p:cNvPr>
          <p:cNvSpPr txBox="1"/>
          <p:nvPr/>
        </p:nvSpPr>
        <p:spPr>
          <a:xfrm>
            <a:off x="897868" y="891191"/>
            <a:ext cx="57994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r>
              <a:rPr lang="en-US" altLang="ko-KR" dirty="0">
                <a:solidFill>
                  <a:schemeClr val="bg1"/>
                </a:solidFill>
              </a:rPr>
              <a:t>Easy to change colors, photos and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49A67-FE47-43AF-B748-D6094C3FD6E6}"/>
              </a:ext>
            </a:extLst>
          </p:cNvPr>
          <p:cNvSpPr txBox="1"/>
          <p:nvPr/>
        </p:nvSpPr>
        <p:spPr>
          <a:xfrm>
            <a:off x="897868" y="2550489"/>
            <a:ext cx="5799401" cy="3416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</a:rPr>
              <a:t>Easy to change colors, photos and Text.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257">
            <a:extLst>
              <a:ext uri="{FF2B5EF4-FFF2-40B4-BE49-F238E27FC236}">
                <a16:creationId xmlns:a16="http://schemas.microsoft.com/office/drawing/2014/main" id="{DB7C46A0-B0F4-4B15-A24E-8DE29635D6D7}"/>
              </a:ext>
            </a:extLst>
          </p:cNvPr>
          <p:cNvGrpSpPr/>
          <p:nvPr/>
        </p:nvGrpSpPr>
        <p:grpSpPr>
          <a:xfrm>
            <a:off x="2700920" y="1890665"/>
            <a:ext cx="2193298" cy="583680"/>
            <a:chOff x="3960971" y="2767117"/>
            <a:chExt cx="4267200" cy="1321489"/>
          </a:xfrm>
          <a:solidFill>
            <a:schemeClr val="bg1"/>
          </a:solidFill>
        </p:grpSpPr>
        <p:sp>
          <p:nvSpPr>
            <p:cNvPr id="8" name="Freeform: Shape 258">
              <a:extLst>
                <a:ext uri="{FF2B5EF4-FFF2-40B4-BE49-F238E27FC236}">
                  <a16:creationId xmlns:a16="http://schemas.microsoft.com/office/drawing/2014/main" id="{9AF6C89F-E5E5-4E6C-A499-E902F2BA721D}"/>
                </a:ext>
              </a:extLst>
            </p:cNvPr>
            <p:cNvSpPr/>
            <p:nvPr/>
          </p:nvSpPr>
          <p:spPr>
            <a:xfrm>
              <a:off x="4049553" y="3359522"/>
              <a:ext cx="4086225" cy="657225"/>
            </a:xfrm>
            <a:custGeom>
              <a:avLst/>
              <a:gdLst>
                <a:gd name="connsiteX0" fmla="*/ 3881914 w 4086225"/>
                <a:gd name="connsiteY0" fmla="*/ 86622 h 657225"/>
                <a:gd name="connsiteX1" fmla="*/ 2049304 w 4086225"/>
                <a:gd name="connsiteY1" fmla="*/ 319032 h 657225"/>
                <a:gd name="connsiteX2" fmla="*/ 2049304 w 4086225"/>
                <a:gd name="connsiteY2" fmla="*/ 313317 h 657225"/>
                <a:gd name="connsiteX3" fmla="*/ 210979 w 4086225"/>
                <a:gd name="connsiteY3" fmla="*/ 78050 h 657225"/>
                <a:gd name="connsiteX4" fmla="*/ 7144 w 4086225"/>
                <a:gd name="connsiteY4" fmla="*/ 603830 h 657225"/>
                <a:gd name="connsiteX5" fmla="*/ 1779746 w 4086225"/>
                <a:gd name="connsiteY5" fmla="*/ 375230 h 657225"/>
                <a:gd name="connsiteX6" fmla="*/ 2043589 w 4086225"/>
                <a:gd name="connsiteY6" fmla="*/ 643835 h 657225"/>
                <a:gd name="connsiteX7" fmla="*/ 2043589 w 4086225"/>
                <a:gd name="connsiteY7" fmla="*/ 652407 h 657225"/>
                <a:gd name="connsiteX8" fmla="*/ 2312194 w 4086225"/>
                <a:gd name="connsiteY8" fmla="*/ 383802 h 657225"/>
                <a:gd name="connsiteX9" fmla="*/ 4084796 w 4086225"/>
                <a:gd name="connsiteY9" fmla="*/ 612402 h 657225"/>
                <a:gd name="connsiteX10" fmla="*/ 3881914 w 4086225"/>
                <a:gd name="connsiteY10" fmla="*/ 86622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86225" h="657225">
                  <a:moveTo>
                    <a:pt x="3881914" y="86622"/>
                  </a:moveTo>
                  <a:cubicBezTo>
                    <a:pt x="3555206" y="-1960"/>
                    <a:pt x="2711291" y="-80065"/>
                    <a:pt x="2049304" y="319032"/>
                  </a:cubicBezTo>
                  <a:lnTo>
                    <a:pt x="2049304" y="313317"/>
                  </a:lnTo>
                  <a:cubicBezTo>
                    <a:pt x="1385411" y="-88638"/>
                    <a:pt x="538639" y="-9580"/>
                    <a:pt x="210979" y="78050"/>
                  </a:cubicBezTo>
                  <a:cubicBezTo>
                    <a:pt x="210979" y="78050"/>
                    <a:pt x="17621" y="294267"/>
                    <a:pt x="7144" y="603830"/>
                  </a:cubicBezTo>
                  <a:lnTo>
                    <a:pt x="1779746" y="375230"/>
                  </a:lnTo>
                  <a:cubicBezTo>
                    <a:pt x="1779746" y="521915"/>
                    <a:pt x="1897856" y="640977"/>
                    <a:pt x="2043589" y="643835"/>
                  </a:cubicBezTo>
                  <a:lnTo>
                    <a:pt x="2043589" y="652407"/>
                  </a:lnTo>
                  <a:cubicBezTo>
                    <a:pt x="2192179" y="652407"/>
                    <a:pt x="2312194" y="532392"/>
                    <a:pt x="2312194" y="383802"/>
                  </a:cubicBezTo>
                  <a:lnTo>
                    <a:pt x="4084796" y="612402"/>
                  </a:lnTo>
                  <a:cubicBezTo>
                    <a:pt x="4076224" y="302840"/>
                    <a:pt x="3881914" y="86622"/>
                    <a:pt x="3881914" y="866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9" name="Freeform: Shape 259">
              <a:extLst>
                <a:ext uri="{FF2B5EF4-FFF2-40B4-BE49-F238E27FC236}">
                  <a16:creationId xmlns:a16="http://schemas.microsoft.com/office/drawing/2014/main" id="{1BAA5111-E83F-4E77-B55B-76ABB0F38BFA}"/>
                </a:ext>
              </a:extLst>
            </p:cNvPr>
            <p:cNvSpPr/>
            <p:nvPr/>
          </p:nvSpPr>
          <p:spPr>
            <a:xfrm>
              <a:off x="3960971" y="3698081"/>
              <a:ext cx="4267200" cy="390525"/>
            </a:xfrm>
            <a:custGeom>
              <a:avLst/>
              <a:gdLst>
                <a:gd name="connsiteX0" fmla="*/ 2127409 w 4267200"/>
                <a:gd name="connsiteY0" fmla="*/ 389096 h 390525"/>
                <a:gd name="connsiteX1" fmla="*/ 1806416 w 4267200"/>
                <a:gd name="connsiteY1" fmla="*/ 120491 h 390525"/>
                <a:gd name="connsiteX2" fmla="*/ 51911 w 4267200"/>
                <a:gd name="connsiteY2" fmla="*/ 330041 h 390525"/>
                <a:gd name="connsiteX3" fmla="*/ 7144 w 4267200"/>
                <a:gd name="connsiteY3" fmla="*/ 294799 h 390525"/>
                <a:gd name="connsiteX4" fmla="*/ 7144 w 4267200"/>
                <a:gd name="connsiteY4" fmla="*/ 251936 h 390525"/>
                <a:gd name="connsiteX5" fmla="*/ 51911 w 4267200"/>
                <a:gd name="connsiteY5" fmla="*/ 216694 h 390525"/>
                <a:gd name="connsiteX6" fmla="*/ 1859756 w 4267200"/>
                <a:gd name="connsiteY6" fmla="*/ 7144 h 390525"/>
                <a:gd name="connsiteX7" fmla="*/ 1915954 w 4267200"/>
                <a:gd name="connsiteY7" fmla="*/ 65246 h 390525"/>
                <a:gd name="connsiteX8" fmla="*/ 2127409 w 4267200"/>
                <a:gd name="connsiteY8" fmla="*/ 275749 h 390525"/>
                <a:gd name="connsiteX9" fmla="*/ 2338864 w 4267200"/>
                <a:gd name="connsiteY9" fmla="*/ 65246 h 390525"/>
                <a:gd name="connsiteX10" fmla="*/ 2395061 w 4267200"/>
                <a:gd name="connsiteY10" fmla="*/ 7144 h 390525"/>
                <a:gd name="connsiteX11" fmla="*/ 4231482 w 4267200"/>
                <a:gd name="connsiteY11" fmla="*/ 216694 h 390525"/>
                <a:gd name="connsiteX12" fmla="*/ 4266724 w 4267200"/>
                <a:gd name="connsiteY12" fmla="*/ 251936 h 390525"/>
                <a:gd name="connsiteX13" fmla="*/ 4266724 w 4267200"/>
                <a:gd name="connsiteY13" fmla="*/ 294799 h 390525"/>
                <a:gd name="connsiteX14" fmla="*/ 4231482 w 4267200"/>
                <a:gd name="connsiteY14" fmla="*/ 330041 h 390525"/>
                <a:gd name="connsiteX15" fmla="*/ 2448401 w 4267200"/>
                <a:gd name="connsiteY15" fmla="*/ 120491 h 390525"/>
                <a:gd name="connsiteX16" fmla="*/ 2127409 w 4267200"/>
                <a:gd name="connsiteY16" fmla="*/ 389096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67200" h="390525">
                  <a:moveTo>
                    <a:pt x="2127409" y="389096"/>
                  </a:moveTo>
                  <a:cubicBezTo>
                    <a:pt x="1967389" y="389096"/>
                    <a:pt x="1834039" y="272891"/>
                    <a:pt x="1806416" y="120491"/>
                  </a:cubicBezTo>
                  <a:lnTo>
                    <a:pt x="51911" y="330041"/>
                  </a:lnTo>
                  <a:cubicBezTo>
                    <a:pt x="31909" y="330041"/>
                    <a:pt x="7144" y="313849"/>
                    <a:pt x="7144" y="294799"/>
                  </a:cubicBezTo>
                  <a:lnTo>
                    <a:pt x="7144" y="251936"/>
                  </a:lnTo>
                  <a:cubicBezTo>
                    <a:pt x="7144" y="231934"/>
                    <a:pt x="32861" y="216694"/>
                    <a:pt x="51911" y="216694"/>
                  </a:cubicBezTo>
                  <a:lnTo>
                    <a:pt x="1859756" y="7144"/>
                  </a:lnTo>
                  <a:cubicBezTo>
                    <a:pt x="1891189" y="7144"/>
                    <a:pt x="1915954" y="32861"/>
                    <a:pt x="1915954" y="65246"/>
                  </a:cubicBezTo>
                  <a:cubicBezTo>
                    <a:pt x="1915954" y="181451"/>
                    <a:pt x="2011204" y="275749"/>
                    <a:pt x="2127409" y="275749"/>
                  </a:cubicBezTo>
                  <a:cubicBezTo>
                    <a:pt x="2243614" y="275749"/>
                    <a:pt x="2338864" y="181451"/>
                    <a:pt x="2338864" y="65246"/>
                  </a:cubicBezTo>
                  <a:cubicBezTo>
                    <a:pt x="2338864" y="33814"/>
                    <a:pt x="2363629" y="7144"/>
                    <a:pt x="2395061" y="7144"/>
                  </a:cubicBezTo>
                  <a:lnTo>
                    <a:pt x="4231482" y="216694"/>
                  </a:lnTo>
                  <a:cubicBezTo>
                    <a:pt x="4251484" y="216694"/>
                    <a:pt x="4266724" y="232886"/>
                    <a:pt x="4266724" y="251936"/>
                  </a:cubicBezTo>
                  <a:lnTo>
                    <a:pt x="4266724" y="294799"/>
                  </a:lnTo>
                  <a:cubicBezTo>
                    <a:pt x="4266724" y="314801"/>
                    <a:pt x="4250532" y="330041"/>
                    <a:pt x="4231482" y="330041"/>
                  </a:cubicBezTo>
                  <a:lnTo>
                    <a:pt x="2448401" y="120491"/>
                  </a:lnTo>
                  <a:cubicBezTo>
                    <a:pt x="2420779" y="272891"/>
                    <a:pt x="2287429" y="389096"/>
                    <a:pt x="2127409" y="38909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/>
            </a:p>
          </p:txBody>
        </p:sp>
        <p:sp>
          <p:nvSpPr>
            <p:cNvPr id="10" name="Freeform: Shape 260">
              <a:extLst>
                <a:ext uri="{FF2B5EF4-FFF2-40B4-BE49-F238E27FC236}">
                  <a16:creationId xmlns:a16="http://schemas.microsoft.com/office/drawing/2014/main" id="{B22C38D9-54CF-4D58-9878-31335A89F866}"/>
                </a:ext>
              </a:extLst>
            </p:cNvPr>
            <p:cNvSpPr/>
            <p:nvPr/>
          </p:nvSpPr>
          <p:spPr>
            <a:xfrm>
              <a:off x="6068849" y="2857621"/>
              <a:ext cx="1809750" cy="857250"/>
            </a:xfrm>
            <a:custGeom>
              <a:avLst/>
              <a:gdLst>
                <a:gd name="connsiteX0" fmla="*/ 1806416 w 1809750"/>
                <a:gd name="connsiteY0" fmla="*/ 463748 h 857250"/>
                <a:gd name="connsiteX1" fmla="*/ 423386 w 1809750"/>
                <a:gd name="connsiteY1" fmla="*/ 638056 h 857250"/>
                <a:gd name="connsiteX2" fmla="*/ 437674 w 1809750"/>
                <a:gd name="connsiteY2" fmla="*/ 632341 h 857250"/>
                <a:gd name="connsiteX3" fmla="*/ 1751171 w 1809750"/>
                <a:gd name="connsiteY3" fmla="*/ 395168 h 857250"/>
                <a:gd name="connsiteX4" fmla="*/ 1769269 w 1809750"/>
                <a:gd name="connsiteY4" fmla="*/ 375166 h 857250"/>
                <a:gd name="connsiteX5" fmla="*/ 1749266 w 1809750"/>
                <a:gd name="connsiteY5" fmla="*/ 357068 h 857250"/>
                <a:gd name="connsiteX6" fmla="*/ 421481 w 1809750"/>
                <a:gd name="connsiteY6" fmla="*/ 598051 h 857250"/>
                <a:gd name="connsiteX7" fmla="*/ 343376 w 1809750"/>
                <a:gd name="connsiteY7" fmla="*/ 631388 h 857250"/>
                <a:gd name="connsiteX8" fmla="*/ 1721644 w 1809750"/>
                <a:gd name="connsiteY8" fmla="*/ 305633 h 857250"/>
                <a:gd name="connsiteX9" fmla="*/ 1726406 w 1809750"/>
                <a:gd name="connsiteY9" fmla="*/ 300871 h 857250"/>
                <a:gd name="connsiteX10" fmla="*/ 1721644 w 1809750"/>
                <a:gd name="connsiteY10" fmla="*/ 296108 h 857250"/>
                <a:gd name="connsiteX11" fmla="*/ 381476 w 1809750"/>
                <a:gd name="connsiteY11" fmla="*/ 603766 h 857250"/>
                <a:gd name="connsiteX12" fmla="*/ 454819 w 1809750"/>
                <a:gd name="connsiteY12" fmla="*/ 566618 h 857250"/>
                <a:gd name="connsiteX13" fmla="*/ 1654016 w 1809750"/>
                <a:gd name="connsiteY13" fmla="*/ 252293 h 857250"/>
                <a:gd name="connsiteX14" fmla="*/ 1671161 w 1809750"/>
                <a:gd name="connsiteY14" fmla="*/ 232291 h 857250"/>
                <a:gd name="connsiteX15" fmla="*/ 1650206 w 1809750"/>
                <a:gd name="connsiteY15" fmla="*/ 214193 h 857250"/>
                <a:gd name="connsiteX16" fmla="*/ 435769 w 1809750"/>
                <a:gd name="connsiteY16" fmla="*/ 532328 h 857250"/>
                <a:gd name="connsiteX17" fmla="*/ 104299 w 1809750"/>
                <a:gd name="connsiteY17" fmla="*/ 725686 h 857250"/>
                <a:gd name="connsiteX18" fmla="*/ 1428274 w 1809750"/>
                <a:gd name="connsiteY18" fmla="*/ 17026 h 857250"/>
                <a:gd name="connsiteX19" fmla="*/ 1431131 w 1809750"/>
                <a:gd name="connsiteY19" fmla="*/ 10358 h 857250"/>
                <a:gd name="connsiteX20" fmla="*/ 1424464 w 1809750"/>
                <a:gd name="connsiteY20" fmla="*/ 7501 h 857250"/>
                <a:gd name="connsiteX21" fmla="*/ 57626 w 1809750"/>
                <a:gd name="connsiteY21" fmla="*/ 759023 h 857250"/>
                <a:gd name="connsiteX22" fmla="*/ 9049 w 1809750"/>
                <a:gd name="connsiteY22" fmla="*/ 799028 h 857250"/>
                <a:gd name="connsiteX23" fmla="*/ 21431 w 1809750"/>
                <a:gd name="connsiteY23" fmla="*/ 812363 h 857250"/>
                <a:gd name="connsiteX24" fmla="*/ 7144 w 1809750"/>
                <a:gd name="connsiteY24" fmla="*/ 823793 h 857250"/>
                <a:gd name="connsiteX25" fmla="*/ 31909 w 1809750"/>
                <a:gd name="connsiteY25" fmla="*/ 852368 h 857250"/>
                <a:gd name="connsiteX26" fmla="*/ 327184 w 1809750"/>
                <a:gd name="connsiteY26" fmla="*/ 679013 h 857250"/>
                <a:gd name="connsiteX27" fmla="*/ 330994 w 1809750"/>
                <a:gd name="connsiteY27" fmla="*/ 681871 h 857250"/>
                <a:gd name="connsiteX28" fmla="*/ 332899 w 1809750"/>
                <a:gd name="connsiteY28" fmla="*/ 681871 h 857250"/>
                <a:gd name="connsiteX29" fmla="*/ 1805464 w 1809750"/>
                <a:gd name="connsiteY29" fmla="*/ 472321 h 857250"/>
                <a:gd name="connsiteX30" fmla="*/ 1810226 w 1809750"/>
                <a:gd name="connsiteY30" fmla="*/ 467558 h 857250"/>
                <a:gd name="connsiteX31" fmla="*/ 1806416 w 1809750"/>
                <a:gd name="connsiteY31" fmla="*/ 463748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857250">
                  <a:moveTo>
                    <a:pt x="1806416" y="463748"/>
                  </a:moveTo>
                  <a:cubicBezTo>
                    <a:pt x="1798796" y="463748"/>
                    <a:pt x="1060609" y="411361"/>
                    <a:pt x="423386" y="638056"/>
                  </a:cubicBezTo>
                  <a:cubicBezTo>
                    <a:pt x="428149" y="636151"/>
                    <a:pt x="432911" y="634246"/>
                    <a:pt x="437674" y="632341"/>
                  </a:cubicBezTo>
                  <a:cubicBezTo>
                    <a:pt x="691039" y="529471"/>
                    <a:pt x="1122521" y="420886"/>
                    <a:pt x="1751171" y="395168"/>
                  </a:cubicBezTo>
                  <a:cubicBezTo>
                    <a:pt x="1761649" y="395168"/>
                    <a:pt x="1770221" y="385643"/>
                    <a:pt x="1769269" y="375166"/>
                  </a:cubicBezTo>
                  <a:cubicBezTo>
                    <a:pt x="1769269" y="364688"/>
                    <a:pt x="1759744" y="356116"/>
                    <a:pt x="1749266" y="357068"/>
                  </a:cubicBezTo>
                  <a:cubicBezTo>
                    <a:pt x="1114901" y="383738"/>
                    <a:pt x="676751" y="494228"/>
                    <a:pt x="421481" y="598051"/>
                  </a:cubicBezTo>
                  <a:cubicBezTo>
                    <a:pt x="393859" y="609481"/>
                    <a:pt x="368141" y="619958"/>
                    <a:pt x="343376" y="631388"/>
                  </a:cubicBezTo>
                  <a:cubicBezTo>
                    <a:pt x="999649" y="316111"/>
                    <a:pt x="1713071" y="305633"/>
                    <a:pt x="1721644" y="305633"/>
                  </a:cubicBezTo>
                  <a:cubicBezTo>
                    <a:pt x="1724501" y="305633"/>
                    <a:pt x="1726406" y="303728"/>
                    <a:pt x="1726406" y="300871"/>
                  </a:cubicBezTo>
                  <a:cubicBezTo>
                    <a:pt x="1726406" y="298013"/>
                    <a:pt x="1724501" y="296108"/>
                    <a:pt x="1721644" y="296108"/>
                  </a:cubicBezTo>
                  <a:cubicBezTo>
                    <a:pt x="1713071" y="296108"/>
                    <a:pt x="1027271" y="306586"/>
                    <a:pt x="381476" y="603766"/>
                  </a:cubicBezTo>
                  <a:cubicBezTo>
                    <a:pt x="404336" y="591383"/>
                    <a:pt x="429101" y="579001"/>
                    <a:pt x="454819" y="566618"/>
                  </a:cubicBezTo>
                  <a:cubicBezTo>
                    <a:pt x="708184" y="443746"/>
                    <a:pt x="1073944" y="298013"/>
                    <a:pt x="1654016" y="252293"/>
                  </a:cubicBezTo>
                  <a:cubicBezTo>
                    <a:pt x="1664494" y="251341"/>
                    <a:pt x="1672114" y="242768"/>
                    <a:pt x="1671161" y="232291"/>
                  </a:cubicBezTo>
                  <a:cubicBezTo>
                    <a:pt x="1670209" y="221813"/>
                    <a:pt x="1660684" y="214193"/>
                    <a:pt x="1650206" y="214193"/>
                  </a:cubicBezTo>
                  <a:cubicBezTo>
                    <a:pt x="1062514" y="259913"/>
                    <a:pt x="691991" y="407551"/>
                    <a:pt x="435769" y="532328"/>
                  </a:cubicBezTo>
                  <a:cubicBezTo>
                    <a:pt x="284321" y="605671"/>
                    <a:pt x="174784" y="676156"/>
                    <a:pt x="104299" y="725686"/>
                  </a:cubicBezTo>
                  <a:cubicBezTo>
                    <a:pt x="620554" y="206573"/>
                    <a:pt x="1420654" y="19883"/>
                    <a:pt x="1428274" y="17026"/>
                  </a:cubicBezTo>
                  <a:cubicBezTo>
                    <a:pt x="1431131" y="16073"/>
                    <a:pt x="1432084" y="13216"/>
                    <a:pt x="1431131" y="10358"/>
                  </a:cubicBezTo>
                  <a:cubicBezTo>
                    <a:pt x="1430179" y="7501"/>
                    <a:pt x="1427321" y="6548"/>
                    <a:pt x="1424464" y="7501"/>
                  </a:cubicBezTo>
                  <a:cubicBezTo>
                    <a:pt x="1415891" y="11311"/>
                    <a:pt x="573881" y="207526"/>
                    <a:pt x="57626" y="759023"/>
                  </a:cubicBezTo>
                  <a:cubicBezTo>
                    <a:pt x="27146" y="782836"/>
                    <a:pt x="10954" y="797123"/>
                    <a:pt x="9049" y="799028"/>
                  </a:cubicBezTo>
                  <a:lnTo>
                    <a:pt x="21431" y="812363"/>
                  </a:lnTo>
                  <a:cubicBezTo>
                    <a:pt x="12859" y="819031"/>
                    <a:pt x="8096" y="822841"/>
                    <a:pt x="7144" y="823793"/>
                  </a:cubicBezTo>
                  <a:lnTo>
                    <a:pt x="31909" y="852368"/>
                  </a:lnTo>
                  <a:cubicBezTo>
                    <a:pt x="32861" y="851416"/>
                    <a:pt x="126206" y="772358"/>
                    <a:pt x="327184" y="679013"/>
                  </a:cubicBezTo>
                  <a:cubicBezTo>
                    <a:pt x="328136" y="680918"/>
                    <a:pt x="329089" y="681871"/>
                    <a:pt x="330994" y="681871"/>
                  </a:cubicBezTo>
                  <a:cubicBezTo>
                    <a:pt x="331946" y="681871"/>
                    <a:pt x="332899" y="681871"/>
                    <a:pt x="332899" y="681871"/>
                  </a:cubicBezTo>
                  <a:cubicBezTo>
                    <a:pt x="986314" y="414218"/>
                    <a:pt x="1797844" y="472321"/>
                    <a:pt x="1805464" y="472321"/>
                  </a:cubicBezTo>
                  <a:cubicBezTo>
                    <a:pt x="1808321" y="472321"/>
                    <a:pt x="1810226" y="470416"/>
                    <a:pt x="1810226" y="467558"/>
                  </a:cubicBezTo>
                  <a:cubicBezTo>
                    <a:pt x="1811179" y="465653"/>
                    <a:pt x="1808321" y="463748"/>
                    <a:pt x="1806416" y="4637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11" name="Freeform: Shape 261">
              <a:extLst>
                <a:ext uri="{FF2B5EF4-FFF2-40B4-BE49-F238E27FC236}">
                  <a16:creationId xmlns:a16="http://schemas.microsoft.com/office/drawing/2014/main" id="{CD38F226-5F28-4D98-ABC3-ED838990BA99}"/>
                </a:ext>
              </a:extLst>
            </p:cNvPr>
            <p:cNvSpPr/>
            <p:nvPr/>
          </p:nvSpPr>
          <p:spPr>
            <a:xfrm>
              <a:off x="4297199" y="2767117"/>
              <a:ext cx="1809750" cy="942975"/>
            </a:xfrm>
            <a:custGeom>
              <a:avLst/>
              <a:gdLst>
                <a:gd name="connsiteX0" fmla="*/ 1811179 w 1809750"/>
                <a:gd name="connsiteY0" fmla="*/ 915250 h 942975"/>
                <a:gd name="connsiteX1" fmla="*/ 1796891 w 1809750"/>
                <a:gd name="connsiteY1" fmla="*/ 903820 h 942975"/>
                <a:gd name="connsiteX2" fmla="*/ 1809274 w 1809750"/>
                <a:gd name="connsiteY2" fmla="*/ 890485 h 942975"/>
                <a:gd name="connsiteX3" fmla="*/ 1779746 w 1809750"/>
                <a:gd name="connsiteY3" fmla="*/ 865720 h 942975"/>
                <a:gd name="connsiteX4" fmla="*/ 451009 w 1809750"/>
                <a:gd name="connsiteY4" fmla="*/ 7517 h 942975"/>
                <a:gd name="connsiteX5" fmla="*/ 444341 w 1809750"/>
                <a:gd name="connsiteY5" fmla="*/ 9422 h 942975"/>
                <a:gd name="connsiteX6" fmla="*/ 446246 w 1809750"/>
                <a:gd name="connsiteY6" fmla="*/ 16090 h 942975"/>
                <a:gd name="connsiteX7" fmla="*/ 1745456 w 1809750"/>
                <a:gd name="connsiteY7" fmla="*/ 839050 h 942975"/>
                <a:gd name="connsiteX8" fmla="*/ 1381601 w 1809750"/>
                <a:gd name="connsiteY8" fmla="*/ 621880 h 942975"/>
                <a:gd name="connsiteX9" fmla="*/ 168116 w 1809750"/>
                <a:gd name="connsiteY9" fmla="*/ 304697 h 942975"/>
                <a:gd name="connsiteX10" fmla="*/ 147161 w 1809750"/>
                <a:gd name="connsiteY10" fmla="*/ 322795 h 942975"/>
                <a:gd name="connsiteX11" fmla="*/ 164306 w 1809750"/>
                <a:gd name="connsiteY11" fmla="*/ 342797 h 942975"/>
                <a:gd name="connsiteX12" fmla="*/ 1363504 w 1809750"/>
                <a:gd name="connsiteY12" fmla="*/ 657122 h 942975"/>
                <a:gd name="connsiteX13" fmla="*/ 1436846 w 1809750"/>
                <a:gd name="connsiteY13" fmla="*/ 694270 h 942975"/>
                <a:gd name="connsiteX14" fmla="*/ 97631 w 1809750"/>
                <a:gd name="connsiteY14" fmla="*/ 385660 h 942975"/>
                <a:gd name="connsiteX15" fmla="*/ 92869 w 1809750"/>
                <a:gd name="connsiteY15" fmla="*/ 390422 h 942975"/>
                <a:gd name="connsiteX16" fmla="*/ 97631 w 1809750"/>
                <a:gd name="connsiteY16" fmla="*/ 395185 h 942975"/>
                <a:gd name="connsiteX17" fmla="*/ 1475899 w 1809750"/>
                <a:gd name="connsiteY17" fmla="*/ 720940 h 942975"/>
                <a:gd name="connsiteX18" fmla="*/ 1397794 w 1809750"/>
                <a:gd name="connsiteY18" fmla="*/ 687602 h 942975"/>
                <a:gd name="connsiteX19" fmla="*/ 70009 w 1809750"/>
                <a:gd name="connsiteY19" fmla="*/ 446620 h 942975"/>
                <a:gd name="connsiteX20" fmla="*/ 50006 w 1809750"/>
                <a:gd name="connsiteY20" fmla="*/ 464717 h 942975"/>
                <a:gd name="connsiteX21" fmla="*/ 68104 w 1809750"/>
                <a:gd name="connsiteY21" fmla="*/ 484720 h 942975"/>
                <a:gd name="connsiteX22" fmla="*/ 1381601 w 1809750"/>
                <a:gd name="connsiteY22" fmla="*/ 721892 h 942975"/>
                <a:gd name="connsiteX23" fmla="*/ 1395889 w 1809750"/>
                <a:gd name="connsiteY23" fmla="*/ 727607 h 942975"/>
                <a:gd name="connsiteX24" fmla="*/ 11906 w 1809750"/>
                <a:gd name="connsiteY24" fmla="*/ 554252 h 942975"/>
                <a:gd name="connsiteX25" fmla="*/ 7144 w 1809750"/>
                <a:gd name="connsiteY25" fmla="*/ 559015 h 942975"/>
                <a:gd name="connsiteX26" fmla="*/ 11906 w 1809750"/>
                <a:gd name="connsiteY26" fmla="*/ 563777 h 942975"/>
                <a:gd name="connsiteX27" fmla="*/ 1484471 w 1809750"/>
                <a:gd name="connsiteY27" fmla="*/ 773327 h 942975"/>
                <a:gd name="connsiteX28" fmla="*/ 1486376 w 1809750"/>
                <a:gd name="connsiteY28" fmla="*/ 773327 h 942975"/>
                <a:gd name="connsiteX29" fmla="*/ 1490186 w 1809750"/>
                <a:gd name="connsiteY29" fmla="*/ 770470 h 942975"/>
                <a:gd name="connsiteX30" fmla="*/ 1785461 w 1809750"/>
                <a:gd name="connsiteY30" fmla="*/ 943825 h 942975"/>
                <a:gd name="connsiteX31" fmla="*/ 1811179 w 1809750"/>
                <a:gd name="connsiteY31" fmla="*/ 915250 h 94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750" h="942975">
                  <a:moveTo>
                    <a:pt x="1811179" y="915250"/>
                  </a:moveTo>
                  <a:cubicBezTo>
                    <a:pt x="1810226" y="914297"/>
                    <a:pt x="1805464" y="910487"/>
                    <a:pt x="1796891" y="903820"/>
                  </a:cubicBezTo>
                  <a:lnTo>
                    <a:pt x="1809274" y="890485"/>
                  </a:lnTo>
                  <a:cubicBezTo>
                    <a:pt x="1807369" y="889532"/>
                    <a:pt x="1797844" y="880007"/>
                    <a:pt x="1779746" y="865720"/>
                  </a:cubicBezTo>
                  <a:cubicBezTo>
                    <a:pt x="1303496" y="268502"/>
                    <a:pt x="459581" y="12280"/>
                    <a:pt x="451009" y="7517"/>
                  </a:cubicBezTo>
                  <a:cubicBezTo>
                    <a:pt x="448151" y="6565"/>
                    <a:pt x="446246" y="7517"/>
                    <a:pt x="444341" y="9422"/>
                  </a:cubicBezTo>
                  <a:cubicBezTo>
                    <a:pt x="443389" y="11327"/>
                    <a:pt x="444341" y="14185"/>
                    <a:pt x="446246" y="16090"/>
                  </a:cubicBezTo>
                  <a:cubicBezTo>
                    <a:pt x="453866" y="19900"/>
                    <a:pt x="1267301" y="266597"/>
                    <a:pt x="1745456" y="839050"/>
                  </a:cubicBezTo>
                  <a:cubicBezTo>
                    <a:pt x="1678781" y="789520"/>
                    <a:pt x="1558766" y="707605"/>
                    <a:pt x="1381601" y="621880"/>
                  </a:cubicBezTo>
                  <a:cubicBezTo>
                    <a:pt x="1126331" y="498055"/>
                    <a:pt x="754856" y="350417"/>
                    <a:pt x="168116" y="304697"/>
                  </a:cubicBezTo>
                  <a:cubicBezTo>
                    <a:pt x="157639" y="303745"/>
                    <a:pt x="148114" y="311365"/>
                    <a:pt x="147161" y="322795"/>
                  </a:cubicBezTo>
                  <a:cubicBezTo>
                    <a:pt x="146209" y="333272"/>
                    <a:pt x="153829" y="341845"/>
                    <a:pt x="164306" y="342797"/>
                  </a:cubicBezTo>
                  <a:cubicBezTo>
                    <a:pt x="744379" y="388517"/>
                    <a:pt x="1110139" y="534250"/>
                    <a:pt x="1363504" y="657122"/>
                  </a:cubicBezTo>
                  <a:cubicBezTo>
                    <a:pt x="1389221" y="669505"/>
                    <a:pt x="1413986" y="681887"/>
                    <a:pt x="1436846" y="694270"/>
                  </a:cubicBezTo>
                  <a:cubicBezTo>
                    <a:pt x="791051" y="396137"/>
                    <a:pt x="105251" y="385660"/>
                    <a:pt x="97631" y="385660"/>
                  </a:cubicBezTo>
                  <a:cubicBezTo>
                    <a:pt x="94774" y="385660"/>
                    <a:pt x="92869" y="387565"/>
                    <a:pt x="92869" y="390422"/>
                  </a:cubicBezTo>
                  <a:cubicBezTo>
                    <a:pt x="92869" y="393280"/>
                    <a:pt x="94774" y="395185"/>
                    <a:pt x="97631" y="395185"/>
                  </a:cubicBezTo>
                  <a:cubicBezTo>
                    <a:pt x="106204" y="395185"/>
                    <a:pt x="819626" y="405662"/>
                    <a:pt x="1475899" y="720940"/>
                  </a:cubicBezTo>
                  <a:cubicBezTo>
                    <a:pt x="1451134" y="710462"/>
                    <a:pt x="1425416" y="699032"/>
                    <a:pt x="1397794" y="687602"/>
                  </a:cubicBezTo>
                  <a:cubicBezTo>
                    <a:pt x="1141571" y="582827"/>
                    <a:pt x="704374" y="473290"/>
                    <a:pt x="70009" y="446620"/>
                  </a:cubicBezTo>
                  <a:cubicBezTo>
                    <a:pt x="59531" y="446620"/>
                    <a:pt x="50959" y="454240"/>
                    <a:pt x="50006" y="464717"/>
                  </a:cubicBezTo>
                  <a:cubicBezTo>
                    <a:pt x="50006" y="475195"/>
                    <a:pt x="57626" y="483767"/>
                    <a:pt x="68104" y="484720"/>
                  </a:cubicBezTo>
                  <a:cubicBezTo>
                    <a:pt x="695801" y="511390"/>
                    <a:pt x="1128236" y="619975"/>
                    <a:pt x="1381601" y="721892"/>
                  </a:cubicBezTo>
                  <a:cubicBezTo>
                    <a:pt x="1386364" y="723797"/>
                    <a:pt x="1391126" y="725702"/>
                    <a:pt x="1395889" y="727607"/>
                  </a:cubicBezTo>
                  <a:cubicBezTo>
                    <a:pt x="758666" y="501865"/>
                    <a:pt x="19526" y="554252"/>
                    <a:pt x="11906" y="554252"/>
                  </a:cubicBezTo>
                  <a:cubicBezTo>
                    <a:pt x="9049" y="554252"/>
                    <a:pt x="7144" y="556157"/>
                    <a:pt x="7144" y="559015"/>
                  </a:cubicBezTo>
                  <a:cubicBezTo>
                    <a:pt x="7144" y="561872"/>
                    <a:pt x="9049" y="563777"/>
                    <a:pt x="11906" y="563777"/>
                  </a:cubicBezTo>
                  <a:cubicBezTo>
                    <a:pt x="20479" y="563777"/>
                    <a:pt x="831056" y="505675"/>
                    <a:pt x="1484471" y="773327"/>
                  </a:cubicBezTo>
                  <a:cubicBezTo>
                    <a:pt x="1485424" y="773327"/>
                    <a:pt x="1486376" y="773327"/>
                    <a:pt x="1486376" y="773327"/>
                  </a:cubicBezTo>
                  <a:cubicBezTo>
                    <a:pt x="1488281" y="773327"/>
                    <a:pt x="1489234" y="772375"/>
                    <a:pt x="1490186" y="770470"/>
                  </a:cubicBezTo>
                  <a:cubicBezTo>
                    <a:pt x="1690211" y="863815"/>
                    <a:pt x="1783556" y="942872"/>
                    <a:pt x="1785461" y="943825"/>
                  </a:cubicBezTo>
                  <a:lnTo>
                    <a:pt x="1811179" y="9152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705395" y="445155"/>
            <a:ext cx="3683725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B509FFD-E14A-4BA1-9215-E63DFEC28F5A}"/>
              </a:ext>
            </a:extLst>
          </p:cNvPr>
          <p:cNvGrpSpPr/>
          <p:nvPr/>
        </p:nvGrpSpPr>
        <p:grpSpPr>
          <a:xfrm>
            <a:off x="4032154" y="1018649"/>
            <a:ext cx="3665192" cy="5099380"/>
            <a:chOff x="1376040" y="1292580"/>
            <a:chExt cx="3665192" cy="509938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A40AB9-C6A4-4F03-825E-995E867663A7}"/>
                </a:ext>
              </a:extLst>
            </p:cNvPr>
            <p:cNvSpPr txBox="1"/>
            <p:nvPr/>
          </p:nvSpPr>
          <p:spPr>
            <a:xfrm>
              <a:off x="2149986" y="2367561"/>
              <a:ext cx="28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PowerPoint Presentation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9171A3-4D32-4882-9FF3-7D4C092655C0}"/>
                </a:ext>
              </a:extLst>
            </p:cNvPr>
            <p:cNvSpPr txBox="1"/>
            <p:nvPr/>
          </p:nvSpPr>
          <p:spPr>
            <a:xfrm>
              <a:off x="2149984" y="2790974"/>
              <a:ext cx="2891246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This text can be replaced with your own text.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213D0A-87E7-4500-A0F3-3766A48E9FF7}"/>
                </a:ext>
              </a:extLst>
            </p:cNvPr>
            <p:cNvSpPr txBox="1"/>
            <p:nvPr/>
          </p:nvSpPr>
          <p:spPr>
            <a:xfrm>
              <a:off x="2149986" y="1372224"/>
              <a:ext cx="28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You can simply impress your audience and add a unique zing.</a:t>
              </a:r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8826BA-4E64-4241-A825-DA3F67E5F799}"/>
                </a:ext>
              </a:extLst>
            </p:cNvPr>
            <p:cNvSpPr txBox="1"/>
            <p:nvPr/>
          </p:nvSpPr>
          <p:spPr>
            <a:xfrm>
              <a:off x="1376040" y="1292580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Calibri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D62D8226-2470-4B63-9FA9-BDC9F5A12227}"/>
              </a:ext>
            </a:extLst>
          </p:cNvPr>
          <p:cNvGrpSpPr/>
          <p:nvPr/>
        </p:nvGrpSpPr>
        <p:grpSpPr>
          <a:xfrm>
            <a:off x="7821413" y="1018649"/>
            <a:ext cx="3665192" cy="5095640"/>
            <a:chOff x="7028936" y="1292580"/>
            <a:chExt cx="3665192" cy="509564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82DBA3-B724-490B-A8F6-0AACD1C9ACCE}"/>
                </a:ext>
              </a:extLst>
            </p:cNvPr>
            <p:cNvSpPr txBox="1"/>
            <p:nvPr/>
          </p:nvSpPr>
          <p:spPr>
            <a:xfrm>
              <a:off x="7802882" y="2363821"/>
              <a:ext cx="28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Calibri" pitchFamily="34" charset="0"/>
                </a:rPr>
                <a:t>PowerPoint Presentation</a:t>
              </a:r>
              <a:endParaRPr lang="ko-KR" altLang="en-US" sz="14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4AA1C97-3A55-4076-93BA-9753AFCFF48A}"/>
                </a:ext>
              </a:extLst>
            </p:cNvPr>
            <p:cNvSpPr txBox="1"/>
            <p:nvPr/>
          </p:nvSpPr>
          <p:spPr>
            <a:xfrm>
              <a:off x="7802880" y="2787234"/>
              <a:ext cx="2891246" cy="3600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Get a modern PowerPoint  Presentation that is beautifully designed. I hope and I believe that this Template will your Time, Money and Reputation. Easy to change colors, photos and Text.</a:t>
              </a:r>
              <a:r>
                <a:rPr lang="en-US" altLang="ko-KR" sz="1200" dirty="0">
                  <a:solidFill>
                    <a:schemeClr val="bg1"/>
                  </a:solidFill>
                </a:rPr>
                <a:t> 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This text can be replaced with your own text.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315B26-D4B6-4C2A-906F-D8B91B8E3649}"/>
                </a:ext>
              </a:extLst>
            </p:cNvPr>
            <p:cNvSpPr txBox="1"/>
            <p:nvPr/>
          </p:nvSpPr>
          <p:spPr>
            <a:xfrm>
              <a:off x="7802882" y="1368484"/>
              <a:ext cx="289124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bg1"/>
                  </a:solidFill>
                </a:rPr>
                <a:t>You can simply impress your audience and add a unique zing .</a:t>
              </a:r>
              <a:endParaRPr lang="en-US" altLang="ko-KR" sz="1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B01CD5-0404-4F16-8262-F7E6CDFE4C62}"/>
                </a:ext>
              </a:extLst>
            </p:cNvPr>
            <p:cNvSpPr txBox="1"/>
            <p:nvPr/>
          </p:nvSpPr>
          <p:spPr>
            <a:xfrm>
              <a:off x="7028936" y="1292580"/>
              <a:ext cx="7739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 dirty="0">
                  <a:solidFill>
                    <a:schemeClr val="bg1"/>
                  </a:solidFill>
                  <a:cs typeface="Calibri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5008928"/>
            <a:ext cx="12191999" cy="1318987"/>
            <a:chOff x="1" y="495938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589871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03902F2-BD3C-49D5-A118-1E9134ED2B29}"/>
              </a:ext>
            </a:extLst>
          </p:cNvPr>
          <p:cNvGrpSpPr/>
          <p:nvPr/>
        </p:nvGrpSpPr>
        <p:grpSpPr>
          <a:xfrm>
            <a:off x="503015" y="1071905"/>
            <a:ext cx="2129263" cy="2130429"/>
            <a:chOff x="2667000" y="0"/>
            <a:chExt cx="6858000" cy="6861753"/>
          </a:xfrm>
        </p:grpSpPr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6C3247DB-864B-43B9-A924-8486797145A9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C1E8452-C463-484C-B972-B0FB11444785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449E3CD1-60FB-47BA-AFFD-63EFC49B7394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0924874B-40C8-48B2-A434-9B10DBCCF5BE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Group 18">
            <a:extLst>
              <a:ext uri="{FF2B5EF4-FFF2-40B4-BE49-F238E27FC236}">
                <a16:creationId xmlns:a16="http://schemas.microsoft.com/office/drawing/2014/main" id="{4A38A4F3-D783-4B63-9D0C-D7EC611CD738}"/>
              </a:ext>
            </a:extLst>
          </p:cNvPr>
          <p:cNvGrpSpPr/>
          <p:nvPr/>
        </p:nvGrpSpPr>
        <p:grpSpPr>
          <a:xfrm>
            <a:off x="5384514" y="4818231"/>
            <a:ext cx="1168449" cy="1542540"/>
            <a:chOff x="4020203" y="419231"/>
            <a:chExt cx="4367084" cy="5765249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26B88EF8-1BA4-4F79-90CA-973769F392BB}"/>
                </a:ext>
              </a:extLst>
            </p:cNvPr>
            <p:cNvSpPr/>
            <p:nvPr/>
          </p:nvSpPr>
          <p:spPr>
            <a:xfrm>
              <a:off x="4045203" y="619883"/>
              <a:ext cx="4294509" cy="5398073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45" name="Rectangle 14">
              <a:extLst>
                <a:ext uri="{FF2B5EF4-FFF2-40B4-BE49-F238E27FC236}">
                  <a16:creationId xmlns:a16="http://schemas.microsoft.com/office/drawing/2014/main" id="{F90D9EA8-F5D4-4DDD-B788-B00E90F714F9}"/>
                </a:ext>
              </a:extLst>
            </p:cNvPr>
            <p:cNvSpPr/>
            <p:nvPr/>
          </p:nvSpPr>
          <p:spPr>
            <a:xfrm>
              <a:off x="4020203" y="419231"/>
              <a:ext cx="4367084" cy="5765249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9AD3736-96D4-45B9-9527-83E8942DFD86}"/>
              </a:ext>
            </a:extLst>
          </p:cNvPr>
          <p:cNvGrpSpPr/>
          <p:nvPr/>
        </p:nvGrpSpPr>
        <p:grpSpPr>
          <a:xfrm>
            <a:off x="8600699" y="3463374"/>
            <a:ext cx="2969115" cy="3244975"/>
            <a:chOff x="6110127" y="1553562"/>
            <a:chExt cx="4542854" cy="4964929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B32BE280-EFAE-43D4-8579-BDAF7F93942F}"/>
                </a:ext>
              </a:extLst>
            </p:cNvPr>
            <p:cNvGrpSpPr/>
            <p:nvPr/>
          </p:nvGrpSpPr>
          <p:grpSpPr>
            <a:xfrm>
              <a:off x="7313348" y="1982974"/>
              <a:ext cx="3339633" cy="3337920"/>
              <a:chOff x="7280365" y="2348193"/>
              <a:chExt cx="3168977" cy="3167352"/>
            </a:xfrm>
          </p:grpSpPr>
          <p:sp>
            <p:nvSpPr>
              <p:cNvPr id="60" name="Freeform: Shape 3">
                <a:extLst>
                  <a:ext uri="{FF2B5EF4-FFF2-40B4-BE49-F238E27FC236}">
                    <a16:creationId xmlns:a16="http://schemas.microsoft.com/office/drawing/2014/main" id="{C1D3A11E-A441-4589-8BF9-010C1EFF5550}"/>
                  </a:ext>
                </a:extLst>
              </p:cNvPr>
              <p:cNvSpPr/>
              <p:nvPr/>
            </p:nvSpPr>
            <p:spPr>
              <a:xfrm>
                <a:off x="7281177" y="2348193"/>
                <a:ext cx="3167351" cy="3167352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: Shape 4">
                <a:extLst>
                  <a:ext uri="{FF2B5EF4-FFF2-40B4-BE49-F238E27FC236}">
                    <a16:creationId xmlns:a16="http://schemas.microsoft.com/office/drawing/2014/main" id="{ADCAE141-220C-4ADC-9191-1F286C49200D}"/>
                  </a:ext>
                </a:extLst>
              </p:cNvPr>
              <p:cNvSpPr/>
              <p:nvPr/>
            </p:nvSpPr>
            <p:spPr>
              <a:xfrm>
                <a:off x="7280365" y="2357762"/>
                <a:ext cx="3168977" cy="3100025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AD12CE31-2FD5-4ECE-A39C-1DDE49180045}"/>
                </a:ext>
              </a:extLst>
            </p:cNvPr>
            <p:cNvGrpSpPr/>
            <p:nvPr/>
          </p:nvGrpSpPr>
          <p:grpSpPr>
            <a:xfrm>
              <a:off x="7504991" y="1553562"/>
              <a:ext cx="2943855" cy="1040245"/>
              <a:chOff x="7389382" y="1763600"/>
              <a:chExt cx="2943855" cy="1040245"/>
            </a:xfrm>
          </p:grpSpPr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D8D73F72-630A-4BC3-8E56-D6C8020D3A6B}"/>
                  </a:ext>
                </a:extLst>
              </p:cNvPr>
              <p:cNvSpPr/>
              <p:nvPr/>
            </p:nvSpPr>
            <p:spPr>
              <a:xfrm>
                <a:off x="7389382" y="1763600"/>
                <a:ext cx="2943855" cy="478089"/>
              </a:xfrm>
              <a:custGeom>
                <a:avLst/>
                <a:gdLst>
                  <a:gd name="connsiteX0" fmla="*/ 40989 w 4186687"/>
                  <a:gd name="connsiteY0" fmla="*/ 590150 h 679928"/>
                  <a:gd name="connsiteX1" fmla="*/ 89 w 4186687"/>
                  <a:gd name="connsiteY1" fmla="*/ 548754 h 679928"/>
                  <a:gd name="connsiteX2" fmla="*/ 12235 w 4186687"/>
                  <a:gd name="connsiteY2" fmla="*/ 41840 h 679928"/>
                  <a:gd name="connsiteX3" fmla="*/ 60984 w 4186687"/>
                  <a:gd name="connsiteY3" fmla="*/ 114 h 679928"/>
                  <a:gd name="connsiteX4" fmla="*/ 4125713 w 4186687"/>
                  <a:gd name="connsiteY4" fmla="*/ 87285 h 679928"/>
                  <a:gd name="connsiteX5" fmla="*/ 4186195 w 4186687"/>
                  <a:gd name="connsiteY5" fmla="*/ 151155 h 679928"/>
                  <a:gd name="connsiteX6" fmla="*/ 4174214 w 4186687"/>
                  <a:gd name="connsiteY6" fmla="*/ 641544 h 679928"/>
                  <a:gd name="connsiteX7" fmla="*/ 4134554 w 4186687"/>
                  <a:gd name="connsiteY7" fmla="*/ 679882 h 679928"/>
                  <a:gd name="connsiteX8" fmla="*/ 40989 w 4186687"/>
                  <a:gd name="connsiteY8" fmla="*/ 590150 h 67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687" h="679928">
                    <a:moveTo>
                      <a:pt x="40989" y="590150"/>
                    </a:moveTo>
                    <a:cubicBezTo>
                      <a:pt x="8930" y="589654"/>
                      <a:pt x="-1068" y="581805"/>
                      <a:pt x="89" y="548754"/>
                    </a:cubicBezTo>
                    <a:cubicBezTo>
                      <a:pt x="5872" y="379865"/>
                      <a:pt x="10830" y="210812"/>
                      <a:pt x="12235" y="41840"/>
                    </a:cubicBezTo>
                    <a:cubicBezTo>
                      <a:pt x="12565" y="1105"/>
                      <a:pt x="29338" y="-630"/>
                      <a:pt x="60984" y="114"/>
                    </a:cubicBezTo>
                    <a:cubicBezTo>
                      <a:pt x="458500" y="9451"/>
                      <a:pt x="3875354" y="81666"/>
                      <a:pt x="4125713" y="87285"/>
                    </a:cubicBezTo>
                    <a:cubicBezTo>
                      <a:pt x="4188509" y="88690"/>
                      <a:pt x="4187930" y="88937"/>
                      <a:pt x="4186195" y="151155"/>
                    </a:cubicBezTo>
                    <a:cubicBezTo>
                      <a:pt x="4181651" y="314590"/>
                      <a:pt x="4176776" y="478108"/>
                      <a:pt x="4174214" y="641544"/>
                    </a:cubicBezTo>
                    <a:cubicBezTo>
                      <a:pt x="4173719" y="672528"/>
                      <a:pt x="4165291" y="680626"/>
                      <a:pt x="4134554" y="679882"/>
                    </a:cubicBezTo>
                    <a:cubicBezTo>
                      <a:pt x="3877255" y="673190"/>
                      <a:pt x="301014" y="594364"/>
                      <a:pt x="40989" y="590150"/>
                    </a:cubicBezTo>
                    <a:close/>
                  </a:path>
                </a:pathLst>
              </a:custGeom>
              <a:solidFill>
                <a:srgbClr val="474343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C067B855-D44B-4E82-BA25-954898CC95F2}"/>
                  </a:ext>
                </a:extLst>
              </p:cNvPr>
              <p:cNvSpPr/>
              <p:nvPr/>
            </p:nvSpPr>
            <p:spPr>
              <a:xfrm>
                <a:off x="7951352" y="2175695"/>
                <a:ext cx="1832403" cy="628150"/>
              </a:xfrm>
              <a:custGeom>
                <a:avLst/>
                <a:gdLst>
                  <a:gd name="connsiteX0" fmla="*/ 61173 w 2606003"/>
                  <a:gd name="connsiteY0" fmla="*/ 2337 h 893342"/>
                  <a:gd name="connsiteX1" fmla="*/ 2563599 w 2606003"/>
                  <a:gd name="connsiteY1" fmla="*/ 51912 h 893342"/>
                  <a:gd name="connsiteX2" fmla="*/ 2548975 w 2606003"/>
                  <a:gd name="connsiteY2" fmla="*/ 676238 h 893342"/>
                  <a:gd name="connsiteX3" fmla="*/ 2564343 w 2606003"/>
                  <a:gd name="connsiteY3" fmla="*/ 722261 h 893342"/>
                  <a:gd name="connsiteX4" fmla="*/ 2581199 w 2606003"/>
                  <a:gd name="connsiteY4" fmla="*/ 833890 h 893342"/>
                  <a:gd name="connsiteX5" fmla="*/ 2351910 w 2606003"/>
                  <a:gd name="connsiteY5" fmla="*/ 876360 h 893342"/>
                  <a:gd name="connsiteX6" fmla="*/ 1700566 w 2606003"/>
                  <a:gd name="connsiteY6" fmla="*/ 893050 h 893342"/>
                  <a:gd name="connsiteX7" fmla="*/ 1264050 w 2606003"/>
                  <a:gd name="connsiteY7" fmla="*/ 885118 h 893342"/>
                  <a:gd name="connsiteX8" fmla="*/ 355571 w 2606003"/>
                  <a:gd name="connsiteY8" fmla="*/ 834633 h 893342"/>
                  <a:gd name="connsiteX9" fmla="*/ 70840 w 2606003"/>
                  <a:gd name="connsiteY9" fmla="*/ 799765 h 893342"/>
                  <a:gd name="connsiteX10" fmla="*/ 17050 w 2606003"/>
                  <a:gd name="connsiteY10" fmla="*/ 761261 h 893342"/>
                  <a:gd name="connsiteX11" fmla="*/ 33245 w 2606003"/>
                  <a:gd name="connsiteY11" fmla="*/ 662275 h 893342"/>
                  <a:gd name="connsiteX12" fmla="*/ 47374 w 2606003"/>
                  <a:gd name="connsiteY12" fmla="*/ 618152 h 893342"/>
                  <a:gd name="connsiteX13" fmla="*/ 61173 w 2606003"/>
                  <a:gd name="connsiteY13" fmla="*/ 2337 h 89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6003" h="893342">
                    <a:moveTo>
                      <a:pt x="61173" y="2337"/>
                    </a:moveTo>
                    <a:cubicBezTo>
                      <a:pt x="83647" y="-12701"/>
                      <a:pt x="2486757" y="49682"/>
                      <a:pt x="2563599" y="51912"/>
                    </a:cubicBezTo>
                    <a:cubicBezTo>
                      <a:pt x="2558642" y="260049"/>
                      <a:pt x="2553602" y="468102"/>
                      <a:pt x="2548975" y="676238"/>
                    </a:cubicBezTo>
                    <a:cubicBezTo>
                      <a:pt x="2548644" y="692599"/>
                      <a:pt x="2543191" y="708711"/>
                      <a:pt x="2564343" y="722261"/>
                    </a:cubicBezTo>
                    <a:cubicBezTo>
                      <a:pt x="2615076" y="754734"/>
                      <a:pt x="2617968" y="784810"/>
                      <a:pt x="2581199" y="833890"/>
                    </a:cubicBezTo>
                    <a:cubicBezTo>
                      <a:pt x="2508735" y="869419"/>
                      <a:pt x="2429497" y="870493"/>
                      <a:pt x="2351910" y="876360"/>
                    </a:cubicBezTo>
                    <a:cubicBezTo>
                      <a:pt x="2135098" y="892555"/>
                      <a:pt x="1917873" y="894207"/>
                      <a:pt x="1700566" y="893050"/>
                    </a:cubicBezTo>
                    <a:cubicBezTo>
                      <a:pt x="1690981" y="892968"/>
                      <a:pt x="1399970" y="888671"/>
                      <a:pt x="1264050" y="885118"/>
                    </a:cubicBezTo>
                    <a:cubicBezTo>
                      <a:pt x="960728" y="877269"/>
                      <a:pt x="657819" y="862065"/>
                      <a:pt x="355571" y="834633"/>
                    </a:cubicBezTo>
                    <a:cubicBezTo>
                      <a:pt x="331031" y="832403"/>
                      <a:pt x="129505" y="817612"/>
                      <a:pt x="70840" y="799765"/>
                    </a:cubicBezTo>
                    <a:cubicBezTo>
                      <a:pt x="49027" y="793155"/>
                      <a:pt x="25644" y="787123"/>
                      <a:pt x="17050" y="761261"/>
                    </a:cubicBezTo>
                    <a:cubicBezTo>
                      <a:pt x="-8564" y="714742"/>
                      <a:pt x="-6994" y="696234"/>
                      <a:pt x="33245" y="662275"/>
                    </a:cubicBezTo>
                    <a:cubicBezTo>
                      <a:pt x="49357" y="648724"/>
                      <a:pt x="46961" y="633603"/>
                      <a:pt x="47374" y="618152"/>
                    </a:cubicBezTo>
                    <a:cubicBezTo>
                      <a:pt x="52332" y="412825"/>
                      <a:pt x="56629" y="207581"/>
                      <a:pt x="61173" y="2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DC44CF79-FF91-409C-9210-FC354B619ED6}"/>
                </a:ext>
              </a:extLst>
            </p:cNvPr>
            <p:cNvGrpSpPr/>
            <p:nvPr/>
          </p:nvGrpSpPr>
          <p:grpSpPr>
            <a:xfrm flipH="1">
              <a:off x="6110127" y="3895561"/>
              <a:ext cx="4542854" cy="2622930"/>
              <a:chOff x="7422723" y="4330492"/>
              <a:chExt cx="3910228" cy="2257668"/>
            </a:xfrm>
          </p:grpSpPr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33F7CD0C-8611-41F0-9EE0-8088D43689C2}"/>
                  </a:ext>
                </a:extLst>
              </p:cNvPr>
              <p:cNvSpPr/>
              <p:nvPr/>
            </p:nvSpPr>
            <p:spPr>
              <a:xfrm>
                <a:off x="10676438" y="4771152"/>
                <a:ext cx="656513" cy="947007"/>
              </a:xfrm>
              <a:custGeom>
                <a:avLst/>
                <a:gdLst>
                  <a:gd name="connsiteX0" fmla="*/ 933680 w 933679"/>
                  <a:gd name="connsiteY0" fmla="*/ 673406 h 1346812"/>
                  <a:gd name="connsiteX1" fmla="*/ 466840 w 933679"/>
                  <a:gd name="connsiteY1" fmla="*/ 1346812 h 1346812"/>
                  <a:gd name="connsiteX2" fmla="*/ 0 w 933679"/>
                  <a:gd name="connsiteY2" fmla="*/ 673406 h 1346812"/>
                  <a:gd name="connsiteX3" fmla="*/ 466840 w 933679"/>
                  <a:gd name="connsiteY3" fmla="*/ 0 h 1346812"/>
                  <a:gd name="connsiteX4" fmla="*/ 933680 w 933679"/>
                  <a:gd name="connsiteY4" fmla="*/ 673406 h 13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79" h="1346812">
                    <a:moveTo>
                      <a:pt x="933680" y="673406"/>
                    </a:moveTo>
                    <a:cubicBezTo>
                      <a:pt x="933680" y="1045318"/>
                      <a:pt x="724669" y="1346812"/>
                      <a:pt x="466840" y="1346812"/>
                    </a:cubicBezTo>
                    <a:cubicBezTo>
                      <a:pt x="209011" y="1346812"/>
                      <a:pt x="0" y="1045318"/>
                      <a:pt x="0" y="673406"/>
                    </a:cubicBezTo>
                    <a:cubicBezTo>
                      <a:pt x="0" y="301494"/>
                      <a:pt x="209011" y="0"/>
                      <a:pt x="466840" y="0"/>
                    </a:cubicBezTo>
                    <a:cubicBezTo>
                      <a:pt x="724669" y="0"/>
                      <a:pt x="933680" y="301494"/>
                      <a:pt x="933680" y="67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111D3E60-1272-4B7F-8DE5-69880F1676D0}"/>
                  </a:ext>
                </a:extLst>
              </p:cNvPr>
              <p:cNvSpPr/>
              <p:nvPr/>
            </p:nvSpPr>
            <p:spPr>
              <a:xfrm>
                <a:off x="10972683" y="5049965"/>
                <a:ext cx="63966" cy="255691"/>
              </a:xfrm>
              <a:custGeom>
                <a:avLst/>
                <a:gdLst>
                  <a:gd name="connsiteX0" fmla="*/ 67175 w 90971"/>
                  <a:gd name="connsiteY0" fmla="*/ 363639 h 363639"/>
                  <a:gd name="connsiteX1" fmla="*/ 23796 w 90971"/>
                  <a:gd name="connsiteY1" fmla="*/ 363639 h 363639"/>
                  <a:gd name="connsiteX2" fmla="*/ 0 w 90971"/>
                  <a:gd name="connsiteY2" fmla="*/ 339843 h 363639"/>
                  <a:gd name="connsiteX3" fmla="*/ 0 w 90971"/>
                  <a:gd name="connsiteY3" fmla="*/ 23796 h 363639"/>
                  <a:gd name="connsiteX4" fmla="*/ 23796 w 90971"/>
                  <a:gd name="connsiteY4" fmla="*/ 0 h 363639"/>
                  <a:gd name="connsiteX5" fmla="*/ 67175 w 90971"/>
                  <a:gd name="connsiteY5" fmla="*/ 0 h 363639"/>
                  <a:gd name="connsiteX6" fmla="*/ 90972 w 90971"/>
                  <a:gd name="connsiteY6" fmla="*/ 23796 h 363639"/>
                  <a:gd name="connsiteX7" fmla="*/ 90972 w 90971"/>
                  <a:gd name="connsiteY7" fmla="*/ 339843 h 363639"/>
                  <a:gd name="connsiteX8" fmla="*/ 67175 w 90971"/>
                  <a:gd name="connsiteY8" fmla="*/ 363639 h 3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71" h="363639">
                    <a:moveTo>
                      <a:pt x="67175" y="363639"/>
                    </a:moveTo>
                    <a:lnTo>
                      <a:pt x="23796" y="363639"/>
                    </a:lnTo>
                    <a:cubicBezTo>
                      <a:pt x="10659" y="363639"/>
                      <a:pt x="0" y="352981"/>
                      <a:pt x="0" y="339843"/>
                    </a:cubicBezTo>
                    <a:lnTo>
                      <a:pt x="0" y="23796"/>
                    </a:lnTo>
                    <a:cubicBezTo>
                      <a:pt x="0" y="10659"/>
                      <a:pt x="10659" y="0"/>
                      <a:pt x="23796" y="0"/>
                    </a:cubicBezTo>
                    <a:lnTo>
                      <a:pt x="67175" y="0"/>
                    </a:lnTo>
                    <a:cubicBezTo>
                      <a:pt x="80313" y="0"/>
                      <a:pt x="90972" y="10659"/>
                      <a:pt x="90972" y="23796"/>
                    </a:cubicBezTo>
                    <a:lnTo>
                      <a:pt x="90972" y="339843"/>
                    </a:lnTo>
                    <a:cubicBezTo>
                      <a:pt x="90972" y="353063"/>
                      <a:pt x="80313" y="363639"/>
                      <a:pt x="67175" y="363639"/>
                    </a:cubicBezTo>
                    <a:close/>
                  </a:path>
                </a:pathLst>
              </a:custGeom>
              <a:solidFill>
                <a:srgbClr val="010101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947D9700-4629-4CA3-B376-3B86BAAAD8F9}"/>
                  </a:ext>
                </a:extLst>
              </p:cNvPr>
              <p:cNvSpPr/>
              <p:nvPr/>
            </p:nvSpPr>
            <p:spPr>
              <a:xfrm>
                <a:off x="10672712" y="5025797"/>
                <a:ext cx="200041" cy="546765"/>
              </a:xfrm>
              <a:custGeom>
                <a:avLst/>
                <a:gdLst>
                  <a:gd name="connsiteX0" fmla="*/ 55287 w 284493"/>
                  <a:gd name="connsiteY0" fmla="*/ 0 h 777597"/>
                  <a:gd name="connsiteX1" fmla="*/ 284493 w 284493"/>
                  <a:gd name="connsiteY1" fmla="*/ 0 h 777597"/>
                  <a:gd name="connsiteX2" fmla="*/ 142458 w 284493"/>
                  <a:gd name="connsiteY2" fmla="*/ 160956 h 777597"/>
                  <a:gd name="connsiteX3" fmla="*/ 68177 w 284493"/>
                  <a:gd name="connsiteY3" fmla="*/ 516581 h 777597"/>
                  <a:gd name="connsiteX4" fmla="*/ 137005 w 284493"/>
                  <a:gd name="connsiteY4" fmla="*/ 777598 h 777597"/>
                  <a:gd name="connsiteX5" fmla="*/ 31573 w 284493"/>
                  <a:gd name="connsiteY5" fmla="*/ 552358 h 777597"/>
                  <a:gd name="connsiteX6" fmla="*/ 176 w 284493"/>
                  <a:gd name="connsiteY6" fmla="*/ 317451 h 777597"/>
                  <a:gd name="connsiteX7" fmla="*/ 55287 w 284493"/>
                  <a:gd name="connsiteY7" fmla="*/ 0 h 77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493" h="777597">
                    <a:moveTo>
                      <a:pt x="55287" y="0"/>
                    </a:moveTo>
                    <a:cubicBezTo>
                      <a:pt x="130064" y="0"/>
                      <a:pt x="204841" y="0"/>
                      <a:pt x="284493" y="0"/>
                    </a:cubicBezTo>
                    <a:cubicBezTo>
                      <a:pt x="241610" y="63705"/>
                      <a:pt x="186911" y="107827"/>
                      <a:pt x="142458" y="160956"/>
                    </a:cubicBezTo>
                    <a:cubicBezTo>
                      <a:pt x="53965" y="266884"/>
                      <a:pt x="43719" y="386857"/>
                      <a:pt x="68177" y="516581"/>
                    </a:cubicBezTo>
                    <a:cubicBezTo>
                      <a:pt x="84950" y="605405"/>
                      <a:pt x="116679" y="689931"/>
                      <a:pt x="137005" y="777598"/>
                    </a:cubicBezTo>
                    <a:cubicBezTo>
                      <a:pt x="79744" y="712902"/>
                      <a:pt x="56774" y="631845"/>
                      <a:pt x="31573" y="552358"/>
                    </a:cubicBezTo>
                    <a:cubicBezTo>
                      <a:pt x="7446" y="476177"/>
                      <a:pt x="-1394" y="395863"/>
                      <a:pt x="176" y="317451"/>
                    </a:cubicBezTo>
                    <a:cubicBezTo>
                      <a:pt x="2158" y="209872"/>
                      <a:pt x="11247" y="101300"/>
                      <a:pt x="5528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B384DD61-7F19-49F9-923E-F1DE6453B002}"/>
                  </a:ext>
                </a:extLst>
              </p:cNvPr>
              <p:cNvSpPr/>
              <p:nvPr/>
            </p:nvSpPr>
            <p:spPr>
              <a:xfrm>
                <a:off x="10721697" y="4782015"/>
                <a:ext cx="221537" cy="221614"/>
              </a:xfrm>
              <a:custGeom>
                <a:avLst/>
                <a:gdLst>
                  <a:gd name="connsiteX0" fmla="*/ 314642 w 315065"/>
                  <a:gd name="connsiteY0" fmla="*/ 0 h 315176"/>
                  <a:gd name="connsiteX1" fmla="*/ 272750 w 315065"/>
                  <a:gd name="connsiteY1" fmla="*/ 264405 h 315176"/>
                  <a:gd name="connsiteX2" fmla="*/ 200865 w 315065"/>
                  <a:gd name="connsiteY2" fmla="*/ 314890 h 315176"/>
                  <a:gd name="connsiteX3" fmla="*/ 0 w 315065"/>
                  <a:gd name="connsiteY3" fmla="*/ 312080 h 315176"/>
                  <a:gd name="connsiteX4" fmla="*/ 314642 w 315065"/>
                  <a:gd name="connsiteY4" fmla="*/ 0 h 31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65" h="315176">
                    <a:moveTo>
                      <a:pt x="314642" y="0"/>
                    </a:moveTo>
                    <a:cubicBezTo>
                      <a:pt x="317616" y="90807"/>
                      <a:pt x="305057" y="179134"/>
                      <a:pt x="272750" y="264405"/>
                    </a:cubicBezTo>
                    <a:cubicBezTo>
                      <a:pt x="260191" y="297455"/>
                      <a:pt x="242757" y="317864"/>
                      <a:pt x="200865" y="314890"/>
                    </a:cubicBezTo>
                    <a:cubicBezTo>
                      <a:pt x="134185" y="310180"/>
                      <a:pt x="67010" y="312659"/>
                      <a:pt x="0" y="312080"/>
                    </a:cubicBezTo>
                    <a:cubicBezTo>
                      <a:pt x="61887" y="164757"/>
                      <a:pt x="149058" y="42883"/>
                      <a:pt x="31464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552C1F87-11C6-4F84-AEE8-C9186BFB7CC3}"/>
                  </a:ext>
                </a:extLst>
              </p:cNvPr>
              <p:cNvSpPr/>
              <p:nvPr/>
            </p:nvSpPr>
            <p:spPr>
              <a:xfrm>
                <a:off x="10969839" y="4723395"/>
                <a:ext cx="62439" cy="264407"/>
              </a:xfrm>
              <a:custGeom>
                <a:avLst/>
                <a:gdLst>
                  <a:gd name="connsiteX0" fmla="*/ 82951 w 88800"/>
                  <a:gd name="connsiteY0" fmla="*/ 67340 h 376033"/>
                  <a:gd name="connsiteX1" fmla="*/ 57750 w 88800"/>
                  <a:gd name="connsiteY1" fmla="*/ 97086 h 376033"/>
                  <a:gd name="connsiteX2" fmla="*/ 57667 w 88800"/>
                  <a:gd name="connsiteY2" fmla="*/ 347857 h 376033"/>
                  <a:gd name="connsiteX3" fmla="*/ 46017 w 88800"/>
                  <a:gd name="connsiteY3" fmla="*/ 376033 h 376033"/>
                  <a:gd name="connsiteX4" fmla="*/ 37589 w 88800"/>
                  <a:gd name="connsiteY4" fmla="*/ 348766 h 376033"/>
                  <a:gd name="connsiteX5" fmla="*/ 36763 w 88800"/>
                  <a:gd name="connsiteY5" fmla="*/ 97995 h 376033"/>
                  <a:gd name="connsiteX6" fmla="*/ 18090 w 88800"/>
                  <a:gd name="connsiteY6" fmla="*/ 69737 h 376033"/>
                  <a:gd name="connsiteX7" fmla="*/ 20568 w 88800"/>
                  <a:gd name="connsiteY7" fmla="*/ 1570 h 376033"/>
                  <a:gd name="connsiteX8" fmla="*/ 63286 w 88800"/>
                  <a:gd name="connsiteY8" fmla="*/ 0 h 376033"/>
                  <a:gd name="connsiteX9" fmla="*/ 82951 w 88800"/>
                  <a:gd name="connsiteY9" fmla="*/ 67340 h 3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0" h="376033">
                    <a:moveTo>
                      <a:pt x="82951" y="67340"/>
                    </a:moveTo>
                    <a:cubicBezTo>
                      <a:pt x="61964" y="76181"/>
                      <a:pt x="57667" y="78743"/>
                      <a:pt x="57750" y="97086"/>
                    </a:cubicBezTo>
                    <a:cubicBezTo>
                      <a:pt x="58329" y="180704"/>
                      <a:pt x="58246" y="264322"/>
                      <a:pt x="57667" y="347857"/>
                    </a:cubicBezTo>
                    <a:cubicBezTo>
                      <a:pt x="57585" y="358268"/>
                      <a:pt x="61964" y="373637"/>
                      <a:pt x="46017" y="376033"/>
                    </a:cubicBezTo>
                    <a:cubicBezTo>
                      <a:pt x="28914" y="373637"/>
                      <a:pt x="37672" y="358351"/>
                      <a:pt x="37589" y="348766"/>
                    </a:cubicBezTo>
                    <a:cubicBezTo>
                      <a:pt x="37011" y="265148"/>
                      <a:pt x="37589" y="181530"/>
                      <a:pt x="36763" y="97995"/>
                    </a:cubicBezTo>
                    <a:cubicBezTo>
                      <a:pt x="36681" y="86510"/>
                      <a:pt x="37094" y="76181"/>
                      <a:pt x="18090" y="69737"/>
                    </a:cubicBezTo>
                    <a:cubicBezTo>
                      <a:pt x="-7029" y="50319"/>
                      <a:pt x="-5790" y="16360"/>
                      <a:pt x="20568" y="1570"/>
                    </a:cubicBezTo>
                    <a:cubicBezTo>
                      <a:pt x="34780" y="1074"/>
                      <a:pt x="49075" y="578"/>
                      <a:pt x="63286" y="0"/>
                    </a:cubicBezTo>
                    <a:cubicBezTo>
                      <a:pt x="101129" y="13385"/>
                      <a:pt x="86752" y="59656"/>
                      <a:pt x="82951" y="67340"/>
                    </a:cubicBezTo>
                    <a:close/>
                  </a:path>
                </a:pathLst>
              </a:custGeom>
              <a:solidFill>
                <a:srgbClr val="151616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C6FF2D87-62C2-4DD7-AC51-91B927A3A119}"/>
                  </a:ext>
                </a:extLst>
              </p:cNvPr>
              <p:cNvSpPr/>
              <p:nvPr/>
            </p:nvSpPr>
            <p:spPr>
              <a:xfrm>
                <a:off x="10715945" y="5014421"/>
                <a:ext cx="576164" cy="5334"/>
              </a:xfrm>
              <a:custGeom>
                <a:avLst/>
                <a:gdLst>
                  <a:gd name="connsiteX0" fmla="*/ 819242 w 819408"/>
                  <a:gd name="connsiteY0" fmla="*/ 7586 h 7585"/>
                  <a:gd name="connsiteX1" fmla="*/ 0 w 819408"/>
                  <a:gd name="connsiteY1" fmla="*/ 7503 h 7585"/>
                  <a:gd name="connsiteX2" fmla="*/ 1653 w 819408"/>
                  <a:gd name="connsiteY2" fmla="*/ 1058 h 7585"/>
                  <a:gd name="connsiteX3" fmla="*/ 814945 w 819408"/>
                  <a:gd name="connsiteY3" fmla="*/ 66 h 7585"/>
                  <a:gd name="connsiteX4" fmla="*/ 819242 w 819408"/>
                  <a:gd name="connsiteY4" fmla="*/ 7586 h 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408" h="7585">
                    <a:moveTo>
                      <a:pt x="819242" y="7586"/>
                    </a:moveTo>
                    <a:cubicBezTo>
                      <a:pt x="546161" y="7586"/>
                      <a:pt x="273081" y="7503"/>
                      <a:pt x="0" y="7503"/>
                    </a:cubicBezTo>
                    <a:cubicBezTo>
                      <a:pt x="1653" y="1058"/>
                      <a:pt x="-1570" y="10312"/>
                      <a:pt x="1653" y="1058"/>
                    </a:cubicBezTo>
                    <a:cubicBezTo>
                      <a:pt x="255151" y="728"/>
                      <a:pt x="561447" y="-264"/>
                      <a:pt x="814945" y="66"/>
                    </a:cubicBezTo>
                    <a:cubicBezTo>
                      <a:pt x="819655" y="9321"/>
                      <a:pt x="819655" y="1058"/>
                      <a:pt x="819242" y="7586"/>
                    </a:cubicBezTo>
                    <a:close/>
                  </a:path>
                </a:pathLst>
              </a:custGeom>
              <a:solidFill>
                <a:srgbClr val="151515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BDE617D4-7D10-43B3-AEEE-96B6CE69B32F}"/>
                  </a:ext>
                </a:extLst>
              </p:cNvPr>
              <p:cNvSpPr/>
              <p:nvPr/>
            </p:nvSpPr>
            <p:spPr>
              <a:xfrm>
                <a:off x="7422723" y="4330492"/>
                <a:ext cx="3591631" cy="2257668"/>
              </a:xfrm>
              <a:custGeom>
                <a:avLst/>
                <a:gdLst>
                  <a:gd name="connsiteX0" fmla="*/ 5089246 w 5107940"/>
                  <a:gd name="connsiteY0" fmla="*/ 329157 h 3210806"/>
                  <a:gd name="connsiteX1" fmla="*/ 4955722 w 5107940"/>
                  <a:gd name="connsiteY1" fmla="*/ 71693 h 3210806"/>
                  <a:gd name="connsiteX2" fmla="*/ 4446578 w 5107940"/>
                  <a:gd name="connsiteY2" fmla="*/ 110362 h 3210806"/>
                  <a:gd name="connsiteX3" fmla="*/ 4309087 w 5107940"/>
                  <a:gd name="connsiteY3" fmla="*/ 567700 h 3210806"/>
                  <a:gd name="connsiteX4" fmla="*/ 4400720 w 5107940"/>
                  <a:gd name="connsiteY4" fmla="*/ 998019 h 3210806"/>
                  <a:gd name="connsiteX5" fmla="*/ 4581093 w 5107940"/>
                  <a:gd name="connsiteY5" fmla="*/ 1900135 h 3210806"/>
                  <a:gd name="connsiteX6" fmla="*/ 4490617 w 5107940"/>
                  <a:gd name="connsiteY6" fmla="*/ 2381187 h 3210806"/>
                  <a:gd name="connsiteX7" fmla="*/ 4044930 w 5107940"/>
                  <a:gd name="connsiteY7" fmla="*/ 2811919 h 3210806"/>
                  <a:gd name="connsiteX8" fmla="*/ 3219656 w 5107940"/>
                  <a:gd name="connsiteY8" fmla="*/ 3076736 h 3210806"/>
                  <a:gd name="connsiteX9" fmla="*/ 2458170 w 5107940"/>
                  <a:gd name="connsiteY9" fmla="*/ 3162916 h 3210806"/>
                  <a:gd name="connsiteX10" fmla="*/ 1493093 w 5107940"/>
                  <a:gd name="connsiteY10" fmla="*/ 3100698 h 3210806"/>
                  <a:gd name="connsiteX11" fmla="*/ 1110450 w 5107940"/>
                  <a:gd name="connsiteY11" fmla="*/ 2954862 h 3210806"/>
                  <a:gd name="connsiteX12" fmla="*/ 997912 w 5107940"/>
                  <a:gd name="connsiteY12" fmla="*/ 2663687 h 3210806"/>
                  <a:gd name="connsiteX13" fmla="*/ 1098303 w 5107940"/>
                  <a:gd name="connsiteY13" fmla="*/ 2443818 h 3210806"/>
                  <a:gd name="connsiteX14" fmla="*/ 1584230 w 5107940"/>
                  <a:gd name="connsiteY14" fmla="*/ 1906414 h 3210806"/>
                  <a:gd name="connsiteX15" fmla="*/ 1697676 w 5107940"/>
                  <a:gd name="connsiteY15" fmla="*/ 1865018 h 3210806"/>
                  <a:gd name="connsiteX16" fmla="*/ 1821368 w 5107940"/>
                  <a:gd name="connsiteY16" fmla="*/ 1869894 h 3210806"/>
                  <a:gd name="connsiteX17" fmla="*/ 3578916 w 5107940"/>
                  <a:gd name="connsiteY17" fmla="*/ 1821227 h 3210806"/>
                  <a:gd name="connsiteX18" fmla="*/ 4089879 w 5107940"/>
                  <a:gd name="connsiteY18" fmla="*/ 1755704 h 3210806"/>
                  <a:gd name="connsiteX19" fmla="*/ 4255462 w 5107940"/>
                  <a:gd name="connsiteY19" fmla="*/ 1706541 h 3210806"/>
                  <a:gd name="connsiteX20" fmla="*/ 4305286 w 5107940"/>
                  <a:gd name="connsiteY20" fmla="*/ 1652751 h 3210806"/>
                  <a:gd name="connsiteX21" fmla="*/ 4254058 w 5107940"/>
                  <a:gd name="connsiteY21" fmla="*/ 1599953 h 3210806"/>
                  <a:gd name="connsiteX22" fmla="*/ 4184403 w 5107940"/>
                  <a:gd name="connsiteY22" fmla="*/ 1574752 h 3210806"/>
                  <a:gd name="connsiteX23" fmla="*/ 3745739 w 5107940"/>
                  <a:gd name="connsiteY23" fmla="*/ 1501627 h 3210806"/>
                  <a:gd name="connsiteX24" fmla="*/ 3124388 w 5107940"/>
                  <a:gd name="connsiteY24" fmla="*/ 1456844 h 3210806"/>
                  <a:gd name="connsiteX25" fmla="*/ 3073738 w 5107940"/>
                  <a:gd name="connsiteY25" fmla="*/ 1483449 h 3210806"/>
                  <a:gd name="connsiteX26" fmla="*/ 3081422 w 5107940"/>
                  <a:gd name="connsiteY26" fmla="*/ 1498074 h 3210806"/>
                  <a:gd name="connsiteX27" fmla="*/ 3649479 w 5107940"/>
                  <a:gd name="connsiteY27" fmla="*/ 1534512 h 3210806"/>
                  <a:gd name="connsiteX28" fmla="*/ 4171266 w 5107940"/>
                  <a:gd name="connsiteY28" fmla="*/ 1608629 h 3210806"/>
                  <a:gd name="connsiteX29" fmla="*/ 4218281 w 5107940"/>
                  <a:gd name="connsiteY29" fmla="*/ 1623584 h 3210806"/>
                  <a:gd name="connsiteX30" fmla="*/ 4259759 w 5107940"/>
                  <a:gd name="connsiteY30" fmla="*/ 1652586 h 3210806"/>
                  <a:gd name="connsiteX31" fmla="*/ 4216215 w 5107940"/>
                  <a:gd name="connsiteY31" fmla="*/ 1683984 h 3210806"/>
                  <a:gd name="connsiteX32" fmla="*/ 4048152 w 5107940"/>
                  <a:gd name="connsiteY32" fmla="*/ 1723893 h 3210806"/>
                  <a:gd name="connsiteX33" fmla="*/ 3256425 w 5107940"/>
                  <a:gd name="connsiteY33" fmla="*/ 1799496 h 3210806"/>
                  <a:gd name="connsiteX34" fmla="*/ 1965221 w 5107940"/>
                  <a:gd name="connsiteY34" fmla="*/ 1829242 h 3210806"/>
                  <a:gd name="connsiteX35" fmla="*/ 1684043 w 5107940"/>
                  <a:gd name="connsiteY35" fmla="*/ 1829159 h 3210806"/>
                  <a:gd name="connsiteX36" fmla="*/ 1749979 w 5107940"/>
                  <a:gd name="connsiteY36" fmla="*/ 1789002 h 3210806"/>
                  <a:gd name="connsiteX37" fmla="*/ 2270030 w 5107940"/>
                  <a:gd name="connsiteY37" fmla="*/ 1794869 h 3210806"/>
                  <a:gd name="connsiteX38" fmla="*/ 3122818 w 5107940"/>
                  <a:gd name="connsiteY38" fmla="*/ 1755456 h 3210806"/>
                  <a:gd name="connsiteX39" fmla="*/ 3406557 w 5107940"/>
                  <a:gd name="connsiteY39" fmla="*/ 1706128 h 3210806"/>
                  <a:gd name="connsiteX40" fmla="*/ 3471667 w 5107940"/>
                  <a:gd name="connsiteY40" fmla="*/ 1653578 h 3210806"/>
                  <a:gd name="connsiteX41" fmla="*/ 3406971 w 5107940"/>
                  <a:gd name="connsiteY41" fmla="*/ 1600696 h 3210806"/>
                  <a:gd name="connsiteX42" fmla="*/ 2975165 w 5107940"/>
                  <a:gd name="connsiteY42" fmla="*/ 1539553 h 3210806"/>
                  <a:gd name="connsiteX43" fmla="*/ 2975165 w 5107940"/>
                  <a:gd name="connsiteY43" fmla="*/ 1539553 h 3210806"/>
                  <a:gd name="connsiteX44" fmla="*/ 2975165 w 5107940"/>
                  <a:gd name="connsiteY44" fmla="*/ 1539553 h 3210806"/>
                  <a:gd name="connsiteX45" fmla="*/ 2891299 w 5107940"/>
                  <a:gd name="connsiteY45" fmla="*/ 1575495 h 3210806"/>
                  <a:gd name="connsiteX46" fmla="*/ 3165371 w 5107940"/>
                  <a:gd name="connsiteY46" fmla="*/ 1600366 h 3210806"/>
                  <a:gd name="connsiteX47" fmla="*/ 3425396 w 5107940"/>
                  <a:gd name="connsiteY47" fmla="*/ 1650933 h 3210806"/>
                  <a:gd name="connsiteX48" fmla="*/ 3289310 w 5107940"/>
                  <a:gd name="connsiteY48" fmla="*/ 1690016 h 3210806"/>
                  <a:gd name="connsiteX49" fmla="*/ 2896091 w 5107940"/>
                  <a:gd name="connsiteY49" fmla="*/ 1729842 h 3210806"/>
                  <a:gd name="connsiteX50" fmla="*/ 2187321 w 5107940"/>
                  <a:gd name="connsiteY50" fmla="*/ 1749011 h 3210806"/>
                  <a:gd name="connsiteX51" fmla="*/ 2187321 w 5107940"/>
                  <a:gd name="connsiteY51" fmla="*/ 1749011 h 3210806"/>
                  <a:gd name="connsiteX52" fmla="*/ 2187238 w 5107940"/>
                  <a:gd name="connsiteY52" fmla="*/ 1749011 h 3210806"/>
                  <a:gd name="connsiteX53" fmla="*/ 1680572 w 5107940"/>
                  <a:gd name="connsiteY53" fmla="*/ 1741905 h 3210806"/>
                  <a:gd name="connsiteX54" fmla="*/ 976347 w 5107940"/>
                  <a:gd name="connsiteY54" fmla="*/ 1682084 h 3210806"/>
                  <a:gd name="connsiteX55" fmla="*/ 882566 w 5107940"/>
                  <a:gd name="connsiteY55" fmla="*/ 1651595 h 3210806"/>
                  <a:gd name="connsiteX56" fmla="*/ 1191093 w 5107940"/>
                  <a:gd name="connsiteY56" fmla="*/ 1592434 h 3210806"/>
                  <a:gd name="connsiteX57" fmla="*/ 1191093 w 5107940"/>
                  <a:gd name="connsiteY57" fmla="*/ 1592434 h 3210806"/>
                  <a:gd name="connsiteX58" fmla="*/ 1110202 w 5107940"/>
                  <a:gd name="connsiteY58" fmla="*/ 1559053 h 3210806"/>
                  <a:gd name="connsiteX59" fmla="*/ 916029 w 5107940"/>
                  <a:gd name="connsiteY59" fmla="*/ 1596069 h 3210806"/>
                  <a:gd name="connsiteX60" fmla="*/ 865792 w 5107940"/>
                  <a:gd name="connsiteY60" fmla="*/ 1614330 h 3210806"/>
                  <a:gd name="connsiteX61" fmla="*/ 834642 w 5107940"/>
                  <a:gd name="connsiteY61" fmla="*/ 1653578 h 3210806"/>
                  <a:gd name="connsiteX62" fmla="*/ 866371 w 5107940"/>
                  <a:gd name="connsiteY62" fmla="*/ 1692577 h 3210806"/>
                  <a:gd name="connsiteX63" fmla="*/ 1066162 w 5107940"/>
                  <a:gd name="connsiteY63" fmla="*/ 1739922 h 3210806"/>
                  <a:gd name="connsiteX64" fmla="*/ 1650496 w 5107940"/>
                  <a:gd name="connsiteY64" fmla="*/ 1784706 h 3210806"/>
                  <a:gd name="connsiteX65" fmla="*/ 1586874 w 5107940"/>
                  <a:gd name="connsiteY65" fmla="*/ 1822466 h 3210806"/>
                  <a:gd name="connsiteX66" fmla="*/ 705332 w 5107940"/>
                  <a:gd name="connsiteY66" fmla="*/ 1775534 h 3210806"/>
                  <a:gd name="connsiteX67" fmla="*/ 174209 w 5107940"/>
                  <a:gd name="connsiteY67" fmla="*/ 1707037 h 3210806"/>
                  <a:gd name="connsiteX68" fmla="*/ 94970 w 5107940"/>
                  <a:gd name="connsiteY68" fmla="*/ 1684645 h 3210806"/>
                  <a:gd name="connsiteX69" fmla="*/ 47790 w 5107940"/>
                  <a:gd name="connsiteY69" fmla="*/ 1652338 h 3210806"/>
                  <a:gd name="connsiteX70" fmla="*/ 93235 w 5107940"/>
                  <a:gd name="connsiteY70" fmla="*/ 1622427 h 3210806"/>
                  <a:gd name="connsiteX71" fmla="*/ 310212 w 5107940"/>
                  <a:gd name="connsiteY71" fmla="*/ 1574752 h 3210806"/>
                  <a:gd name="connsiteX72" fmla="*/ 1007745 w 5107940"/>
                  <a:gd name="connsiteY72" fmla="*/ 1507824 h 3210806"/>
                  <a:gd name="connsiteX73" fmla="*/ 1007745 w 5107940"/>
                  <a:gd name="connsiteY73" fmla="*/ 1507824 h 3210806"/>
                  <a:gd name="connsiteX74" fmla="*/ 935281 w 5107940"/>
                  <a:gd name="connsiteY74" fmla="*/ 1468411 h 3210806"/>
                  <a:gd name="connsiteX75" fmla="*/ 912146 w 5107940"/>
                  <a:gd name="connsiteY75" fmla="*/ 1475600 h 3210806"/>
                  <a:gd name="connsiteX76" fmla="*/ 260553 w 5107940"/>
                  <a:gd name="connsiteY76" fmla="*/ 1543436 h 3210806"/>
                  <a:gd name="connsiteX77" fmla="*/ 32587 w 5107940"/>
                  <a:gd name="connsiteY77" fmla="*/ 1611273 h 3210806"/>
                  <a:gd name="connsiteX78" fmla="*/ 33165 w 5107940"/>
                  <a:gd name="connsiteY78" fmla="*/ 1695634 h 3210806"/>
                  <a:gd name="connsiteX79" fmla="*/ 112652 w 5107940"/>
                  <a:gd name="connsiteY79" fmla="*/ 1729098 h 3210806"/>
                  <a:gd name="connsiteX80" fmla="*/ 485380 w 5107940"/>
                  <a:gd name="connsiteY80" fmla="*/ 1796687 h 3210806"/>
                  <a:gd name="connsiteX81" fmla="*/ 1395098 w 5107940"/>
                  <a:gd name="connsiteY81" fmla="*/ 1857747 h 3210806"/>
                  <a:gd name="connsiteX82" fmla="*/ 1557789 w 5107940"/>
                  <a:gd name="connsiteY82" fmla="*/ 1865432 h 3210806"/>
                  <a:gd name="connsiteX83" fmla="*/ 1528292 w 5107940"/>
                  <a:gd name="connsiteY83" fmla="*/ 1901457 h 3210806"/>
                  <a:gd name="connsiteX84" fmla="*/ 1199769 w 5107940"/>
                  <a:gd name="connsiteY84" fmla="*/ 2237829 h 3210806"/>
                  <a:gd name="connsiteX85" fmla="*/ 964531 w 5107940"/>
                  <a:gd name="connsiteY85" fmla="*/ 2621960 h 3210806"/>
                  <a:gd name="connsiteX86" fmla="*/ 1104005 w 5107940"/>
                  <a:gd name="connsiteY86" fmla="*/ 3002786 h 3210806"/>
                  <a:gd name="connsiteX87" fmla="*/ 1232406 w 5107940"/>
                  <a:gd name="connsiteY87" fmla="*/ 3068143 h 3210806"/>
                  <a:gd name="connsiteX88" fmla="*/ 1802860 w 5107940"/>
                  <a:gd name="connsiteY88" fmla="*/ 3191092 h 3210806"/>
                  <a:gd name="connsiteX89" fmla="*/ 2524520 w 5107940"/>
                  <a:gd name="connsiteY89" fmla="*/ 3202494 h 3210806"/>
                  <a:gd name="connsiteX90" fmla="*/ 3389536 w 5107940"/>
                  <a:gd name="connsiteY90" fmla="*/ 3084834 h 3210806"/>
                  <a:gd name="connsiteX91" fmla="*/ 4158211 w 5107940"/>
                  <a:gd name="connsiteY91" fmla="*/ 2796302 h 3210806"/>
                  <a:gd name="connsiteX92" fmla="*/ 4605385 w 5107940"/>
                  <a:gd name="connsiteY92" fmla="*/ 2159086 h 3210806"/>
                  <a:gd name="connsiteX93" fmla="*/ 4580515 w 5107940"/>
                  <a:gd name="connsiteY93" fmla="*/ 1533025 h 3210806"/>
                  <a:gd name="connsiteX94" fmla="*/ 4415262 w 5107940"/>
                  <a:gd name="connsiteY94" fmla="*/ 887051 h 3210806"/>
                  <a:gd name="connsiteX95" fmla="*/ 4353457 w 5107940"/>
                  <a:gd name="connsiteY95" fmla="*/ 399803 h 3210806"/>
                  <a:gd name="connsiteX96" fmla="*/ 4642816 w 5107940"/>
                  <a:gd name="connsiteY96" fmla="*/ 54424 h 3210806"/>
                  <a:gd name="connsiteX97" fmla="*/ 5034630 w 5107940"/>
                  <a:gd name="connsiteY97" fmla="*/ 282804 h 3210806"/>
                  <a:gd name="connsiteX98" fmla="*/ 5065119 w 5107940"/>
                  <a:gd name="connsiteY98" fmla="*/ 560346 h 3210806"/>
                  <a:gd name="connsiteX99" fmla="*/ 5107837 w 5107940"/>
                  <a:gd name="connsiteY99" fmla="*/ 558776 h 3210806"/>
                  <a:gd name="connsiteX100" fmla="*/ 5089246 w 5107940"/>
                  <a:gd name="connsiteY100" fmla="*/ 329157 h 321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5107940" h="3210806">
                    <a:moveTo>
                      <a:pt x="5089246" y="329157"/>
                    </a:moveTo>
                    <a:cubicBezTo>
                      <a:pt x="5070242" y="230253"/>
                      <a:pt x="5039010" y="137051"/>
                      <a:pt x="4955722" y="71693"/>
                    </a:cubicBezTo>
                    <a:cubicBezTo>
                      <a:pt x="4816496" y="-37457"/>
                      <a:pt x="4580185" y="-19940"/>
                      <a:pt x="4446578" y="110362"/>
                    </a:cubicBezTo>
                    <a:cubicBezTo>
                      <a:pt x="4316771" y="237029"/>
                      <a:pt x="4295619" y="397985"/>
                      <a:pt x="4309087" y="567700"/>
                    </a:cubicBezTo>
                    <a:cubicBezTo>
                      <a:pt x="4320820" y="714858"/>
                      <a:pt x="4362216" y="856232"/>
                      <a:pt x="4400720" y="998019"/>
                    </a:cubicBezTo>
                    <a:cubicBezTo>
                      <a:pt x="4481281" y="1294648"/>
                      <a:pt x="4572831" y="1589046"/>
                      <a:pt x="4581093" y="1900135"/>
                    </a:cubicBezTo>
                    <a:cubicBezTo>
                      <a:pt x="4585473" y="2067123"/>
                      <a:pt x="4563163" y="2228989"/>
                      <a:pt x="4490617" y="2381187"/>
                    </a:cubicBezTo>
                    <a:cubicBezTo>
                      <a:pt x="4395845" y="2580069"/>
                      <a:pt x="4236128" y="2712519"/>
                      <a:pt x="4044930" y="2811919"/>
                    </a:cubicBezTo>
                    <a:cubicBezTo>
                      <a:pt x="3784987" y="2947013"/>
                      <a:pt x="3505461" y="3022203"/>
                      <a:pt x="3219656" y="3076736"/>
                    </a:cubicBezTo>
                    <a:cubicBezTo>
                      <a:pt x="2968141" y="3124825"/>
                      <a:pt x="2714230" y="3152257"/>
                      <a:pt x="2458170" y="3162916"/>
                    </a:cubicBezTo>
                    <a:cubicBezTo>
                      <a:pt x="2134109" y="3176384"/>
                      <a:pt x="1811618" y="3166551"/>
                      <a:pt x="1493093" y="3100698"/>
                    </a:cubicBezTo>
                    <a:cubicBezTo>
                      <a:pt x="1358164" y="3072771"/>
                      <a:pt x="1225466" y="3035754"/>
                      <a:pt x="1110450" y="2954862"/>
                    </a:cubicBezTo>
                    <a:cubicBezTo>
                      <a:pt x="1007580" y="2882481"/>
                      <a:pt x="971141" y="2786139"/>
                      <a:pt x="997912" y="2663687"/>
                    </a:cubicBezTo>
                    <a:cubicBezTo>
                      <a:pt x="1015512" y="2583043"/>
                      <a:pt x="1053685" y="2511902"/>
                      <a:pt x="1098303" y="2443818"/>
                    </a:cubicBezTo>
                    <a:cubicBezTo>
                      <a:pt x="1232158" y="2239317"/>
                      <a:pt x="1409144" y="2073816"/>
                      <a:pt x="1584230" y="1906414"/>
                    </a:cubicBezTo>
                    <a:cubicBezTo>
                      <a:pt x="1617776" y="1874355"/>
                      <a:pt x="1651653" y="1859731"/>
                      <a:pt x="1697676" y="1865018"/>
                    </a:cubicBezTo>
                    <a:cubicBezTo>
                      <a:pt x="1738576" y="1869728"/>
                      <a:pt x="1780137" y="1869398"/>
                      <a:pt x="1821368" y="1869894"/>
                    </a:cubicBezTo>
                    <a:cubicBezTo>
                      <a:pt x="2407851" y="1876256"/>
                      <a:pt x="2994003" y="1867415"/>
                      <a:pt x="3578916" y="1821227"/>
                    </a:cubicBezTo>
                    <a:cubicBezTo>
                      <a:pt x="3750201" y="1807676"/>
                      <a:pt x="3921155" y="1789416"/>
                      <a:pt x="4089879" y="1755704"/>
                    </a:cubicBezTo>
                    <a:cubicBezTo>
                      <a:pt x="4146478" y="1744384"/>
                      <a:pt x="4202912" y="1731329"/>
                      <a:pt x="4255462" y="1706541"/>
                    </a:cubicBezTo>
                    <a:cubicBezTo>
                      <a:pt x="4278598" y="1695634"/>
                      <a:pt x="4305947" y="1685389"/>
                      <a:pt x="4305286" y="1652751"/>
                    </a:cubicBezTo>
                    <a:cubicBezTo>
                      <a:pt x="4304625" y="1620527"/>
                      <a:pt x="4277276" y="1610777"/>
                      <a:pt x="4254058" y="1599953"/>
                    </a:cubicBezTo>
                    <a:cubicBezTo>
                      <a:pt x="4231749" y="1589625"/>
                      <a:pt x="4208117" y="1581527"/>
                      <a:pt x="4184403" y="1574752"/>
                    </a:cubicBezTo>
                    <a:cubicBezTo>
                      <a:pt x="4040964" y="1533934"/>
                      <a:pt x="3893310" y="1517409"/>
                      <a:pt x="3745739" y="1501627"/>
                    </a:cubicBezTo>
                    <a:cubicBezTo>
                      <a:pt x="3539173" y="1479566"/>
                      <a:pt x="3331946" y="1466015"/>
                      <a:pt x="3124388" y="1456844"/>
                    </a:cubicBezTo>
                    <a:cubicBezTo>
                      <a:pt x="3107367" y="1465602"/>
                      <a:pt x="3089107" y="1472543"/>
                      <a:pt x="3073738" y="1483449"/>
                    </a:cubicBezTo>
                    <a:cubicBezTo>
                      <a:pt x="3050768" y="1499810"/>
                      <a:pt x="3083240" y="1490721"/>
                      <a:pt x="3081422" y="1498074"/>
                    </a:cubicBezTo>
                    <a:cubicBezTo>
                      <a:pt x="3271050" y="1505759"/>
                      <a:pt x="3460513" y="1516996"/>
                      <a:pt x="3649479" y="1534512"/>
                    </a:cubicBezTo>
                    <a:cubicBezTo>
                      <a:pt x="3824482" y="1550707"/>
                      <a:pt x="3999816" y="1566572"/>
                      <a:pt x="4171266" y="1608629"/>
                    </a:cubicBezTo>
                    <a:cubicBezTo>
                      <a:pt x="4187213" y="1612512"/>
                      <a:pt x="4202994" y="1617717"/>
                      <a:pt x="4218281" y="1623584"/>
                    </a:cubicBezTo>
                    <a:cubicBezTo>
                      <a:pt x="4234723" y="1629864"/>
                      <a:pt x="4259759" y="1634904"/>
                      <a:pt x="4259759" y="1652586"/>
                    </a:cubicBezTo>
                    <a:cubicBezTo>
                      <a:pt x="4259759" y="1673325"/>
                      <a:pt x="4233649" y="1677457"/>
                      <a:pt x="4216215" y="1683984"/>
                    </a:cubicBezTo>
                    <a:cubicBezTo>
                      <a:pt x="4161929" y="1704228"/>
                      <a:pt x="4105082" y="1714721"/>
                      <a:pt x="4048152" y="1723893"/>
                    </a:cubicBezTo>
                    <a:cubicBezTo>
                      <a:pt x="3785896" y="1765867"/>
                      <a:pt x="3521408" y="1784623"/>
                      <a:pt x="3256425" y="1799496"/>
                    </a:cubicBezTo>
                    <a:cubicBezTo>
                      <a:pt x="2826354" y="1823705"/>
                      <a:pt x="2395870" y="1831225"/>
                      <a:pt x="1965221" y="1829242"/>
                    </a:cubicBezTo>
                    <a:cubicBezTo>
                      <a:pt x="1873671" y="1828828"/>
                      <a:pt x="1782120" y="1829159"/>
                      <a:pt x="1684043" y="1829159"/>
                    </a:cubicBezTo>
                    <a:cubicBezTo>
                      <a:pt x="1702386" y="1793960"/>
                      <a:pt x="1723208" y="1788589"/>
                      <a:pt x="1749979" y="1789002"/>
                    </a:cubicBezTo>
                    <a:cubicBezTo>
                      <a:pt x="1923329" y="1791894"/>
                      <a:pt x="2096679" y="1796687"/>
                      <a:pt x="2270030" y="1794869"/>
                    </a:cubicBezTo>
                    <a:cubicBezTo>
                      <a:pt x="2554678" y="1791894"/>
                      <a:pt x="2839409" y="1784458"/>
                      <a:pt x="3122818" y="1755456"/>
                    </a:cubicBezTo>
                    <a:cubicBezTo>
                      <a:pt x="3218417" y="1745706"/>
                      <a:pt x="3314181" y="1734469"/>
                      <a:pt x="3406557" y="1706128"/>
                    </a:cubicBezTo>
                    <a:cubicBezTo>
                      <a:pt x="3434237" y="1697618"/>
                      <a:pt x="3471419" y="1692412"/>
                      <a:pt x="3471667" y="1653578"/>
                    </a:cubicBezTo>
                    <a:cubicBezTo>
                      <a:pt x="3471915" y="1614660"/>
                      <a:pt x="3434733" y="1608298"/>
                      <a:pt x="3406971" y="1600696"/>
                    </a:cubicBezTo>
                    <a:cubicBezTo>
                      <a:pt x="3265845" y="1561614"/>
                      <a:pt x="3120587" y="1549881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44675" y="1545667"/>
                      <a:pt x="2917904" y="1560457"/>
                      <a:pt x="2891299" y="1575495"/>
                    </a:cubicBezTo>
                    <a:cubicBezTo>
                      <a:pt x="2982684" y="1583675"/>
                      <a:pt x="3074234" y="1590451"/>
                      <a:pt x="3165371" y="1600366"/>
                    </a:cubicBezTo>
                    <a:cubicBezTo>
                      <a:pt x="3250889" y="1609703"/>
                      <a:pt x="3336986" y="1617800"/>
                      <a:pt x="3425396" y="1650933"/>
                    </a:cubicBezTo>
                    <a:cubicBezTo>
                      <a:pt x="3379704" y="1679440"/>
                      <a:pt x="3333516" y="1682744"/>
                      <a:pt x="3289310" y="1690016"/>
                    </a:cubicBezTo>
                    <a:cubicBezTo>
                      <a:pt x="3159174" y="1711581"/>
                      <a:pt x="3027632" y="1722075"/>
                      <a:pt x="2896091" y="1729842"/>
                    </a:cubicBezTo>
                    <a:cubicBezTo>
                      <a:pt x="2660110" y="1743888"/>
                      <a:pt x="2423880" y="1752894"/>
                      <a:pt x="2187321" y="1749011"/>
                    </a:cubicBezTo>
                    <a:cubicBezTo>
                      <a:pt x="2187321" y="1749011"/>
                      <a:pt x="2187321" y="1749011"/>
                      <a:pt x="2187321" y="1749011"/>
                    </a:cubicBezTo>
                    <a:cubicBezTo>
                      <a:pt x="2187321" y="1749011"/>
                      <a:pt x="2187238" y="1749011"/>
                      <a:pt x="2187238" y="1749011"/>
                    </a:cubicBezTo>
                    <a:cubicBezTo>
                      <a:pt x="2125599" y="1747937"/>
                      <a:pt x="1692553" y="1742318"/>
                      <a:pt x="1680572" y="1741905"/>
                    </a:cubicBezTo>
                    <a:cubicBezTo>
                      <a:pt x="1444839" y="1733643"/>
                      <a:pt x="1209271" y="1722736"/>
                      <a:pt x="976347" y="1682084"/>
                    </a:cubicBezTo>
                    <a:cubicBezTo>
                      <a:pt x="945775" y="1676713"/>
                      <a:pt x="914377" y="1672333"/>
                      <a:pt x="882566" y="1651595"/>
                    </a:cubicBezTo>
                    <a:cubicBezTo>
                      <a:pt x="984361" y="1610199"/>
                      <a:pt x="1089710" y="1611025"/>
                      <a:pt x="1191093" y="1592434"/>
                    </a:cubicBezTo>
                    <a:lnTo>
                      <a:pt x="1191093" y="1592434"/>
                    </a:lnTo>
                    <a:cubicBezTo>
                      <a:pt x="1165231" y="1578553"/>
                      <a:pt x="1139947" y="1563432"/>
                      <a:pt x="1110202" y="1559053"/>
                    </a:cubicBezTo>
                    <a:cubicBezTo>
                      <a:pt x="1045257" y="1570455"/>
                      <a:pt x="979569" y="1577891"/>
                      <a:pt x="916029" y="1596069"/>
                    </a:cubicBezTo>
                    <a:cubicBezTo>
                      <a:pt x="898926" y="1600944"/>
                      <a:pt x="882070" y="1607306"/>
                      <a:pt x="865792" y="1614330"/>
                    </a:cubicBezTo>
                    <a:cubicBezTo>
                      <a:pt x="848854" y="1621684"/>
                      <a:pt x="834477" y="1632177"/>
                      <a:pt x="834642" y="1653578"/>
                    </a:cubicBezTo>
                    <a:cubicBezTo>
                      <a:pt x="834807" y="1674978"/>
                      <a:pt x="849432" y="1685141"/>
                      <a:pt x="866371" y="1692577"/>
                    </a:cubicBezTo>
                    <a:cubicBezTo>
                      <a:pt x="930076" y="1720422"/>
                      <a:pt x="998160" y="1730420"/>
                      <a:pt x="1066162" y="1739922"/>
                    </a:cubicBezTo>
                    <a:cubicBezTo>
                      <a:pt x="1258268" y="1766776"/>
                      <a:pt x="1451614" y="1778096"/>
                      <a:pt x="1650496" y="1784706"/>
                    </a:cubicBezTo>
                    <a:cubicBezTo>
                      <a:pt x="1632980" y="1809659"/>
                      <a:pt x="1616537" y="1823540"/>
                      <a:pt x="1586874" y="1822466"/>
                    </a:cubicBezTo>
                    <a:cubicBezTo>
                      <a:pt x="1292724" y="1811972"/>
                      <a:pt x="998656" y="1801314"/>
                      <a:pt x="705332" y="1775534"/>
                    </a:cubicBezTo>
                    <a:cubicBezTo>
                      <a:pt x="527272" y="1759918"/>
                      <a:pt x="349459" y="1743558"/>
                      <a:pt x="174209" y="1707037"/>
                    </a:cubicBezTo>
                    <a:cubicBezTo>
                      <a:pt x="147355" y="1701418"/>
                      <a:pt x="120997" y="1693321"/>
                      <a:pt x="94970" y="1684645"/>
                    </a:cubicBezTo>
                    <a:cubicBezTo>
                      <a:pt x="76048" y="1678365"/>
                      <a:pt x="47625" y="1674317"/>
                      <a:pt x="47790" y="1652338"/>
                    </a:cubicBezTo>
                    <a:cubicBezTo>
                      <a:pt x="47873" y="1633912"/>
                      <a:pt x="75139" y="1628872"/>
                      <a:pt x="93235" y="1622427"/>
                    </a:cubicBezTo>
                    <a:cubicBezTo>
                      <a:pt x="163550" y="1597392"/>
                      <a:pt x="236839" y="1585989"/>
                      <a:pt x="310212" y="1574752"/>
                    </a:cubicBezTo>
                    <a:cubicBezTo>
                      <a:pt x="541483" y="1539470"/>
                      <a:pt x="774738" y="1525011"/>
                      <a:pt x="1007745" y="1507824"/>
                    </a:cubicBezTo>
                    <a:cubicBezTo>
                      <a:pt x="1007745" y="1507824"/>
                      <a:pt x="1007745" y="1507824"/>
                      <a:pt x="1007745" y="1507824"/>
                    </a:cubicBezTo>
                    <a:cubicBezTo>
                      <a:pt x="986262" y="1489729"/>
                      <a:pt x="959739" y="1480971"/>
                      <a:pt x="935281" y="1468411"/>
                    </a:cubicBezTo>
                    <a:cubicBezTo>
                      <a:pt x="927597" y="1470890"/>
                      <a:pt x="919913" y="1475352"/>
                      <a:pt x="912146" y="1475600"/>
                    </a:cubicBezTo>
                    <a:cubicBezTo>
                      <a:pt x="693268" y="1482292"/>
                      <a:pt x="476208" y="1506915"/>
                      <a:pt x="260553" y="1543436"/>
                    </a:cubicBezTo>
                    <a:cubicBezTo>
                      <a:pt x="182141" y="1556739"/>
                      <a:pt x="102819" y="1570455"/>
                      <a:pt x="32587" y="1611273"/>
                    </a:cubicBezTo>
                    <a:cubicBezTo>
                      <a:pt x="-11123" y="1636639"/>
                      <a:pt x="-10792" y="1670599"/>
                      <a:pt x="33165" y="1695634"/>
                    </a:cubicBezTo>
                    <a:cubicBezTo>
                      <a:pt x="58036" y="1709763"/>
                      <a:pt x="85220" y="1720918"/>
                      <a:pt x="112652" y="1729098"/>
                    </a:cubicBezTo>
                    <a:cubicBezTo>
                      <a:pt x="234278" y="1765288"/>
                      <a:pt x="359788" y="1782475"/>
                      <a:pt x="485380" y="1796687"/>
                    </a:cubicBezTo>
                    <a:cubicBezTo>
                      <a:pt x="787628" y="1830894"/>
                      <a:pt x="1091032" y="1849072"/>
                      <a:pt x="1395098" y="1857747"/>
                    </a:cubicBezTo>
                    <a:cubicBezTo>
                      <a:pt x="1449383" y="1859317"/>
                      <a:pt x="1503586" y="1862788"/>
                      <a:pt x="1557789" y="1865432"/>
                    </a:cubicBezTo>
                    <a:cubicBezTo>
                      <a:pt x="1551179" y="1882949"/>
                      <a:pt x="1539116" y="1891542"/>
                      <a:pt x="1528292" y="1901457"/>
                    </a:cubicBezTo>
                    <a:cubicBezTo>
                      <a:pt x="1412780" y="2007715"/>
                      <a:pt x="1300821" y="2117525"/>
                      <a:pt x="1199769" y="2237829"/>
                    </a:cubicBezTo>
                    <a:cubicBezTo>
                      <a:pt x="1102104" y="2354002"/>
                      <a:pt x="1010058" y="2474224"/>
                      <a:pt x="964531" y="2621960"/>
                    </a:cubicBezTo>
                    <a:cubicBezTo>
                      <a:pt x="914790" y="2783247"/>
                      <a:pt x="962300" y="2910575"/>
                      <a:pt x="1104005" y="3002786"/>
                    </a:cubicBezTo>
                    <a:cubicBezTo>
                      <a:pt x="1144492" y="3029061"/>
                      <a:pt x="1187623" y="3050379"/>
                      <a:pt x="1232406" y="3068143"/>
                    </a:cubicBezTo>
                    <a:cubicBezTo>
                      <a:pt x="1415672" y="3141020"/>
                      <a:pt x="1608274" y="3172005"/>
                      <a:pt x="1802860" y="3191092"/>
                    </a:cubicBezTo>
                    <a:cubicBezTo>
                      <a:pt x="2042972" y="3214640"/>
                      <a:pt x="2283581" y="3215301"/>
                      <a:pt x="2524520" y="3202494"/>
                    </a:cubicBezTo>
                    <a:cubicBezTo>
                      <a:pt x="2816191" y="3186960"/>
                      <a:pt x="3104888" y="3150356"/>
                      <a:pt x="3389536" y="3084834"/>
                    </a:cubicBezTo>
                    <a:cubicBezTo>
                      <a:pt x="3658403" y="3022947"/>
                      <a:pt x="3920494" y="2941477"/>
                      <a:pt x="4158211" y="2796302"/>
                    </a:cubicBezTo>
                    <a:cubicBezTo>
                      <a:pt x="4399646" y="2648814"/>
                      <a:pt x="4554653" y="2440925"/>
                      <a:pt x="4605385" y="2159086"/>
                    </a:cubicBezTo>
                    <a:cubicBezTo>
                      <a:pt x="4643394" y="1948223"/>
                      <a:pt x="4620341" y="1740335"/>
                      <a:pt x="4580515" y="1533025"/>
                    </a:cubicBezTo>
                    <a:cubicBezTo>
                      <a:pt x="4538458" y="1314396"/>
                      <a:pt x="4470787" y="1102211"/>
                      <a:pt x="4415262" y="887051"/>
                    </a:cubicBezTo>
                    <a:cubicBezTo>
                      <a:pt x="4374114" y="727417"/>
                      <a:pt x="4334288" y="567948"/>
                      <a:pt x="4353457" y="399803"/>
                    </a:cubicBezTo>
                    <a:cubicBezTo>
                      <a:pt x="4373453" y="224883"/>
                      <a:pt x="4478223" y="93258"/>
                      <a:pt x="4642816" y="54424"/>
                    </a:cubicBezTo>
                    <a:cubicBezTo>
                      <a:pt x="4803689" y="16416"/>
                      <a:pt x="4982410" y="66983"/>
                      <a:pt x="5034630" y="282804"/>
                    </a:cubicBezTo>
                    <a:cubicBezTo>
                      <a:pt x="5056774" y="374271"/>
                      <a:pt x="5066607" y="466565"/>
                      <a:pt x="5065119" y="560346"/>
                    </a:cubicBezTo>
                    <a:cubicBezTo>
                      <a:pt x="5079827" y="572079"/>
                      <a:pt x="5094039" y="572740"/>
                      <a:pt x="5107837" y="558776"/>
                    </a:cubicBezTo>
                    <a:cubicBezTo>
                      <a:pt x="5108746" y="481686"/>
                      <a:pt x="5103789" y="405008"/>
                      <a:pt x="5089246" y="329157"/>
                    </a:cubicBezTo>
                    <a:close/>
                  </a:path>
                </a:pathLst>
              </a:custGeom>
              <a:solidFill>
                <a:srgbClr val="3B434C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57F68AF4-DEBA-4BB9-BDCD-9508AAA60E1C}"/>
                  </a:ext>
                </a:extLst>
              </p:cNvPr>
              <p:cNvSpPr/>
              <p:nvPr/>
            </p:nvSpPr>
            <p:spPr>
              <a:xfrm>
                <a:off x="10989705" y="5072377"/>
                <a:ext cx="27890" cy="192464"/>
              </a:xfrm>
              <a:custGeom>
                <a:avLst/>
                <a:gdLst>
                  <a:gd name="connsiteX0" fmla="*/ 39661 w 39664"/>
                  <a:gd name="connsiteY0" fmla="*/ 248726 h 273718"/>
                  <a:gd name="connsiteX1" fmla="*/ 20987 w 39664"/>
                  <a:gd name="connsiteY1" fmla="*/ 273679 h 273718"/>
                  <a:gd name="connsiteX2" fmla="*/ 0 w 39664"/>
                  <a:gd name="connsiteY2" fmla="*/ 247404 h 273718"/>
                  <a:gd name="connsiteX3" fmla="*/ 83 w 39664"/>
                  <a:gd name="connsiteY3" fmla="*/ 24973 h 273718"/>
                  <a:gd name="connsiteX4" fmla="*/ 18178 w 39664"/>
                  <a:gd name="connsiteY4" fmla="*/ 21 h 273718"/>
                  <a:gd name="connsiteX5" fmla="*/ 39661 w 39664"/>
                  <a:gd name="connsiteY5" fmla="*/ 26296 h 273718"/>
                  <a:gd name="connsiteX6" fmla="*/ 39661 w 39664"/>
                  <a:gd name="connsiteY6" fmla="*/ 248726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64" h="273718">
                    <a:moveTo>
                      <a:pt x="39661" y="248726"/>
                    </a:moveTo>
                    <a:cubicBezTo>
                      <a:pt x="39661" y="261781"/>
                      <a:pt x="39413" y="272853"/>
                      <a:pt x="20987" y="273679"/>
                    </a:cubicBezTo>
                    <a:cubicBezTo>
                      <a:pt x="83" y="274506"/>
                      <a:pt x="0" y="262277"/>
                      <a:pt x="0" y="247404"/>
                    </a:cubicBezTo>
                    <a:cubicBezTo>
                      <a:pt x="248" y="173288"/>
                      <a:pt x="165" y="99090"/>
                      <a:pt x="83" y="24973"/>
                    </a:cubicBezTo>
                    <a:cubicBezTo>
                      <a:pt x="83" y="12249"/>
                      <a:pt x="-826" y="516"/>
                      <a:pt x="18178" y="21"/>
                    </a:cubicBezTo>
                    <a:cubicBezTo>
                      <a:pt x="38752" y="-558"/>
                      <a:pt x="39743" y="11175"/>
                      <a:pt x="39661" y="26296"/>
                    </a:cubicBezTo>
                    <a:cubicBezTo>
                      <a:pt x="39413" y="63312"/>
                      <a:pt x="39578" y="211627"/>
                      <a:pt x="39661" y="248726"/>
                    </a:cubicBezTo>
                    <a:close/>
                  </a:path>
                </a:pathLst>
              </a:custGeom>
              <a:solidFill>
                <a:srgbClr val="7A889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77DC5F0A-6DDD-446D-BAE3-0566BFA6E721}"/>
              </a:ext>
            </a:extLst>
          </p:cNvPr>
          <p:cNvGrpSpPr/>
          <p:nvPr/>
        </p:nvGrpSpPr>
        <p:grpSpPr>
          <a:xfrm>
            <a:off x="71179" y="2362136"/>
            <a:ext cx="5142606" cy="4444004"/>
            <a:chOff x="0" y="0"/>
            <a:chExt cx="7934952" cy="6857020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14ACB83-B759-4B47-9D19-AFBBB136E193}"/>
                </a:ext>
              </a:extLst>
            </p:cNvPr>
            <p:cNvGrpSpPr/>
            <p:nvPr/>
          </p:nvGrpSpPr>
          <p:grpSpPr>
            <a:xfrm>
              <a:off x="3259917" y="0"/>
              <a:ext cx="4144327" cy="5931604"/>
              <a:chOff x="3259917" y="0"/>
              <a:chExt cx="4144327" cy="5931604"/>
            </a:xfrm>
          </p:grpSpPr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512EA118-E6FB-4997-926F-8308655B5CB7}"/>
                  </a:ext>
                </a:extLst>
              </p:cNvPr>
              <p:cNvSpPr/>
              <p:nvPr/>
            </p:nvSpPr>
            <p:spPr>
              <a:xfrm>
                <a:off x="3493537" y="3918148"/>
                <a:ext cx="3823851" cy="2013456"/>
              </a:xfrm>
              <a:custGeom>
                <a:avLst/>
                <a:gdLst>
                  <a:gd name="connsiteX0" fmla="*/ 3823851 w 3823851"/>
                  <a:gd name="connsiteY0" fmla="*/ 1995749 h 2013456"/>
                  <a:gd name="connsiteX1" fmla="*/ 3724061 w 3823851"/>
                  <a:gd name="connsiteY1" fmla="*/ 1540267 h 2013456"/>
                  <a:gd name="connsiteX2" fmla="*/ 3456907 w 3823851"/>
                  <a:gd name="connsiteY2" fmla="*/ 901904 h 2013456"/>
                  <a:gd name="connsiteX3" fmla="*/ 2927278 w 3823851"/>
                  <a:gd name="connsiteY3" fmla="*/ 186907 h 2013456"/>
                  <a:gd name="connsiteX4" fmla="*/ 2686181 w 3823851"/>
                  <a:gd name="connsiteY4" fmla="*/ 2369 h 2013456"/>
                  <a:gd name="connsiteX5" fmla="*/ 2668948 w 3823851"/>
                  <a:gd name="connsiteY5" fmla="*/ 20254 h 2013456"/>
                  <a:gd name="connsiteX6" fmla="*/ 2644430 w 3823851"/>
                  <a:gd name="connsiteY6" fmla="*/ 68995 h 2013456"/>
                  <a:gd name="connsiteX7" fmla="*/ 2549495 w 3823851"/>
                  <a:gd name="connsiteY7" fmla="*/ 0 h 2013456"/>
                  <a:gd name="connsiteX8" fmla="*/ 1593343 w 3823851"/>
                  <a:gd name="connsiteY8" fmla="*/ 240267 h 2013456"/>
                  <a:gd name="connsiteX9" fmla="*/ 1473654 w 3823851"/>
                  <a:gd name="connsiteY9" fmla="*/ 245952 h 2013456"/>
                  <a:gd name="connsiteX10" fmla="*/ 1400395 w 3823851"/>
                  <a:gd name="connsiteY10" fmla="*/ 283263 h 2013456"/>
                  <a:gd name="connsiteX11" fmla="*/ 1241204 w 3823851"/>
                  <a:gd name="connsiteY11" fmla="*/ 441210 h 2013456"/>
                  <a:gd name="connsiteX12" fmla="*/ 1073426 w 3823851"/>
                  <a:gd name="connsiteY12" fmla="*/ 658025 h 2013456"/>
                  <a:gd name="connsiteX13" fmla="*/ 1021665 w 3823851"/>
                  <a:gd name="connsiteY13" fmla="*/ 525247 h 2013456"/>
                  <a:gd name="connsiteX14" fmla="*/ 996614 w 3823851"/>
                  <a:gd name="connsiteY14" fmla="*/ 516364 h 2013456"/>
                  <a:gd name="connsiteX15" fmla="*/ 642166 w 3823851"/>
                  <a:gd name="connsiteY15" fmla="*/ 424805 h 2013456"/>
                  <a:gd name="connsiteX16" fmla="*/ 595616 w 3823851"/>
                  <a:gd name="connsiteY16" fmla="*/ 427648 h 2013456"/>
                  <a:gd name="connsiteX17" fmla="*/ 479362 w 3823851"/>
                  <a:gd name="connsiteY17" fmla="*/ 511330 h 2013456"/>
                  <a:gd name="connsiteX18" fmla="*/ 435893 w 3823851"/>
                  <a:gd name="connsiteY18" fmla="*/ 588379 h 2013456"/>
                  <a:gd name="connsiteX19" fmla="*/ 169627 w 3823851"/>
                  <a:gd name="connsiteY19" fmla="*/ 1071104 h 2013456"/>
                  <a:gd name="connsiteX20" fmla="*/ 168679 w 3823851"/>
                  <a:gd name="connsiteY20" fmla="*/ 1995690 h 2013456"/>
                  <a:gd name="connsiteX21" fmla="*/ 895817 w 3823851"/>
                  <a:gd name="connsiteY21" fmla="*/ 1714678 h 2013456"/>
                  <a:gd name="connsiteX22" fmla="*/ 1023501 w 3823851"/>
                  <a:gd name="connsiteY22" fmla="*/ 1629160 h 2013456"/>
                  <a:gd name="connsiteX23" fmla="*/ 1304751 w 3823851"/>
                  <a:gd name="connsiteY23" fmla="*/ 1394223 h 2013456"/>
                  <a:gd name="connsiteX24" fmla="*/ 1427105 w 3823851"/>
                  <a:gd name="connsiteY24" fmla="*/ 1306870 h 2013456"/>
                  <a:gd name="connsiteX25" fmla="*/ 1465600 w 3823851"/>
                  <a:gd name="connsiteY25" fmla="*/ 1336540 h 2013456"/>
                  <a:gd name="connsiteX26" fmla="*/ 1454525 w 3823851"/>
                  <a:gd name="connsiteY26" fmla="*/ 2013457 h 2013456"/>
                  <a:gd name="connsiteX27" fmla="*/ 3823851 w 3823851"/>
                  <a:gd name="connsiteY27" fmla="*/ 1995749 h 2013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823851" h="2013456">
                    <a:moveTo>
                      <a:pt x="3823851" y="1995749"/>
                    </a:moveTo>
                    <a:cubicBezTo>
                      <a:pt x="3823851" y="1995749"/>
                      <a:pt x="3726963" y="1551756"/>
                      <a:pt x="3724061" y="1540267"/>
                    </a:cubicBezTo>
                    <a:cubicBezTo>
                      <a:pt x="3666674" y="1314213"/>
                      <a:pt x="3570378" y="1104268"/>
                      <a:pt x="3456907" y="901904"/>
                    </a:cubicBezTo>
                    <a:cubicBezTo>
                      <a:pt x="3310745" y="641205"/>
                      <a:pt x="3143145" y="395964"/>
                      <a:pt x="2927278" y="186907"/>
                    </a:cubicBezTo>
                    <a:cubicBezTo>
                      <a:pt x="2854256" y="116136"/>
                      <a:pt x="2776260" y="51169"/>
                      <a:pt x="2686181" y="2369"/>
                    </a:cubicBezTo>
                    <a:cubicBezTo>
                      <a:pt x="2674752" y="2843"/>
                      <a:pt x="2672797" y="12614"/>
                      <a:pt x="2668948" y="20254"/>
                    </a:cubicBezTo>
                    <a:cubicBezTo>
                      <a:pt x="2660775" y="36481"/>
                      <a:pt x="2653135" y="53004"/>
                      <a:pt x="2644430" y="68995"/>
                    </a:cubicBezTo>
                    <a:lnTo>
                      <a:pt x="2549495" y="0"/>
                    </a:lnTo>
                    <a:lnTo>
                      <a:pt x="1593343" y="240267"/>
                    </a:lnTo>
                    <a:cubicBezTo>
                      <a:pt x="1553486" y="243051"/>
                      <a:pt x="1513629" y="244886"/>
                      <a:pt x="1473654" y="245952"/>
                    </a:cubicBezTo>
                    <a:cubicBezTo>
                      <a:pt x="1445878" y="251875"/>
                      <a:pt x="1422308" y="266384"/>
                      <a:pt x="1400395" y="283263"/>
                    </a:cubicBezTo>
                    <a:cubicBezTo>
                      <a:pt x="1340758" y="329220"/>
                      <a:pt x="1289412" y="383823"/>
                      <a:pt x="1241204" y="441210"/>
                    </a:cubicBezTo>
                    <a:cubicBezTo>
                      <a:pt x="1180975" y="512929"/>
                      <a:pt x="1120035" y="584292"/>
                      <a:pt x="1073426" y="658025"/>
                    </a:cubicBezTo>
                    <a:cubicBezTo>
                      <a:pt x="1106295" y="599986"/>
                      <a:pt x="1089416" y="551542"/>
                      <a:pt x="1021665" y="525247"/>
                    </a:cubicBezTo>
                    <a:cubicBezTo>
                      <a:pt x="1013374" y="522049"/>
                      <a:pt x="1004906" y="519384"/>
                      <a:pt x="996614" y="516364"/>
                    </a:cubicBezTo>
                    <a:cubicBezTo>
                      <a:pt x="880538" y="477987"/>
                      <a:pt x="761263" y="451692"/>
                      <a:pt x="642166" y="424805"/>
                    </a:cubicBezTo>
                    <a:cubicBezTo>
                      <a:pt x="626768" y="421311"/>
                      <a:pt x="610837" y="421311"/>
                      <a:pt x="595616" y="427648"/>
                    </a:cubicBezTo>
                    <a:cubicBezTo>
                      <a:pt x="543974" y="437657"/>
                      <a:pt x="506486" y="467801"/>
                      <a:pt x="479362" y="511330"/>
                    </a:cubicBezTo>
                    <a:cubicBezTo>
                      <a:pt x="463787" y="536322"/>
                      <a:pt x="448863" y="561965"/>
                      <a:pt x="435893" y="588379"/>
                    </a:cubicBezTo>
                    <a:cubicBezTo>
                      <a:pt x="354995" y="753669"/>
                      <a:pt x="245136" y="902911"/>
                      <a:pt x="169627" y="1071104"/>
                    </a:cubicBezTo>
                    <a:cubicBezTo>
                      <a:pt x="-139279" y="1652198"/>
                      <a:pt x="44312" y="1995690"/>
                      <a:pt x="168679" y="1995690"/>
                    </a:cubicBezTo>
                    <a:cubicBezTo>
                      <a:pt x="512646" y="1995690"/>
                      <a:pt x="883617" y="1719652"/>
                      <a:pt x="895817" y="1714678"/>
                    </a:cubicBezTo>
                    <a:cubicBezTo>
                      <a:pt x="941656" y="1691048"/>
                      <a:pt x="982045" y="1659245"/>
                      <a:pt x="1023501" y="1629160"/>
                    </a:cubicBezTo>
                    <a:cubicBezTo>
                      <a:pt x="1122522" y="1557204"/>
                      <a:pt x="1212718" y="1474530"/>
                      <a:pt x="1304751" y="1394223"/>
                    </a:cubicBezTo>
                    <a:cubicBezTo>
                      <a:pt x="1342890" y="1360940"/>
                      <a:pt x="1386893" y="1336718"/>
                      <a:pt x="1427105" y="1306870"/>
                    </a:cubicBezTo>
                    <a:cubicBezTo>
                      <a:pt x="1435100" y="1296683"/>
                      <a:pt x="1471403" y="1317115"/>
                      <a:pt x="1465600" y="1336540"/>
                    </a:cubicBezTo>
                    <a:cubicBezTo>
                      <a:pt x="1472825" y="1449005"/>
                      <a:pt x="1454525" y="2013457"/>
                      <a:pt x="1454525" y="2013457"/>
                    </a:cubicBezTo>
                    <a:lnTo>
                      <a:pt x="3823851" y="199574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540B1247-F34D-4500-99ED-91D7B0DD651B}"/>
                  </a:ext>
                </a:extLst>
              </p:cNvPr>
              <p:cNvSpPr/>
              <p:nvPr/>
            </p:nvSpPr>
            <p:spPr>
              <a:xfrm>
                <a:off x="5699748" y="4458189"/>
                <a:ext cx="390758" cy="833175"/>
              </a:xfrm>
              <a:custGeom>
                <a:avLst/>
                <a:gdLst>
                  <a:gd name="connsiteX0" fmla="*/ 10630 w 390758"/>
                  <a:gd name="connsiteY0" fmla="*/ 39276 h 833175"/>
                  <a:gd name="connsiteX1" fmla="*/ 1569 w 390758"/>
                  <a:gd name="connsiteY1" fmla="*/ 5578 h 833175"/>
                  <a:gd name="connsiteX2" fmla="*/ 11045 w 390758"/>
                  <a:gd name="connsiteY2" fmla="*/ 4275 h 833175"/>
                  <a:gd name="connsiteX3" fmla="*/ 43617 w 390758"/>
                  <a:gd name="connsiteY3" fmla="*/ 18963 h 833175"/>
                  <a:gd name="connsiteX4" fmla="*/ 173256 w 390758"/>
                  <a:gd name="connsiteY4" fmla="*/ 314662 h 833175"/>
                  <a:gd name="connsiteX5" fmla="*/ 207013 w 390758"/>
                  <a:gd name="connsiteY5" fmla="*/ 131071 h 833175"/>
                  <a:gd name="connsiteX6" fmla="*/ 213054 w 390758"/>
                  <a:gd name="connsiteY6" fmla="*/ 90385 h 833175"/>
                  <a:gd name="connsiteX7" fmla="*/ 242073 w 390758"/>
                  <a:gd name="connsiteY7" fmla="*/ 60063 h 833175"/>
                  <a:gd name="connsiteX8" fmla="*/ 253562 w 390758"/>
                  <a:gd name="connsiteY8" fmla="*/ 94768 h 833175"/>
                  <a:gd name="connsiteX9" fmla="*/ 216252 w 390758"/>
                  <a:gd name="connsiteY9" fmla="*/ 270363 h 833175"/>
                  <a:gd name="connsiteX10" fmla="*/ 202038 w 390758"/>
                  <a:gd name="connsiteY10" fmla="*/ 336515 h 833175"/>
                  <a:gd name="connsiteX11" fmla="*/ 225964 w 390758"/>
                  <a:gd name="connsiteY11" fmla="*/ 420079 h 833175"/>
                  <a:gd name="connsiteX12" fmla="*/ 385629 w 390758"/>
                  <a:gd name="connsiteY12" fmla="*/ 788444 h 833175"/>
                  <a:gd name="connsiteX13" fmla="*/ 390130 w 390758"/>
                  <a:gd name="connsiteY13" fmla="*/ 802362 h 833175"/>
                  <a:gd name="connsiteX14" fmla="*/ 378286 w 390758"/>
                  <a:gd name="connsiteY14" fmla="*/ 832092 h 833175"/>
                  <a:gd name="connsiteX15" fmla="*/ 351694 w 390758"/>
                  <a:gd name="connsiteY15" fmla="*/ 814858 h 833175"/>
                  <a:gd name="connsiteX16" fmla="*/ 302776 w 390758"/>
                  <a:gd name="connsiteY16" fmla="*/ 704111 h 833175"/>
                  <a:gd name="connsiteX17" fmla="*/ 154127 w 390758"/>
                  <a:gd name="connsiteY17" fmla="*/ 366364 h 833175"/>
                  <a:gd name="connsiteX18" fmla="*/ 10630 w 390758"/>
                  <a:gd name="connsiteY18" fmla="*/ 39276 h 83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0758" h="833175">
                    <a:moveTo>
                      <a:pt x="10630" y="39276"/>
                    </a:moveTo>
                    <a:cubicBezTo>
                      <a:pt x="5359" y="28675"/>
                      <a:pt x="-3642" y="19022"/>
                      <a:pt x="1569" y="5578"/>
                    </a:cubicBezTo>
                    <a:cubicBezTo>
                      <a:pt x="4708" y="5164"/>
                      <a:pt x="7847" y="4749"/>
                      <a:pt x="11045" y="4275"/>
                    </a:cubicBezTo>
                    <a:cubicBezTo>
                      <a:pt x="28279" y="-4904"/>
                      <a:pt x="35978" y="1018"/>
                      <a:pt x="43617" y="18963"/>
                    </a:cubicBezTo>
                    <a:cubicBezTo>
                      <a:pt x="84836" y="115614"/>
                      <a:pt x="127773" y="211496"/>
                      <a:pt x="173256" y="314662"/>
                    </a:cubicBezTo>
                    <a:cubicBezTo>
                      <a:pt x="185397" y="248747"/>
                      <a:pt x="196294" y="189939"/>
                      <a:pt x="207013" y="131071"/>
                    </a:cubicBezTo>
                    <a:cubicBezTo>
                      <a:pt x="209441" y="117569"/>
                      <a:pt x="211218" y="103948"/>
                      <a:pt x="213054" y="90385"/>
                    </a:cubicBezTo>
                    <a:cubicBezTo>
                      <a:pt x="215363" y="72974"/>
                      <a:pt x="224365" y="57576"/>
                      <a:pt x="242073" y="60063"/>
                    </a:cubicBezTo>
                    <a:cubicBezTo>
                      <a:pt x="260669" y="62669"/>
                      <a:pt x="255931" y="82627"/>
                      <a:pt x="253562" y="94768"/>
                    </a:cubicBezTo>
                    <a:cubicBezTo>
                      <a:pt x="242132" y="153517"/>
                      <a:pt x="228866" y="211851"/>
                      <a:pt x="216252" y="270363"/>
                    </a:cubicBezTo>
                    <a:cubicBezTo>
                      <a:pt x="211514" y="292394"/>
                      <a:pt x="206954" y="314485"/>
                      <a:pt x="202038" y="336515"/>
                    </a:cubicBezTo>
                    <a:cubicBezTo>
                      <a:pt x="194872" y="368673"/>
                      <a:pt x="214712" y="393606"/>
                      <a:pt x="225964" y="420079"/>
                    </a:cubicBezTo>
                    <a:cubicBezTo>
                      <a:pt x="278199" y="543262"/>
                      <a:pt x="332269" y="665735"/>
                      <a:pt x="385629" y="788444"/>
                    </a:cubicBezTo>
                    <a:cubicBezTo>
                      <a:pt x="387583" y="792945"/>
                      <a:pt x="389893" y="797683"/>
                      <a:pt x="390130" y="802362"/>
                    </a:cubicBezTo>
                    <a:cubicBezTo>
                      <a:pt x="390663" y="813851"/>
                      <a:pt x="393861" y="827413"/>
                      <a:pt x="378286" y="832092"/>
                    </a:cubicBezTo>
                    <a:cubicBezTo>
                      <a:pt x="363420" y="836593"/>
                      <a:pt x="356787" y="826347"/>
                      <a:pt x="351694" y="814858"/>
                    </a:cubicBezTo>
                    <a:cubicBezTo>
                      <a:pt x="335349" y="777962"/>
                      <a:pt x="319062" y="741066"/>
                      <a:pt x="302776" y="704111"/>
                    </a:cubicBezTo>
                    <a:cubicBezTo>
                      <a:pt x="253207" y="591529"/>
                      <a:pt x="203578" y="479005"/>
                      <a:pt x="154127" y="366364"/>
                    </a:cubicBezTo>
                    <a:cubicBezTo>
                      <a:pt x="106156" y="257394"/>
                      <a:pt x="58423" y="148305"/>
                      <a:pt x="10630" y="39276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B2FC9FF6-6BBB-4706-AB2C-450E4C6E2E1A}"/>
                  </a:ext>
                </a:extLst>
              </p:cNvPr>
              <p:cNvSpPr/>
              <p:nvPr/>
            </p:nvSpPr>
            <p:spPr>
              <a:xfrm>
                <a:off x="4335640" y="4608271"/>
                <a:ext cx="2323335" cy="1014093"/>
              </a:xfrm>
              <a:custGeom>
                <a:avLst/>
                <a:gdLst>
                  <a:gd name="connsiteX0" fmla="*/ 177195 w 2323335"/>
                  <a:gd name="connsiteY0" fmla="*/ 68284 h 1014093"/>
                  <a:gd name="connsiteX1" fmla="*/ 0 w 2323335"/>
                  <a:gd name="connsiteY1" fmla="*/ 648667 h 1014093"/>
                  <a:gd name="connsiteX2" fmla="*/ 177195 w 2323335"/>
                  <a:gd name="connsiteY2" fmla="*/ 68284 h 1014093"/>
                  <a:gd name="connsiteX3" fmla="*/ 703389 w 2323335"/>
                  <a:gd name="connsiteY3" fmla="*/ 62243 h 1014093"/>
                  <a:gd name="connsiteX4" fmla="*/ 630545 w 2323335"/>
                  <a:gd name="connsiteY4" fmla="*/ 641619 h 1014093"/>
                  <a:gd name="connsiteX5" fmla="*/ 576652 w 2323335"/>
                  <a:gd name="connsiteY5" fmla="*/ 617990 h 1014093"/>
                  <a:gd name="connsiteX6" fmla="*/ 677271 w 2323335"/>
                  <a:gd name="connsiteY6" fmla="*/ 274201 h 1014093"/>
                  <a:gd name="connsiteX7" fmla="*/ 703389 w 2323335"/>
                  <a:gd name="connsiteY7" fmla="*/ 62243 h 1014093"/>
                  <a:gd name="connsiteX8" fmla="*/ 2308385 w 2323335"/>
                  <a:gd name="connsiteY8" fmla="*/ 60052 h 1014093"/>
                  <a:gd name="connsiteX9" fmla="*/ 2322777 w 2323335"/>
                  <a:gd name="connsiteY9" fmla="*/ 90196 h 1014093"/>
                  <a:gd name="connsiteX10" fmla="*/ 2246379 w 2323335"/>
                  <a:gd name="connsiteY10" fmla="*/ 615562 h 1014093"/>
                  <a:gd name="connsiteX11" fmla="*/ 2139127 w 2323335"/>
                  <a:gd name="connsiteY11" fmla="*/ 902556 h 1014093"/>
                  <a:gd name="connsiteX12" fmla="*/ 2104185 w 2323335"/>
                  <a:gd name="connsiteY12" fmla="*/ 914518 h 1014093"/>
                  <a:gd name="connsiteX13" fmla="*/ 2308385 w 2323335"/>
                  <a:gd name="connsiteY13" fmla="*/ 60052 h 1014093"/>
                  <a:gd name="connsiteX14" fmla="*/ 851386 w 2323335"/>
                  <a:gd name="connsiteY14" fmla="*/ 0 h 1014093"/>
                  <a:gd name="connsiteX15" fmla="*/ 883722 w 2323335"/>
                  <a:gd name="connsiteY15" fmla="*/ 2310 h 1014093"/>
                  <a:gd name="connsiteX16" fmla="*/ 869331 w 2323335"/>
                  <a:gd name="connsiteY16" fmla="*/ 216341 h 1014093"/>
                  <a:gd name="connsiteX17" fmla="*/ 1070689 w 2323335"/>
                  <a:gd name="connsiteY17" fmla="*/ 738804 h 1014093"/>
                  <a:gd name="connsiteX18" fmla="*/ 1178356 w 2323335"/>
                  <a:gd name="connsiteY18" fmla="*/ 994232 h 1014093"/>
                  <a:gd name="connsiteX19" fmla="*/ 1180132 w 2323335"/>
                  <a:gd name="connsiteY19" fmla="*/ 1014072 h 1014093"/>
                  <a:gd name="connsiteX20" fmla="*/ 1152653 w 2323335"/>
                  <a:gd name="connsiteY20" fmla="*/ 987422 h 1014093"/>
                  <a:gd name="connsiteX21" fmla="*/ 829060 w 2323335"/>
                  <a:gd name="connsiteY21" fmla="*/ 282493 h 1014093"/>
                  <a:gd name="connsiteX22" fmla="*/ 790269 w 2323335"/>
                  <a:gd name="connsiteY22" fmla="*/ 116491 h 1014093"/>
                  <a:gd name="connsiteX23" fmla="*/ 798441 w 2323335"/>
                  <a:gd name="connsiteY23" fmla="*/ 43766 h 1014093"/>
                  <a:gd name="connsiteX24" fmla="*/ 841970 w 2323335"/>
                  <a:gd name="connsiteY24" fmla="*/ 3850 h 1014093"/>
                  <a:gd name="connsiteX25" fmla="*/ 851386 w 2323335"/>
                  <a:gd name="connsiteY25" fmla="*/ 0 h 1014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323335" h="1014093">
                    <a:moveTo>
                      <a:pt x="177195" y="68284"/>
                    </a:moveTo>
                    <a:cubicBezTo>
                      <a:pt x="188802" y="283263"/>
                      <a:pt x="129046" y="476507"/>
                      <a:pt x="0" y="648667"/>
                    </a:cubicBezTo>
                    <a:cubicBezTo>
                      <a:pt x="76753" y="460635"/>
                      <a:pt x="136686" y="267450"/>
                      <a:pt x="177195" y="68284"/>
                    </a:cubicBezTo>
                    <a:close/>
                    <a:moveTo>
                      <a:pt x="703389" y="62243"/>
                    </a:moveTo>
                    <a:cubicBezTo>
                      <a:pt x="720800" y="260639"/>
                      <a:pt x="718609" y="456607"/>
                      <a:pt x="630545" y="641619"/>
                    </a:cubicBezTo>
                    <a:cubicBezTo>
                      <a:pt x="618759" y="619707"/>
                      <a:pt x="599630" y="614496"/>
                      <a:pt x="576652" y="617990"/>
                    </a:cubicBezTo>
                    <a:cubicBezTo>
                      <a:pt x="627228" y="508368"/>
                      <a:pt x="656662" y="392647"/>
                      <a:pt x="677271" y="274201"/>
                    </a:cubicBezTo>
                    <a:cubicBezTo>
                      <a:pt x="689471" y="203963"/>
                      <a:pt x="693854" y="132777"/>
                      <a:pt x="703389" y="62243"/>
                    </a:cubicBezTo>
                    <a:close/>
                    <a:moveTo>
                      <a:pt x="2308385" y="60052"/>
                    </a:moveTo>
                    <a:cubicBezTo>
                      <a:pt x="2327573" y="70712"/>
                      <a:pt x="2322836" y="81668"/>
                      <a:pt x="2322777" y="90196"/>
                    </a:cubicBezTo>
                    <a:cubicBezTo>
                      <a:pt x="2321532" y="268812"/>
                      <a:pt x="2295238" y="443697"/>
                      <a:pt x="2246379" y="615562"/>
                    </a:cubicBezTo>
                    <a:cubicBezTo>
                      <a:pt x="2218367" y="714286"/>
                      <a:pt x="2177147" y="807740"/>
                      <a:pt x="2139127" y="902556"/>
                    </a:cubicBezTo>
                    <a:cubicBezTo>
                      <a:pt x="2127993" y="908004"/>
                      <a:pt x="2117451" y="915348"/>
                      <a:pt x="2104185" y="914518"/>
                    </a:cubicBezTo>
                    <a:cubicBezTo>
                      <a:pt x="2192723" y="635934"/>
                      <a:pt x="2241641" y="347460"/>
                      <a:pt x="2308385" y="60052"/>
                    </a:cubicBezTo>
                    <a:close/>
                    <a:moveTo>
                      <a:pt x="851386" y="0"/>
                    </a:moveTo>
                    <a:cubicBezTo>
                      <a:pt x="861869" y="4797"/>
                      <a:pt x="872944" y="1658"/>
                      <a:pt x="883722" y="2310"/>
                    </a:cubicBezTo>
                    <a:cubicBezTo>
                      <a:pt x="834686" y="70712"/>
                      <a:pt x="846530" y="142075"/>
                      <a:pt x="869331" y="216341"/>
                    </a:cubicBezTo>
                    <a:cubicBezTo>
                      <a:pt x="924231" y="395312"/>
                      <a:pt x="986947" y="570789"/>
                      <a:pt x="1070689" y="738804"/>
                    </a:cubicBezTo>
                    <a:cubicBezTo>
                      <a:pt x="1111789" y="821361"/>
                      <a:pt x="1143059" y="908833"/>
                      <a:pt x="1178356" y="994232"/>
                    </a:cubicBezTo>
                    <a:cubicBezTo>
                      <a:pt x="1180725" y="999977"/>
                      <a:pt x="1184752" y="1006669"/>
                      <a:pt x="1180132" y="1014072"/>
                    </a:cubicBezTo>
                    <a:cubicBezTo>
                      <a:pt x="1161714" y="1014783"/>
                      <a:pt x="1158220" y="997963"/>
                      <a:pt x="1152653" y="987422"/>
                    </a:cubicBezTo>
                    <a:cubicBezTo>
                      <a:pt x="1031602" y="758526"/>
                      <a:pt x="912623" y="528564"/>
                      <a:pt x="829060" y="282493"/>
                    </a:cubicBezTo>
                    <a:cubicBezTo>
                      <a:pt x="810700" y="228482"/>
                      <a:pt x="798441" y="172871"/>
                      <a:pt x="790269" y="116491"/>
                    </a:cubicBezTo>
                    <a:cubicBezTo>
                      <a:pt x="786715" y="91795"/>
                      <a:pt x="791275" y="67632"/>
                      <a:pt x="798441" y="43766"/>
                    </a:cubicBezTo>
                    <a:cubicBezTo>
                      <a:pt x="805133" y="21498"/>
                      <a:pt x="821953" y="11134"/>
                      <a:pt x="841970" y="3850"/>
                    </a:cubicBezTo>
                    <a:cubicBezTo>
                      <a:pt x="845109" y="2547"/>
                      <a:pt x="848248" y="1303"/>
                      <a:pt x="851386" y="0"/>
                    </a:cubicBezTo>
                    <a:close/>
                  </a:path>
                </a:pathLst>
              </a:custGeom>
              <a:solidFill>
                <a:srgbClr val="212F99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2876F185-E27A-4DC2-A92F-DFB4895BFB19}"/>
                  </a:ext>
                </a:extLst>
              </p:cNvPr>
              <p:cNvSpPr/>
              <p:nvPr/>
            </p:nvSpPr>
            <p:spPr>
              <a:xfrm>
                <a:off x="3259917" y="0"/>
                <a:ext cx="4144327" cy="4617073"/>
              </a:xfrm>
              <a:custGeom>
                <a:avLst/>
                <a:gdLst>
                  <a:gd name="connsiteX0" fmla="*/ 4113438 w 4144327"/>
                  <a:gd name="connsiteY0" fmla="*/ 1843337 h 4617073"/>
                  <a:gd name="connsiteX1" fmla="*/ 4046635 w 4144327"/>
                  <a:gd name="connsiteY1" fmla="*/ 1551072 h 4617073"/>
                  <a:gd name="connsiteX2" fmla="*/ 3703202 w 4144327"/>
                  <a:gd name="connsiteY2" fmla="*/ 1060944 h 4617073"/>
                  <a:gd name="connsiteX3" fmla="*/ 3297466 w 4144327"/>
                  <a:gd name="connsiteY3" fmla="*/ 717215 h 4617073"/>
                  <a:gd name="connsiteX4" fmla="*/ 3363144 w 4144327"/>
                  <a:gd name="connsiteY4" fmla="*/ 333215 h 4617073"/>
                  <a:gd name="connsiteX5" fmla="*/ 3362671 w 4144327"/>
                  <a:gd name="connsiteY5" fmla="*/ 447159 h 4617073"/>
                  <a:gd name="connsiteX6" fmla="*/ 3327788 w 4144327"/>
                  <a:gd name="connsiteY6" fmla="*/ 620031 h 4617073"/>
                  <a:gd name="connsiteX7" fmla="*/ 3270934 w 4144327"/>
                  <a:gd name="connsiteY7" fmla="*/ 689203 h 4617073"/>
                  <a:gd name="connsiteX8" fmla="*/ 3177244 w 4144327"/>
                  <a:gd name="connsiteY8" fmla="*/ 684228 h 4617073"/>
                  <a:gd name="connsiteX9" fmla="*/ 3169486 w 4144327"/>
                  <a:gd name="connsiteY9" fmla="*/ 630276 h 4617073"/>
                  <a:gd name="connsiteX10" fmla="*/ 3126371 w 4144327"/>
                  <a:gd name="connsiteY10" fmla="*/ 312960 h 4617073"/>
                  <a:gd name="connsiteX11" fmla="*/ 2692742 w 4144327"/>
                  <a:gd name="connsiteY11" fmla="*/ 86 h 4617073"/>
                  <a:gd name="connsiteX12" fmla="*/ 2874320 w 4144327"/>
                  <a:gd name="connsiteY12" fmla="*/ 124513 h 4617073"/>
                  <a:gd name="connsiteX13" fmla="*/ 3081303 w 4144327"/>
                  <a:gd name="connsiteY13" fmla="*/ 385212 h 4617073"/>
                  <a:gd name="connsiteX14" fmla="*/ 3081007 w 4144327"/>
                  <a:gd name="connsiteY14" fmla="*/ 630513 h 4617073"/>
                  <a:gd name="connsiteX15" fmla="*/ 2788505 w 4144327"/>
                  <a:gd name="connsiteY15" fmla="*/ 380830 h 4617073"/>
                  <a:gd name="connsiteX16" fmla="*/ 1909580 w 4144327"/>
                  <a:gd name="connsiteY16" fmla="*/ 207721 h 4617073"/>
                  <a:gd name="connsiteX17" fmla="*/ 1712427 w 4144327"/>
                  <a:gd name="connsiteY17" fmla="*/ 222468 h 4617073"/>
                  <a:gd name="connsiteX18" fmla="*/ 1473404 w 4144327"/>
                  <a:gd name="connsiteY18" fmla="*/ 344645 h 4617073"/>
                  <a:gd name="connsiteX19" fmla="*/ 1489749 w 4144327"/>
                  <a:gd name="connsiteY19" fmla="*/ 343401 h 4617073"/>
                  <a:gd name="connsiteX20" fmla="*/ 1962347 w 4144327"/>
                  <a:gd name="connsiteY20" fmla="*/ 238458 h 4617073"/>
                  <a:gd name="connsiteX21" fmla="*/ 2309334 w 4144327"/>
                  <a:gd name="connsiteY21" fmla="*/ 264694 h 4617073"/>
                  <a:gd name="connsiteX22" fmla="*/ 2414099 w 4144327"/>
                  <a:gd name="connsiteY22" fmla="*/ 319889 h 4617073"/>
                  <a:gd name="connsiteX23" fmla="*/ 2403143 w 4144327"/>
                  <a:gd name="connsiteY23" fmla="*/ 319830 h 4617073"/>
                  <a:gd name="connsiteX24" fmla="*/ 2043068 w 4144327"/>
                  <a:gd name="connsiteY24" fmla="*/ 321962 h 4617073"/>
                  <a:gd name="connsiteX25" fmla="*/ 1789772 w 4144327"/>
                  <a:gd name="connsiteY25" fmla="*/ 364188 h 4617073"/>
                  <a:gd name="connsiteX26" fmla="*/ 1356380 w 4144327"/>
                  <a:gd name="connsiteY26" fmla="*/ 463919 h 4617073"/>
                  <a:gd name="connsiteX27" fmla="*/ 1188898 w 4144327"/>
                  <a:gd name="connsiteY27" fmla="*/ 528235 h 4617073"/>
                  <a:gd name="connsiteX28" fmla="*/ 817807 w 4144327"/>
                  <a:gd name="connsiteY28" fmla="*/ 440585 h 4617073"/>
                  <a:gd name="connsiteX29" fmla="*/ 784347 w 4144327"/>
                  <a:gd name="connsiteY29" fmla="*/ 411981 h 4617073"/>
                  <a:gd name="connsiteX30" fmla="*/ 875609 w 4144327"/>
                  <a:gd name="connsiteY30" fmla="*/ 556781 h 4617073"/>
                  <a:gd name="connsiteX31" fmla="*/ 1033556 w 4144327"/>
                  <a:gd name="connsiteY31" fmla="*/ 603152 h 4617073"/>
                  <a:gd name="connsiteX32" fmla="*/ 1000214 w 4144327"/>
                  <a:gd name="connsiteY32" fmla="*/ 642891 h 4617073"/>
                  <a:gd name="connsiteX33" fmla="*/ 497827 w 4144327"/>
                  <a:gd name="connsiteY33" fmla="*/ 927456 h 4617073"/>
                  <a:gd name="connsiteX34" fmla="*/ 247255 w 4144327"/>
                  <a:gd name="connsiteY34" fmla="*/ 1167901 h 4617073"/>
                  <a:gd name="connsiteX35" fmla="*/ 166712 w 4144327"/>
                  <a:gd name="connsiteY35" fmla="*/ 1401357 h 4617073"/>
                  <a:gd name="connsiteX36" fmla="*/ 392588 w 4144327"/>
                  <a:gd name="connsiteY36" fmla="*/ 1087535 h 4617073"/>
                  <a:gd name="connsiteX37" fmla="*/ 372689 w 4144327"/>
                  <a:gd name="connsiteY37" fmla="*/ 1108796 h 4617073"/>
                  <a:gd name="connsiteX38" fmla="*/ 265081 w 4144327"/>
                  <a:gd name="connsiteY38" fmla="*/ 1324249 h 4617073"/>
                  <a:gd name="connsiteX39" fmla="*/ 221197 w 4144327"/>
                  <a:gd name="connsiteY39" fmla="*/ 1619297 h 4617073"/>
                  <a:gd name="connsiteX40" fmla="*/ 109740 w 4144327"/>
                  <a:gd name="connsiteY40" fmla="*/ 1746034 h 4617073"/>
                  <a:gd name="connsiteX41" fmla="*/ 0 w 4144327"/>
                  <a:gd name="connsiteY41" fmla="*/ 1758411 h 4617073"/>
                  <a:gd name="connsiteX42" fmla="*/ 126855 w 4144327"/>
                  <a:gd name="connsiteY42" fmla="*/ 1797617 h 4617073"/>
                  <a:gd name="connsiteX43" fmla="*/ 237128 w 4144327"/>
                  <a:gd name="connsiteY43" fmla="*/ 1747870 h 4617073"/>
                  <a:gd name="connsiteX44" fmla="*/ 383823 w 4144327"/>
                  <a:gd name="connsiteY44" fmla="*/ 2452206 h 4617073"/>
                  <a:gd name="connsiteX45" fmla="*/ 438900 w 4144327"/>
                  <a:gd name="connsiteY45" fmla="*/ 1968593 h 4617073"/>
                  <a:gd name="connsiteX46" fmla="*/ 425634 w 4144327"/>
                  <a:gd name="connsiteY46" fmla="*/ 2176583 h 4617073"/>
                  <a:gd name="connsiteX47" fmla="*/ 532413 w 4144327"/>
                  <a:gd name="connsiteY47" fmla="*/ 2479212 h 4617073"/>
                  <a:gd name="connsiteX48" fmla="*/ 532413 w 4144327"/>
                  <a:gd name="connsiteY48" fmla="*/ 2479212 h 4617073"/>
                  <a:gd name="connsiteX49" fmla="*/ 526728 w 4144327"/>
                  <a:gd name="connsiteY49" fmla="*/ 2573258 h 4617073"/>
                  <a:gd name="connsiteX50" fmla="*/ 337985 w 4144327"/>
                  <a:gd name="connsiteY50" fmla="*/ 2976328 h 4617073"/>
                  <a:gd name="connsiteX51" fmla="*/ 669277 w 4144327"/>
                  <a:gd name="connsiteY51" fmla="*/ 3279194 h 4617073"/>
                  <a:gd name="connsiteX52" fmla="*/ 669277 w 4144327"/>
                  <a:gd name="connsiteY52" fmla="*/ 3279194 h 4617073"/>
                  <a:gd name="connsiteX53" fmla="*/ 715411 w 4144327"/>
                  <a:gd name="connsiteY53" fmla="*/ 3392487 h 4617073"/>
                  <a:gd name="connsiteX54" fmla="*/ 686451 w 4144327"/>
                  <a:gd name="connsiteY54" fmla="*/ 3402318 h 4617073"/>
                  <a:gd name="connsiteX55" fmla="*/ 604073 w 4144327"/>
                  <a:gd name="connsiteY55" fmla="*/ 3509393 h 4617073"/>
                  <a:gd name="connsiteX56" fmla="*/ 666967 w 4144327"/>
                  <a:gd name="connsiteY56" fmla="*/ 3810067 h 4617073"/>
                  <a:gd name="connsiteX57" fmla="*/ 862284 w 4144327"/>
                  <a:gd name="connsiteY57" fmla="*/ 4173043 h 4617073"/>
                  <a:gd name="connsiteX58" fmla="*/ 860744 w 4144327"/>
                  <a:gd name="connsiteY58" fmla="*/ 4299484 h 4617073"/>
                  <a:gd name="connsiteX59" fmla="*/ 829415 w 4144327"/>
                  <a:gd name="connsiteY59" fmla="*/ 4345856 h 4617073"/>
                  <a:gd name="connsiteX60" fmla="*/ 887750 w 4144327"/>
                  <a:gd name="connsiteY60" fmla="*/ 4354384 h 4617073"/>
                  <a:gd name="connsiteX61" fmla="*/ 1230709 w 4144327"/>
                  <a:gd name="connsiteY61" fmla="*/ 4442625 h 4617073"/>
                  <a:gd name="connsiteX62" fmla="*/ 1248535 w 4144327"/>
                  <a:gd name="connsiteY62" fmla="*/ 4423793 h 4617073"/>
                  <a:gd name="connsiteX63" fmla="*/ 1334526 w 4144327"/>
                  <a:gd name="connsiteY63" fmla="*/ 4341414 h 4617073"/>
                  <a:gd name="connsiteX64" fmla="*/ 1482110 w 4144327"/>
                  <a:gd name="connsiteY64" fmla="*/ 4174346 h 4617073"/>
                  <a:gd name="connsiteX65" fmla="*/ 1489157 w 4144327"/>
                  <a:gd name="connsiteY65" fmla="*/ 4147933 h 4617073"/>
                  <a:gd name="connsiteX66" fmla="*/ 1489572 w 4144327"/>
                  <a:gd name="connsiteY66" fmla="*/ 4148051 h 4617073"/>
                  <a:gd name="connsiteX67" fmla="*/ 1700050 w 4144327"/>
                  <a:gd name="connsiteY67" fmla="*/ 4171918 h 4617073"/>
                  <a:gd name="connsiteX68" fmla="*/ 1960038 w 4144327"/>
                  <a:gd name="connsiteY68" fmla="*/ 4155276 h 4617073"/>
                  <a:gd name="connsiteX69" fmla="*/ 1948845 w 4144327"/>
                  <a:gd name="connsiteY69" fmla="*/ 4175886 h 4617073"/>
                  <a:gd name="connsiteX70" fmla="*/ 1917634 w 4144327"/>
                  <a:gd name="connsiteY70" fmla="*/ 4612299 h 4617073"/>
                  <a:gd name="connsiteX71" fmla="*/ 1926695 w 4144327"/>
                  <a:gd name="connsiteY71" fmla="*/ 4607561 h 4617073"/>
                  <a:gd name="connsiteX72" fmla="*/ 1927051 w 4144327"/>
                  <a:gd name="connsiteY72" fmla="*/ 4608390 h 4617073"/>
                  <a:gd name="connsiteX73" fmla="*/ 1959386 w 4144327"/>
                  <a:gd name="connsiteY73" fmla="*/ 4610700 h 4617073"/>
                  <a:gd name="connsiteX74" fmla="*/ 2247031 w 4144327"/>
                  <a:gd name="connsiteY74" fmla="*/ 4545377 h 4617073"/>
                  <a:gd name="connsiteX75" fmla="*/ 2450343 w 4144327"/>
                  <a:gd name="connsiteY75" fmla="*/ 4497584 h 4617073"/>
                  <a:gd name="connsiteX76" fmla="*/ 2442467 w 4144327"/>
                  <a:gd name="connsiteY76" fmla="*/ 4465604 h 4617073"/>
                  <a:gd name="connsiteX77" fmla="*/ 2450758 w 4144327"/>
                  <a:gd name="connsiteY77" fmla="*/ 4462584 h 4617073"/>
                  <a:gd name="connsiteX78" fmla="*/ 2440631 w 4144327"/>
                  <a:gd name="connsiteY78" fmla="*/ 4444639 h 4617073"/>
                  <a:gd name="connsiteX79" fmla="*/ 2478830 w 4144327"/>
                  <a:gd name="connsiteY79" fmla="*/ 4348994 h 4617073"/>
                  <a:gd name="connsiteX80" fmla="*/ 2569914 w 4144327"/>
                  <a:gd name="connsiteY80" fmla="*/ 4307893 h 4617073"/>
                  <a:gd name="connsiteX81" fmla="*/ 2919743 w 4144327"/>
                  <a:gd name="connsiteY81" fmla="*/ 3920576 h 4617073"/>
                  <a:gd name="connsiteX82" fmla="*/ 2938872 w 4144327"/>
                  <a:gd name="connsiteY82" fmla="*/ 3796860 h 4617073"/>
                  <a:gd name="connsiteX83" fmla="*/ 2951131 w 4144327"/>
                  <a:gd name="connsiteY83" fmla="*/ 3717146 h 4617073"/>
                  <a:gd name="connsiteX84" fmla="*/ 2961318 w 4144327"/>
                  <a:gd name="connsiteY84" fmla="*/ 3639090 h 4617073"/>
                  <a:gd name="connsiteX85" fmla="*/ 2971563 w 4144327"/>
                  <a:gd name="connsiteY85" fmla="*/ 3487362 h 4617073"/>
                  <a:gd name="connsiteX86" fmla="*/ 2971563 w 4144327"/>
                  <a:gd name="connsiteY86" fmla="*/ 3487362 h 4617073"/>
                  <a:gd name="connsiteX87" fmla="*/ 2985362 w 4144327"/>
                  <a:gd name="connsiteY87" fmla="*/ 3461777 h 4617073"/>
                  <a:gd name="connsiteX88" fmla="*/ 3043697 w 4144327"/>
                  <a:gd name="connsiteY88" fmla="*/ 3349373 h 4617073"/>
                  <a:gd name="connsiteX89" fmla="*/ 3202236 w 4144327"/>
                  <a:gd name="connsiteY89" fmla="*/ 3283694 h 4617073"/>
                  <a:gd name="connsiteX90" fmla="*/ 3467495 w 4144327"/>
                  <a:gd name="connsiteY90" fmla="*/ 3246325 h 4617073"/>
                  <a:gd name="connsiteX91" fmla="*/ 3654106 w 4144327"/>
                  <a:gd name="connsiteY91" fmla="*/ 2988765 h 4617073"/>
                  <a:gd name="connsiteX92" fmla="*/ 3654106 w 4144327"/>
                  <a:gd name="connsiteY92" fmla="*/ 2988765 h 4617073"/>
                  <a:gd name="connsiteX93" fmla="*/ 3718896 w 4144327"/>
                  <a:gd name="connsiteY93" fmla="*/ 2957318 h 4617073"/>
                  <a:gd name="connsiteX94" fmla="*/ 3771249 w 4144327"/>
                  <a:gd name="connsiteY94" fmla="*/ 2886132 h 4617073"/>
                  <a:gd name="connsiteX95" fmla="*/ 3865827 w 4144327"/>
                  <a:gd name="connsiteY95" fmla="*/ 2673877 h 4617073"/>
                  <a:gd name="connsiteX96" fmla="*/ 3902605 w 4144327"/>
                  <a:gd name="connsiteY96" fmla="*/ 2571363 h 4617073"/>
                  <a:gd name="connsiteX97" fmla="*/ 3940389 w 4144327"/>
                  <a:gd name="connsiteY97" fmla="*/ 2465768 h 4617073"/>
                  <a:gd name="connsiteX98" fmla="*/ 3906395 w 4144327"/>
                  <a:gd name="connsiteY98" fmla="*/ 2758092 h 4617073"/>
                  <a:gd name="connsiteX99" fmla="*/ 3915220 w 4144327"/>
                  <a:gd name="connsiteY99" fmla="*/ 2758566 h 4617073"/>
                  <a:gd name="connsiteX100" fmla="*/ 4103074 w 4144327"/>
                  <a:gd name="connsiteY100" fmla="*/ 2576870 h 4617073"/>
                  <a:gd name="connsiteX101" fmla="*/ 4143879 w 4144327"/>
                  <a:gd name="connsiteY101" fmla="*/ 2306400 h 4617073"/>
                  <a:gd name="connsiteX102" fmla="*/ 4113438 w 4144327"/>
                  <a:gd name="connsiteY102" fmla="*/ 1843337 h 4617073"/>
                  <a:gd name="connsiteX103" fmla="*/ 262712 w 4144327"/>
                  <a:gd name="connsiteY103" fmla="*/ 1656015 h 4617073"/>
                  <a:gd name="connsiteX104" fmla="*/ 275327 w 4144327"/>
                  <a:gd name="connsiteY104" fmla="*/ 1491790 h 4617073"/>
                  <a:gd name="connsiteX105" fmla="*/ 484087 w 4144327"/>
                  <a:gd name="connsiteY105" fmla="*/ 1170329 h 4617073"/>
                  <a:gd name="connsiteX106" fmla="*/ 602592 w 4144327"/>
                  <a:gd name="connsiteY106" fmla="*/ 1070361 h 4617073"/>
                  <a:gd name="connsiteX107" fmla="*/ 262712 w 4144327"/>
                  <a:gd name="connsiteY107" fmla="*/ 1656015 h 461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144327" h="4617073">
                    <a:moveTo>
                      <a:pt x="4113438" y="1843337"/>
                    </a:moveTo>
                    <a:cubicBezTo>
                      <a:pt x="4102778" y="1743250"/>
                      <a:pt x="4085011" y="1645000"/>
                      <a:pt x="4046635" y="1551072"/>
                    </a:cubicBezTo>
                    <a:cubicBezTo>
                      <a:pt x="3969290" y="1361500"/>
                      <a:pt x="3845514" y="1204737"/>
                      <a:pt x="3703202" y="1060944"/>
                    </a:cubicBezTo>
                    <a:cubicBezTo>
                      <a:pt x="3578123" y="934504"/>
                      <a:pt x="3440489" y="822869"/>
                      <a:pt x="3297466" y="717215"/>
                    </a:cubicBezTo>
                    <a:cubicBezTo>
                      <a:pt x="3462698" y="596223"/>
                      <a:pt x="3425032" y="441652"/>
                      <a:pt x="3363144" y="333215"/>
                    </a:cubicBezTo>
                    <a:cubicBezTo>
                      <a:pt x="3363144" y="376566"/>
                      <a:pt x="3365158" y="412040"/>
                      <a:pt x="3362671" y="447159"/>
                    </a:cubicBezTo>
                    <a:cubicBezTo>
                      <a:pt x="3358585" y="506145"/>
                      <a:pt x="3350945" y="564776"/>
                      <a:pt x="3327788" y="620031"/>
                    </a:cubicBezTo>
                    <a:cubicBezTo>
                      <a:pt x="3315825" y="648635"/>
                      <a:pt x="3300131" y="675049"/>
                      <a:pt x="3270934" y="689203"/>
                    </a:cubicBezTo>
                    <a:cubicBezTo>
                      <a:pt x="3239191" y="704601"/>
                      <a:pt x="3206381" y="700574"/>
                      <a:pt x="3177244" y="684228"/>
                    </a:cubicBezTo>
                    <a:cubicBezTo>
                      <a:pt x="3155924" y="672265"/>
                      <a:pt x="3169308" y="648221"/>
                      <a:pt x="3169486" y="630276"/>
                    </a:cubicBezTo>
                    <a:cubicBezTo>
                      <a:pt x="3170552" y="522313"/>
                      <a:pt x="3163031" y="415712"/>
                      <a:pt x="3126371" y="312960"/>
                    </a:cubicBezTo>
                    <a:cubicBezTo>
                      <a:pt x="3062352" y="133456"/>
                      <a:pt x="2873372" y="-3941"/>
                      <a:pt x="2692742" y="86"/>
                    </a:cubicBezTo>
                    <a:cubicBezTo>
                      <a:pt x="2757236" y="38877"/>
                      <a:pt x="2818117" y="78438"/>
                      <a:pt x="2874320" y="124513"/>
                    </a:cubicBezTo>
                    <a:cubicBezTo>
                      <a:pt x="2962087" y="196410"/>
                      <a:pt x="3039906" y="276420"/>
                      <a:pt x="3081303" y="385212"/>
                    </a:cubicBezTo>
                    <a:cubicBezTo>
                      <a:pt x="3112276" y="466644"/>
                      <a:pt x="3112099" y="569750"/>
                      <a:pt x="3081007" y="630513"/>
                    </a:cubicBezTo>
                    <a:cubicBezTo>
                      <a:pt x="2980269" y="497795"/>
                      <a:pt x="2923415" y="448107"/>
                      <a:pt x="2788505" y="380830"/>
                    </a:cubicBezTo>
                    <a:cubicBezTo>
                      <a:pt x="2511521" y="242544"/>
                      <a:pt x="2217124" y="189777"/>
                      <a:pt x="1909580" y="207721"/>
                    </a:cubicBezTo>
                    <a:cubicBezTo>
                      <a:pt x="1843902" y="211571"/>
                      <a:pt x="1777572" y="205708"/>
                      <a:pt x="1712427" y="222468"/>
                    </a:cubicBezTo>
                    <a:cubicBezTo>
                      <a:pt x="1623593" y="245269"/>
                      <a:pt x="1545656" y="287198"/>
                      <a:pt x="1473404" y="344645"/>
                    </a:cubicBezTo>
                    <a:cubicBezTo>
                      <a:pt x="1481221" y="348612"/>
                      <a:pt x="1485189" y="344941"/>
                      <a:pt x="1489749" y="343401"/>
                    </a:cubicBezTo>
                    <a:cubicBezTo>
                      <a:pt x="1643729" y="292588"/>
                      <a:pt x="1796761" y="237688"/>
                      <a:pt x="1962347" y="238458"/>
                    </a:cubicBezTo>
                    <a:cubicBezTo>
                      <a:pt x="2078661" y="238991"/>
                      <a:pt x="2195211" y="236563"/>
                      <a:pt x="2309334" y="264694"/>
                    </a:cubicBezTo>
                    <a:cubicBezTo>
                      <a:pt x="2347236" y="274051"/>
                      <a:pt x="2384369" y="286310"/>
                      <a:pt x="2414099" y="319889"/>
                    </a:cubicBezTo>
                    <a:cubicBezTo>
                      <a:pt x="2407999" y="319889"/>
                      <a:pt x="2405512" y="320126"/>
                      <a:pt x="2403143" y="319830"/>
                    </a:cubicBezTo>
                    <a:cubicBezTo>
                      <a:pt x="2283039" y="306801"/>
                      <a:pt x="2163172" y="308282"/>
                      <a:pt x="2043068" y="321962"/>
                    </a:cubicBezTo>
                    <a:cubicBezTo>
                      <a:pt x="1957787" y="331675"/>
                      <a:pt x="1874342" y="351041"/>
                      <a:pt x="1789772" y="364188"/>
                    </a:cubicBezTo>
                    <a:cubicBezTo>
                      <a:pt x="1642781" y="387048"/>
                      <a:pt x="1497626" y="416186"/>
                      <a:pt x="1356380" y="463919"/>
                    </a:cubicBezTo>
                    <a:cubicBezTo>
                      <a:pt x="1299526" y="483167"/>
                      <a:pt x="1246699" y="515384"/>
                      <a:pt x="1188898" y="528235"/>
                    </a:cubicBezTo>
                    <a:cubicBezTo>
                      <a:pt x="1052804" y="558498"/>
                      <a:pt x="926896" y="531611"/>
                      <a:pt x="817807" y="440585"/>
                    </a:cubicBezTo>
                    <a:cubicBezTo>
                      <a:pt x="808509" y="432827"/>
                      <a:pt x="799389" y="424832"/>
                      <a:pt x="784347" y="411981"/>
                    </a:cubicBezTo>
                    <a:cubicBezTo>
                      <a:pt x="799034" y="476948"/>
                      <a:pt x="825980" y="523971"/>
                      <a:pt x="875609" y="556781"/>
                    </a:cubicBezTo>
                    <a:cubicBezTo>
                      <a:pt x="923461" y="588465"/>
                      <a:pt x="978479" y="596282"/>
                      <a:pt x="1033556" y="603152"/>
                    </a:cubicBezTo>
                    <a:cubicBezTo>
                      <a:pt x="1029233" y="624058"/>
                      <a:pt x="1017566" y="634718"/>
                      <a:pt x="1000214" y="642891"/>
                    </a:cubicBezTo>
                    <a:cubicBezTo>
                      <a:pt x="825684" y="725269"/>
                      <a:pt x="655063" y="814637"/>
                      <a:pt x="497827" y="927456"/>
                    </a:cubicBezTo>
                    <a:cubicBezTo>
                      <a:pt x="402893" y="995562"/>
                      <a:pt x="314355" y="1070598"/>
                      <a:pt x="247255" y="1167901"/>
                    </a:cubicBezTo>
                    <a:cubicBezTo>
                      <a:pt x="199936" y="1236481"/>
                      <a:pt x="170976" y="1311398"/>
                      <a:pt x="166712" y="1401357"/>
                    </a:cubicBezTo>
                    <a:cubicBezTo>
                      <a:pt x="203549" y="1259459"/>
                      <a:pt x="290251" y="1139237"/>
                      <a:pt x="392588" y="1087535"/>
                    </a:cubicBezTo>
                    <a:cubicBezTo>
                      <a:pt x="384178" y="1096478"/>
                      <a:pt x="378375" y="1102637"/>
                      <a:pt x="372689" y="1108796"/>
                    </a:cubicBezTo>
                    <a:cubicBezTo>
                      <a:pt x="316131" y="1170270"/>
                      <a:pt x="276689" y="1239856"/>
                      <a:pt x="265081" y="1324249"/>
                    </a:cubicBezTo>
                    <a:cubicBezTo>
                      <a:pt x="251460" y="1422736"/>
                      <a:pt x="234167" y="1520750"/>
                      <a:pt x="221197" y="1619297"/>
                    </a:cubicBezTo>
                    <a:cubicBezTo>
                      <a:pt x="212136" y="1687936"/>
                      <a:pt x="171154" y="1724891"/>
                      <a:pt x="109740" y="1746034"/>
                    </a:cubicBezTo>
                    <a:cubicBezTo>
                      <a:pt x="76160" y="1757582"/>
                      <a:pt x="41219" y="1757286"/>
                      <a:pt x="0" y="1758411"/>
                    </a:cubicBezTo>
                    <a:cubicBezTo>
                      <a:pt x="42403" y="1786957"/>
                      <a:pt x="82557" y="1800637"/>
                      <a:pt x="126855" y="1797617"/>
                    </a:cubicBezTo>
                    <a:cubicBezTo>
                      <a:pt x="168666" y="1794774"/>
                      <a:pt x="213084" y="1795189"/>
                      <a:pt x="237128" y="1747870"/>
                    </a:cubicBezTo>
                    <a:cubicBezTo>
                      <a:pt x="176365" y="2005193"/>
                      <a:pt x="217999" y="2239241"/>
                      <a:pt x="383823" y="2452206"/>
                    </a:cubicBezTo>
                    <a:cubicBezTo>
                      <a:pt x="308669" y="2183868"/>
                      <a:pt x="366707" y="2056006"/>
                      <a:pt x="438900" y="1968593"/>
                    </a:cubicBezTo>
                    <a:cubicBezTo>
                      <a:pt x="426641" y="2038831"/>
                      <a:pt x="423621" y="2107530"/>
                      <a:pt x="425634" y="2176583"/>
                    </a:cubicBezTo>
                    <a:cubicBezTo>
                      <a:pt x="428891" y="2288929"/>
                      <a:pt x="458681" y="2391799"/>
                      <a:pt x="532413" y="2479212"/>
                    </a:cubicBezTo>
                    <a:cubicBezTo>
                      <a:pt x="532413" y="2479212"/>
                      <a:pt x="532413" y="2479212"/>
                      <a:pt x="532413" y="2479212"/>
                    </a:cubicBezTo>
                    <a:cubicBezTo>
                      <a:pt x="520746" y="2509949"/>
                      <a:pt x="533005" y="2542166"/>
                      <a:pt x="526728" y="2573258"/>
                    </a:cubicBezTo>
                    <a:cubicBezTo>
                      <a:pt x="378611" y="2660967"/>
                      <a:pt x="305708" y="2816723"/>
                      <a:pt x="337985" y="2976328"/>
                    </a:cubicBezTo>
                    <a:cubicBezTo>
                      <a:pt x="368188" y="3125747"/>
                      <a:pt x="514113" y="3259117"/>
                      <a:pt x="669277" y="3279194"/>
                    </a:cubicBezTo>
                    <a:cubicBezTo>
                      <a:pt x="669277" y="3279194"/>
                      <a:pt x="669277" y="3279194"/>
                      <a:pt x="669277" y="3279194"/>
                    </a:cubicBezTo>
                    <a:cubicBezTo>
                      <a:pt x="684675" y="3317096"/>
                      <a:pt x="700132" y="3354999"/>
                      <a:pt x="715411" y="3392487"/>
                    </a:cubicBezTo>
                    <a:cubicBezTo>
                      <a:pt x="705758" y="3400008"/>
                      <a:pt x="693913" y="3394145"/>
                      <a:pt x="686451" y="3402318"/>
                    </a:cubicBezTo>
                    <a:cubicBezTo>
                      <a:pt x="634631" y="3413392"/>
                      <a:pt x="607211" y="3449518"/>
                      <a:pt x="604073" y="3509393"/>
                    </a:cubicBezTo>
                    <a:cubicBezTo>
                      <a:pt x="598565" y="3615224"/>
                      <a:pt x="630427" y="3713297"/>
                      <a:pt x="666967" y="3810067"/>
                    </a:cubicBezTo>
                    <a:cubicBezTo>
                      <a:pt x="715885" y="3939646"/>
                      <a:pt x="788433" y="4056789"/>
                      <a:pt x="862284" y="4173043"/>
                    </a:cubicBezTo>
                    <a:cubicBezTo>
                      <a:pt x="889941" y="4216631"/>
                      <a:pt x="889112" y="4257673"/>
                      <a:pt x="860744" y="4299484"/>
                    </a:cubicBezTo>
                    <a:cubicBezTo>
                      <a:pt x="850262" y="4314941"/>
                      <a:pt x="839839" y="4330398"/>
                      <a:pt x="829415" y="4345856"/>
                    </a:cubicBezTo>
                    <a:cubicBezTo>
                      <a:pt x="848899" y="4348639"/>
                      <a:pt x="868621" y="4350119"/>
                      <a:pt x="887750" y="4354384"/>
                    </a:cubicBezTo>
                    <a:cubicBezTo>
                      <a:pt x="1003057" y="4379909"/>
                      <a:pt x="1117534" y="4408750"/>
                      <a:pt x="1230709" y="4442625"/>
                    </a:cubicBezTo>
                    <a:cubicBezTo>
                      <a:pt x="1239355" y="4438895"/>
                      <a:pt x="1244153" y="4431551"/>
                      <a:pt x="1248535" y="4423793"/>
                    </a:cubicBezTo>
                    <a:cubicBezTo>
                      <a:pt x="1268967" y="4387726"/>
                      <a:pt x="1299289" y="4361549"/>
                      <a:pt x="1334526" y="4341414"/>
                    </a:cubicBezTo>
                    <a:cubicBezTo>
                      <a:pt x="1402810" y="4302327"/>
                      <a:pt x="1447168" y="4242571"/>
                      <a:pt x="1482110" y="4174346"/>
                    </a:cubicBezTo>
                    <a:cubicBezTo>
                      <a:pt x="1486314" y="4166114"/>
                      <a:pt x="1492296" y="4157764"/>
                      <a:pt x="1489157" y="4147933"/>
                    </a:cubicBezTo>
                    <a:cubicBezTo>
                      <a:pt x="1489276" y="4147992"/>
                      <a:pt x="1489453" y="4147992"/>
                      <a:pt x="1489572" y="4148051"/>
                    </a:cubicBezTo>
                    <a:cubicBezTo>
                      <a:pt x="1559218" y="4160370"/>
                      <a:pt x="1627739" y="4182933"/>
                      <a:pt x="1700050" y="4171918"/>
                    </a:cubicBezTo>
                    <a:cubicBezTo>
                      <a:pt x="1786989" y="4170970"/>
                      <a:pt x="1873809" y="4167476"/>
                      <a:pt x="1960038" y="4155276"/>
                    </a:cubicBezTo>
                    <a:cubicBezTo>
                      <a:pt x="1956307" y="4162146"/>
                      <a:pt x="1952398" y="4168898"/>
                      <a:pt x="1948845" y="4175886"/>
                    </a:cubicBezTo>
                    <a:cubicBezTo>
                      <a:pt x="1876593" y="4316895"/>
                      <a:pt x="1855924" y="4461636"/>
                      <a:pt x="1917634" y="4612299"/>
                    </a:cubicBezTo>
                    <a:cubicBezTo>
                      <a:pt x="1922194" y="4612832"/>
                      <a:pt x="1924978" y="4610878"/>
                      <a:pt x="1926695" y="4607561"/>
                    </a:cubicBezTo>
                    <a:cubicBezTo>
                      <a:pt x="1926814" y="4607857"/>
                      <a:pt x="1926932" y="4608153"/>
                      <a:pt x="1927051" y="4608390"/>
                    </a:cubicBezTo>
                    <a:cubicBezTo>
                      <a:pt x="1937000" y="4620827"/>
                      <a:pt x="1948016" y="4618340"/>
                      <a:pt x="1959386" y="4610700"/>
                    </a:cubicBezTo>
                    <a:cubicBezTo>
                      <a:pt x="2055268" y="4589024"/>
                      <a:pt x="2151328" y="4567882"/>
                      <a:pt x="2247031" y="4545377"/>
                    </a:cubicBezTo>
                    <a:cubicBezTo>
                      <a:pt x="2314782" y="4529446"/>
                      <a:pt x="2384073" y="4519852"/>
                      <a:pt x="2450343" y="4497584"/>
                    </a:cubicBezTo>
                    <a:cubicBezTo>
                      <a:pt x="2455851" y="4484733"/>
                      <a:pt x="2449040" y="4475198"/>
                      <a:pt x="2442467" y="4465604"/>
                    </a:cubicBezTo>
                    <a:cubicBezTo>
                      <a:pt x="2445369" y="4465663"/>
                      <a:pt x="2448152" y="4464834"/>
                      <a:pt x="2450758" y="4462584"/>
                    </a:cubicBezTo>
                    <a:cubicBezTo>
                      <a:pt x="2447382" y="4456602"/>
                      <a:pt x="2444125" y="4450561"/>
                      <a:pt x="2440631" y="4444639"/>
                    </a:cubicBezTo>
                    <a:cubicBezTo>
                      <a:pt x="2405452" y="4385298"/>
                      <a:pt x="2413092" y="4366465"/>
                      <a:pt x="2478830" y="4348994"/>
                    </a:cubicBezTo>
                    <a:cubicBezTo>
                      <a:pt x="2511402" y="4340348"/>
                      <a:pt x="2542613" y="4327674"/>
                      <a:pt x="2569914" y="4307893"/>
                    </a:cubicBezTo>
                    <a:cubicBezTo>
                      <a:pt x="2714003" y="4203721"/>
                      <a:pt x="2849150" y="4091257"/>
                      <a:pt x="2919743" y="3920576"/>
                    </a:cubicBezTo>
                    <a:cubicBezTo>
                      <a:pt x="2929456" y="3879831"/>
                      <a:pt x="2942129" y="3839027"/>
                      <a:pt x="2938872" y="3796860"/>
                    </a:cubicBezTo>
                    <a:cubicBezTo>
                      <a:pt x="2936681" y="3768552"/>
                      <a:pt x="2942129" y="3742967"/>
                      <a:pt x="2951131" y="3717146"/>
                    </a:cubicBezTo>
                    <a:cubicBezTo>
                      <a:pt x="2959956" y="3691799"/>
                      <a:pt x="2960785" y="3665622"/>
                      <a:pt x="2961318" y="3639090"/>
                    </a:cubicBezTo>
                    <a:cubicBezTo>
                      <a:pt x="2962384" y="3588396"/>
                      <a:pt x="2963568" y="3537642"/>
                      <a:pt x="2971563" y="3487362"/>
                    </a:cubicBezTo>
                    <a:cubicBezTo>
                      <a:pt x="2971563" y="3487362"/>
                      <a:pt x="2971563" y="3487362"/>
                      <a:pt x="2971563" y="3487362"/>
                    </a:cubicBezTo>
                    <a:cubicBezTo>
                      <a:pt x="2979499" y="3480610"/>
                      <a:pt x="2981868" y="3471016"/>
                      <a:pt x="2985362" y="3461777"/>
                    </a:cubicBezTo>
                    <a:cubicBezTo>
                      <a:pt x="3000227" y="3421980"/>
                      <a:pt x="3017106" y="3382952"/>
                      <a:pt x="3043697" y="3349373"/>
                    </a:cubicBezTo>
                    <a:cubicBezTo>
                      <a:pt x="3084146" y="3298322"/>
                      <a:pt x="3133064" y="3266520"/>
                      <a:pt x="3202236" y="3283694"/>
                    </a:cubicBezTo>
                    <a:cubicBezTo>
                      <a:pt x="3295571" y="3306910"/>
                      <a:pt x="3383991" y="3291512"/>
                      <a:pt x="3467495" y="3246325"/>
                    </a:cubicBezTo>
                    <a:cubicBezTo>
                      <a:pt x="3570602" y="3190537"/>
                      <a:pt x="3636695" y="3107092"/>
                      <a:pt x="3654106" y="2988765"/>
                    </a:cubicBezTo>
                    <a:cubicBezTo>
                      <a:pt x="3654106" y="2988765"/>
                      <a:pt x="3654106" y="2988765"/>
                      <a:pt x="3654106" y="2988765"/>
                    </a:cubicBezTo>
                    <a:cubicBezTo>
                      <a:pt x="3680164" y="2987462"/>
                      <a:pt x="3700892" y="2975262"/>
                      <a:pt x="3718896" y="2957318"/>
                    </a:cubicBezTo>
                    <a:cubicBezTo>
                      <a:pt x="3740038" y="2936294"/>
                      <a:pt x="3756443" y="2911834"/>
                      <a:pt x="3771249" y="2886132"/>
                    </a:cubicBezTo>
                    <a:cubicBezTo>
                      <a:pt x="3810040" y="2818618"/>
                      <a:pt x="3838348" y="2746366"/>
                      <a:pt x="3865827" y="2673877"/>
                    </a:cubicBezTo>
                    <a:cubicBezTo>
                      <a:pt x="3878679" y="2639943"/>
                      <a:pt x="3890405" y="2605534"/>
                      <a:pt x="3902605" y="2571363"/>
                    </a:cubicBezTo>
                    <a:cubicBezTo>
                      <a:pt x="3914805" y="2537250"/>
                      <a:pt x="3927005" y="2503138"/>
                      <a:pt x="3940389" y="2465768"/>
                    </a:cubicBezTo>
                    <a:cubicBezTo>
                      <a:pt x="4004231" y="2574265"/>
                      <a:pt x="3976219" y="2668429"/>
                      <a:pt x="3906395" y="2758092"/>
                    </a:cubicBezTo>
                    <a:cubicBezTo>
                      <a:pt x="3911606" y="2758447"/>
                      <a:pt x="3913502" y="2758980"/>
                      <a:pt x="3915220" y="2758566"/>
                    </a:cubicBezTo>
                    <a:cubicBezTo>
                      <a:pt x="4015602" y="2737068"/>
                      <a:pt x="4070324" y="2668073"/>
                      <a:pt x="4103074" y="2576870"/>
                    </a:cubicBezTo>
                    <a:cubicBezTo>
                      <a:pt x="4134403" y="2489457"/>
                      <a:pt x="4141806" y="2398136"/>
                      <a:pt x="4143879" y="2306400"/>
                    </a:cubicBezTo>
                    <a:cubicBezTo>
                      <a:pt x="4147373" y="2151236"/>
                      <a:pt x="4129843" y="1997316"/>
                      <a:pt x="4113438" y="1843337"/>
                    </a:cubicBezTo>
                    <a:close/>
                    <a:moveTo>
                      <a:pt x="262712" y="1656015"/>
                    </a:moveTo>
                    <a:cubicBezTo>
                      <a:pt x="274202" y="1601826"/>
                      <a:pt x="261410" y="1546453"/>
                      <a:pt x="275327" y="1491790"/>
                    </a:cubicBezTo>
                    <a:cubicBezTo>
                      <a:pt x="308728" y="1360434"/>
                      <a:pt x="385896" y="1258689"/>
                      <a:pt x="484087" y="1170329"/>
                    </a:cubicBezTo>
                    <a:cubicBezTo>
                      <a:pt x="520568" y="1137519"/>
                      <a:pt x="559063" y="1106960"/>
                      <a:pt x="602592" y="1070361"/>
                    </a:cubicBezTo>
                    <a:cubicBezTo>
                      <a:pt x="492023" y="1273317"/>
                      <a:pt x="339347" y="1442517"/>
                      <a:pt x="262712" y="16560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8" name="자유형: 도형 77">
                <a:extLst>
                  <a:ext uri="{FF2B5EF4-FFF2-40B4-BE49-F238E27FC236}">
                    <a16:creationId xmlns:a16="http://schemas.microsoft.com/office/drawing/2014/main" id="{828C8171-9AFA-4E50-B526-C6CF6FE517ED}"/>
                  </a:ext>
                </a:extLst>
              </p:cNvPr>
              <p:cNvSpPr/>
              <p:nvPr/>
            </p:nvSpPr>
            <p:spPr>
              <a:xfrm>
                <a:off x="3783291" y="2073713"/>
                <a:ext cx="3130671" cy="2100345"/>
              </a:xfrm>
              <a:custGeom>
                <a:avLst/>
                <a:gdLst>
                  <a:gd name="connsiteX0" fmla="*/ 1436485 w 3130671"/>
                  <a:gd name="connsiteY0" fmla="*/ 2080734 h 2100345"/>
                  <a:gd name="connsiteX1" fmla="*/ 1176497 w 3130671"/>
                  <a:gd name="connsiteY1" fmla="*/ 2097375 h 2100345"/>
                  <a:gd name="connsiteX2" fmla="*/ 966019 w 3130671"/>
                  <a:gd name="connsiteY2" fmla="*/ 2073509 h 2100345"/>
                  <a:gd name="connsiteX3" fmla="*/ 636504 w 3130671"/>
                  <a:gd name="connsiteY3" fmla="*/ 1911179 h 2100345"/>
                  <a:gd name="connsiteX4" fmla="*/ 270981 w 3130671"/>
                  <a:gd name="connsiteY4" fmla="*/ 1490401 h 2100345"/>
                  <a:gd name="connsiteX5" fmla="*/ 215963 w 3130671"/>
                  <a:gd name="connsiteY5" fmla="*/ 1385813 h 2100345"/>
                  <a:gd name="connsiteX6" fmla="*/ 162840 w 3130671"/>
                  <a:gd name="connsiteY6" fmla="*/ 1327716 h 2100345"/>
                  <a:gd name="connsiteX7" fmla="*/ 191800 w 3130671"/>
                  <a:gd name="connsiteY7" fmla="*/ 1317885 h 2100345"/>
                  <a:gd name="connsiteX8" fmla="*/ 145665 w 3130671"/>
                  <a:gd name="connsiteY8" fmla="*/ 1204592 h 2100345"/>
                  <a:gd name="connsiteX9" fmla="*/ 124641 w 3130671"/>
                  <a:gd name="connsiteY9" fmla="*/ 1173500 h 2100345"/>
                  <a:gd name="connsiteX10" fmla="*/ 5248 w 3130671"/>
                  <a:gd name="connsiteY10" fmla="*/ 622372 h 2100345"/>
                  <a:gd name="connsiteX11" fmla="*/ 3057 w 3130671"/>
                  <a:gd name="connsiteY11" fmla="*/ 498597 h 2100345"/>
                  <a:gd name="connsiteX12" fmla="*/ 8742 w 3130671"/>
                  <a:gd name="connsiteY12" fmla="*/ 404551 h 2100345"/>
                  <a:gd name="connsiteX13" fmla="*/ 36577 w 3130671"/>
                  <a:gd name="connsiteY13" fmla="*/ 461405 h 2100345"/>
                  <a:gd name="connsiteX14" fmla="*/ 36044 w 3130671"/>
                  <a:gd name="connsiteY14" fmla="*/ 592761 h 2100345"/>
                  <a:gd name="connsiteX15" fmla="*/ 104091 w 3130671"/>
                  <a:gd name="connsiteY15" fmla="*/ 504282 h 2100345"/>
                  <a:gd name="connsiteX16" fmla="*/ 104091 w 3130671"/>
                  <a:gd name="connsiteY16" fmla="*/ 714108 h 2100345"/>
                  <a:gd name="connsiteX17" fmla="*/ 110309 w 3130671"/>
                  <a:gd name="connsiteY17" fmla="*/ 716418 h 2100345"/>
                  <a:gd name="connsiteX18" fmla="*/ 161123 w 3130671"/>
                  <a:gd name="connsiteY18" fmla="*/ 632618 h 2100345"/>
                  <a:gd name="connsiteX19" fmla="*/ 195827 w 3130671"/>
                  <a:gd name="connsiteY19" fmla="*/ 727019 h 2100345"/>
                  <a:gd name="connsiteX20" fmla="*/ 199617 w 3130671"/>
                  <a:gd name="connsiteY20" fmla="*/ 726486 h 2100345"/>
                  <a:gd name="connsiteX21" fmla="*/ 203940 w 3130671"/>
                  <a:gd name="connsiteY21" fmla="*/ 633625 h 2100345"/>
                  <a:gd name="connsiteX22" fmla="*/ 209744 w 3130671"/>
                  <a:gd name="connsiteY22" fmla="*/ 432445 h 2100345"/>
                  <a:gd name="connsiteX23" fmla="*/ 202519 w 3130671"/>
                  <a:gd name="connsiteY23" fmla="*/ 353856 h 2100345"/>
                  <a:gd name="connsiteX24" fmla="*/ 225498 w 3130671"/>
                  <a:gd name="connsiteY24" fmla="*/ 278288 h 2100345"/>
                  <a:gd name="connsiteX25" fmla="*/ 327953 w 3130671"/>
                  <a:gd name="connsiteY25" fmla="*/ 209649 h 2100345"/>
                  <a:gd name="connsiteX26" fmla="*/ 291827 w 3130671"/>
                  <a:gd name="connsiteY26" fmla="*/ 368958 h 2100345"/>
                  <a:gd name="connsiteX27" fmla="*/ 760161 w 3130671"/>
                  <a:gd name="connsiteY27" fmla="*/ 0 h 2100345"/>
                  <a:gd name="connsiteX28" fmla="*/ 642545 w 3130671"/>
                  <a:gd name="connsiteY28" fmla="*/ 225935 h 2100345"/>
                  <a:gd name="connsiteX29" fmla="*/ 410154 w 3130671"/>
                  <a:gd name="connsiteY29" fmla="*/ 341005 h 2100345"/>
                  <a:gd name="connsiteX30" fmla="*/ 671682 w 3130671"/>
                  <a:gd name="connsiteY30" fmla="*/ 278584 h 2100345"/>
                  <a:gd name="connsiteX31" fmla="*/ 599489 w 3130671"/>
                  <a:gd name="connsiteY31" fmla="*/ 378078 h 2100345"/>
                  <a:gd name="connsiteX32" fmla="*/ 780711 w 3130671"/>
                  <a:gd name="connsiteY32" fmla="*/ 408874 h 2100345"/>
                  <a:gd name="connsiteX33" fmla="*/ 1031520 w 3130671"/>
                  <a:gd name="connsiteY33" fmla="*/ 397385 h 2100345"/>
                  <a:gd name="connsiteX34" fmla="*/ 1130185 w 3130671"/>
                  <a:gd name="connsiteY34" fmla="*/ 346513 h 2100345"/>
                  <a:gd name="connsiteX35" fmla="*/ 1294410 w 3130671"/>
                  <a:gd name="connsiteY35" fmla="*/ 168903 h 2100345"/>
                  <a:gd name="connsiteX36" fmla="*/ 1315553 w 3130671"/>
                  <a:gd name="connsiteY36" fmla="*/ 148768 h 2100345"/>
                  <a:gd name="connsiteX37" fmla="*/ 1128231 w 3130671"/>
                  <a:gd name="connsiteY37" fmla="*/ 412783 h 2100345"/>
                  <a:gd name="connsiteX38" fmla="*/ 1519989 w 3130671"/>
                  <a:gd name="connsiteY38" fmla="*/ 440085 h 2100345"/>
                  <a:gd name="connsiteX39" fmla="*/ 1699079 w 3130671"/>
                  <a:gd name="connsiteY39" fmla="*/ 425042 h 2100345"/>
                  <a:gd name="connsiteX40" fmla="*/ 1983467 w 3130671"/>
                  <a:gd name="connsiteY40" fmla="*/ 218473 h 2100345"/>
                  <a:gd name="connsiteX41" fmla="*/ 2052343 w 3130671"/>
                  <a:gd name="connsiteY41" fmla="*/ 121762 h 2100345"/>
                  <a:gd name="connsiteX42" fmla="*/ 1575422 w 3130671"/>
                  <a:gd name="connsiteY42" fmla="*/ 498656 h 2100345"/>
                  <a:gd name="connsiteX43" fmla="*/ 1751847 w 3130671"/>
                  <a:gd name="connsiteY43" fmla="*/ 485982 h 2100345"/>
                  <a:gd name="connsiteX44" fmla="*/ 1933365 w 3130671"/>
                  <a:gd name="connsiteY44" fmla="*/ 461642 h 2100345"/>
                  <a:gd name="connsiteX45" fmla="*/ 2114409 w 3130671"/>
                  <a:gd name="connsiteY45" fmla="*/ 426759 h 2100345"/>
                  <a:gd name="connsiteX46" fmla="*/ 1907958 w 3130671"/>
                  <a:gd name="connsiteY46" fmla="*/ 518732 h 2100345"/>
                  <a:gd name="connsiteX47" fmla="*/ 2440015 w 3130671"/>
                  <a:gd name="connsiteY47" fmla="*/ 281723 h 2100345"/>
                  <a:gd name="connsiteX48" fmla="*/ 2214021 w 3130671"/>
                  <a:gd name="connsiteY48" fmla="*/ 787663 h 2100345"/>
                  <a:gd name="connsiteX49" fmla="*/ 2326249 w 3130671"/>
                  <a:gd name="connsiteY49" fmla="*/ 781859 h 2100345"/>
                  <a:gd name="connsiteX50" fmla="*/ 2423611 w 3130671"/>
                  <a:gd name="connsiteY50" fmla="*/ 775226 h 2100345"/>
                  <a:gd name="connsiteX51" fmla="*/ 2444102 w 3130671"/>
                  <a:gd name="connsiteY51" fmla="*/ 795658 h 2100345"/>
                  <a:gd name="connsiteX52" fmla="*/ 2443806 w 3130671"/>
                  <a:gd name="connsiteY52" fmla="*/ 963969 h 2100345"/>
                  <a:gd name="connsiteX53" fmla="*/ 2626627 w 3130671"/>
                  <a:gd name="connsiteY53" fmla="*/ 779846 h 2100345"/>
                  <a:gd name="connsiteX54" fmla="*/ 2757924 w 3130671"/>
                  <a:gd name="connsiteY54" fmla="*/ 705521 h 2100345"/>
                  <a:gd name="connsiteX55" fmla="*/ 2963072 w 3130671"/>
                  <a:gd name="connsiteY55" fmla="*/ 749583 h 2100345"/>
                  <a:gd name="connsiteX56" fmla="*/ 3063632 w 3130671"/>
                  <a:gd name="connsiteY56" fmla="*/ 865127 h 2100345"/>
                  <a:gd name="connsiteX57" fmla="*/ 3130672 w 3130671"/>
                  <a:gd name="connsiteY57" fmla="*/ 914282 h 2100345"/>
                  <a:gd name="connsiteX58" fmla="*/ 2944061 w 3130671"/>
                  <a:gd name="connsiteY58" fmla="*/ 1171842 h 2100345"/>
                  <a:gd name="connsiteX59" fmla="*/ 2678802 w 3130671"/>
                  <a:gd name="connsiteY59" fmla="*/ 1209211 h 2100345"/>
                  <a:gd name="connsiteX60" fmla="*/ 2520263 w 3130671"/>
                  <a:gd name="connsiteY60" fmla="*/ 1274889 h 2100345"/>
                  <a:gd name="connsiteX61" fmla="*/ 2461928 w 3130671"/>
                  <a:gd name="connsiteY61" fmla="*/ 1387294 h 2100345"/>
                  <a:gd name="connsiteX62" fmla="*/ 2448129 w 3130671"/>
                  <a:gd name="connsiteY62" fmla="*/ 1412878 h 2100345"/>
                  <a:gd name="connsiteX63" fmla="*/ 2435219 w 3130671"/>
                  <a:gd name="connsiteY63" fmla="*/ 1389367 h 2100345"/>
                  <a:gd name="connsiteX64" fmla="*/ 2399507 w 3130671"/>
                  <a:gd name="connsiteY64" fmla="*/ 1317056 h 2100345"/>
                  <a:gd name="connsiteX65" fmla="*/ 2279285 w 3130671"/>
                  <a:gd name="connsiteY65" fmla="*/ 1351168 h 2100345"/>
                  <a:gd name="connsiteX66" fmla="*/ 2267500 w 3130671"/>
                  <a:gd name="connsiteY66" fmla="*/ 1369409 h 2100345"/>
                  <a:gd name="connsiteX67" fmla="*/ 2249259 w 3130671"/>
                  <a:gd name="connsiteY67" fmla="*/ 1356261 h 2100345"/>
                  <a:gd name="connsiteX68" fmla="*/ 2227465 w 3130671"/>
                  <a:gd name="connsiteY68" fmla="*/ 1328308 h 2100345"/>
                  <a:gd name="connsiteX69" fmla="*/ 2164097 w 3130671"/>
                  <a:gd name="connsiteY69" fmla="*/ 1332809 h 2100345"/>
                  <a:gd name="connsiteX70" fmla="*/ 2146330 w 3130671"/>
                  <a:gd name="connsiteY70" fmla="*/ 1370060 h 2100345"/>
                  <a:gd name="connsiteX71" fmla="*/ 2107006 w 3130671"/>
                  <a:gd name="connsiteY71" fmla="*/ 1379122 h 2100345"/>
                  <a:gd name="connsiteX72" fmla="*/ 2100432 w 3130671"/>
                  <a:gd name="connsiteY72" fmla="*/ 1373199 h 2100345"/>
                  <a:gd name="connsiteX73" fmla="*/ 2047309 w 3130671"/>
                  <a:gd name="connsiteY73" fmla="*/ 1358571 h 2100345"/>
                  <a:gd name="connsiteX74" fmla="*/ 2013671 w 3130671"/>
                  <a:gd name="connsiteY74" fmla="*/ 1410806 h 2100345"/>
                  <a:gd name="connsiteX75" fmla="*/ 2014796 w 3130671"/>
                  <a:gd name="connsiteY75" fmla="*/ 1452084 h 2100345"/>
                  <a:gd name="connsiteX76" fmla="*/ 2013848 w 3130671"/>
                  <a:gd name="connsiteY76" fmla="*/ 1522263 h 2100345"/>
                  <a:gd name="connsiteX77" fmla="*/ 1830672 w 3130671"/>
                  <a:gd name="connsiteY77" fmla="*/ 1801735 h 2100345"/>
                  <a:gd name="connsiteX78" fmla="*/ 1570151 w 3130671"/>
                  <a:gd name="connsiteY78" fmla="*/ 1965131 h 2100345"/>
                  <a:gd name="connsiteX79" fmla="*/ 1458813 w 3130671"/>
                  <a:gd name="connsiteY79" fmla="*/ 2064270 h 2100345"/>
                  <a:gd name="connsiteX80" fmla="*/ 1436485 w 3130671"/>
                  <a:gd name="connsiteY80" fmla="*/ 2080734 h 2100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3130671" h="2100345">
                    <a:moveTo>
                      <a:pt x="1436485" y="2080734"/>
                    </a:moveTo>
                    <a:cubicBezTo>
                      <a:pt x="1350257" y="2092934"/>
                      <a:pt x="1263436" y="2096428"/>
                      <a:pt x="1176497" y="2097375"/>
                    </a:cubicBezTo>
                    <a:cubicBezTo>
                      <a:pt x="1104186" y="2108450"/>
                      <a:pt x="1035666" y="2085886"/>
                      <a:pt x="966019" y="2073509"/>
                    </a:cubicBezTo>
                    <a:cubicBezTo>
                      <a:pt x="847396" y="2037264"/>
                      <a:pt x="736590" y="1985385"/>
                      <a:pt x="636504" y="1911179"/>
                    </a:cubicBezTo>
                    <a:cubicBezTo>
                      <a:pt x="483590" y="1797767"/>
                      <a:pt x="366270" y="1653738"/>
                      <a:pt x="270981" y="1490401"/>
                    </a:cubicBezTo>
                    <a:cubicBezTo>
                      <a:pt x="251082" y="1456348"/>
                      <a:pt x="232427" y="1421643"/>
                      <a:pt x="215963" y="1385813"/>
                    </a:cubicBezTo>
                    <a:cubicBezTo>
                      <a:pt x="204296" y="1360407"/>
                      <a:pt x="192037" y="1336599"/>
                      <a:pt x="162840" y="1327716"/>
                    </a:cubicBezTo>
                    <a:cubicBezTo>
                      <a:pt x="170243" y="1319543"/>
                      <a:pt x="182147" y="1325406"/>
                      <a:pt x="191800" y="1317885"/>
                    </a:cubicBezTo>
                    <a:cubicBezTo>
                      <a:pt x="176520" y="1280397"/>
                      <a:pt x="161123" y="1242494"/>
                      <a:pt x="145665" y="1204592"/>
                    </a:cubicBezTo>
                    <a:cubicBezTo>
                      <a:pt x="133939" y="1197426"/>
                      <a:pt x="128964" y="1185877"/>
                      <a:pt x="124641" y="1173500"/>
                    </a:cubicBezTo>
                    <a:cubicBezTo>
                      <a:pt x="62339" y="994647"/>
                      <a:pt x="21830" y="811175"/>
                      <a:pt x="5248" y="622372"/>
                    </a:cubicBezTo>
                    <a:cubicBezTo>
                      <a:pt x="1635" y="581035"/>
                      <a:pt x="-3280" y="539993"/>
                      <a:pt x="3057" y="498597"/>
                    </a:cubicBezTo>
                    <a:cubicBezTo>
                      <a:pt x="9334" y="467505"/>
                      <a:pt x="-2925" y="435288"/>
                      <a:pt x="8742" y="404551"/>
                    </a:cubicBezTo>
                    <a:cubicBezTo>
                      <a:pt x="30062" y="417639"/>
                      <a:pt x="37821" y="435939"/>
                      <a:pt x="36577" y="461405"/>
                    </a:cubicBezTo>
                    <a:cubicBezTo>
                      <a:pt x="34563" y="502446"/>
                      <a:pt x="36044" y="543606"/>
                      <a:pt x="36044" y="592761"/>
                    </a:cubicBezTo>
                    <a:cubicBezTo>
                      <a:pt x="60740" y="560662"/>
                      <a:pt x="81172" y="534130"/>
                      <a:pt x="104091" y="504282"/>
                    </a:cubicBezTo>
                    <a:cubicBezTo>
                      <a:pt x="104091" y="576238"/>
                      <a:pt x="104091" y="645173"/>
                      <a:pt x="104091" y="714108"/>
                    </a:cubicBezTo>
                    <a:cubicBezTo>
                      <a:pt x="106164" y="714878"/>
                      <a:pt x="108236" y="715648"/>
                      <a:pt x="110309" y="716418"/>
                    </a:cubicBezTo>
                    <a:cubicBezTo>
                      <a:pt x="126536" y="689649"/>
                      <a:pt x="142763" y="662940"/>
                      <a:pt x="161123" y="632618"/>
                    </a:cubicBezTo>
                    <a:cubicBezTo>
                      <a:pt x="173500" y="666257"/>
                      <a:pt x="184634" y="696638"/>
                      <a:pt x="195827" y="727019"/>
                    </a:cubicBezTo>
                    <a:cubicBezTo>
                      <a:pt x="197070" y="726841"/>
                      <a:pt x="198314" y="726664"/>
                      <a:pt x="199617" y="726486"/>
                    </a:cubicBezTo>
                    <a:cubicBezTo>
                      <a:pt x="201098" y="695513"/>
                      <a:pt x="202934" y="664598"/>
                      <a:pt x="203940" y="633625"/>
                    </a:cubicBezTo>
                    <a:cubicBezTo>
                      <a:pt x="206072" y="566584"/>
                      <a:pt x="207731" y="499544"/>
                      <a:pt x="209744" y="432445"/>
                    </a:cubicBezTo>
                    <a:cubicBezTo>
                      <a:pt x="210573" y="405913"/>
                      <a:pt x="210929" y="379974"/>
                      <a:pt x="202519" y="353856"/>
                    </a:cubicBezTo>
                    <a:cubicBezTo>
                      <a:pt x="193162" y="324719"/>
                      <a:pt x="206546" y="299786"/>
                      <a:pt x="225498" y="278288"/>
                    </a:cubicBezTo>
                    <a:cubicBezTo>
                      <a:pt x="253273" y="246781"/>
                      <a:pt x="289518" y="227475"/>
                      <a:pt x="327953" y="209649"/>
                    </a:cubicBezTo>
                    <a:cubicBezTo>
                      <a:pt x="285135" y="253947"/>
                      <a:pt x="272994" y="305175"/>
                      <a:pt x="291827" y="368958"/>
                    </a:cubicBezTo>
                    <a:cubicBezTo>
                      <a:pt x="412878" y="201180"/>
                      <a:pt x="558567" y="68047"/>
                      <a:pt x="760161" y="0"/>
                    </a:cubicBezTo>
                    <a:cubicBezTo>
                      <a:pt x="737538" y="86643"/>
                      <a:pt x="703011" y="162803"/>
                      <a:pt x="642545" y="225935"/>
                    </a:cubicBezTo>
                    <a:cubicBezTo>
                      <a:pt x="580953" y="290310"/>
                      <a:pt x="503371" y="323297"/>
                      <a:pt x="410154" y="341005"/>
                    </a:cubicBezTo>
                    <a:cubicBezTo>
                      <a:pt x="512550" y="366411"/>
                      <a:pt x="595107" y="341479"/>
                      <a:pt x="671682" y="278584"/>
                    </a:cubicBezTo>
                    <a:cubicBezTo>
                      <a:pt x="664220" y="325252"/>
                      <a:pt x="634194" y="351369"/>
                      <a:pt x="599489" y="378078"/>
                    </a:cubicBezTo>
                    <a:cubicBezTo>
                      <a:pt x="660430" y="398747"/>
                      <a:pt x="720541" y="404966"/>
                      <a:pt x="780711" y="408874"/>
                    </a:cubicBezTo>
                    <a:cubicBezTo>
                      <a:pt x="864630" y="414323"/>
                      <a:pt x="948430" y="408756"/>
                      <a:pt x="1031520" y="397385"/>
                    </a:cubicBezTo>
                    <a:cubicBezTo>
                      <a:pt x="1069363" y="392233"/>
                      <a:pt x="1100515" y="369550"/>
                      <a:pt x="1130185" y="346513"/>
                    </a:cubicBezTo>
                    <a:cubicBezTo>
                      <a:pt x="1194797" y="296469"/>
                      <a:pt x="1245373" y="233397"/>
                      <a:pt x="1294410" y="168903"/>
                    </a:cubicBezTo>
                    <a:cubicBezTo>
                      <a:pt x="1299325" y="162448"/>
                      <a:pt x="1301813" y="153505"/>
                      <a:pt x="1315553" y="148768"/>
                    </a:cubicBezTo>
                    <a:cubicBezTo>
                      <a:pt x="1265568" y="247255"/>
                      <a:pt x="1200364" y="330049"/>
                      <a:pt x="1128231" y="412783"/>
                    </a:cubicBezTo>
                    <a:cubicBezTo>
                      <a:pt x="1260949" y="434222"/>
                      <a:pt x="1390055" y="442631"/>
                      <a:pt x="1519989" y="440085"/>
                    </a:cubicBezTo>
                    <a:cubicBezTo>
                      <a:pt x="1579982" y="438900"/>
                      <a:pt x="1640508" y="442276"/>
                      <a:pt x="1699079" y="425042"/>
                    </a:cubicBezTo>
                    <a:cubicBezTo>
                      <a:pt x="1818295" y="389982"/>
                      <a:pt x="1908787" y="314769"/>
                      <a:pt x="1983467" y="218473"/>
                    </a:cubicBezTo>
                    <a:cubicBezTo>
                      <a:pt x="2008104" y="186670"/>
                      <a:pt x="2030194" y="152972"/>
                      <a:pt x="2052343" y="121762"/>
                    </a:cubicBezTo>
                    <a:cubicBezTo>
                      <a:pt x="1977367" y="323120"/>
                      <a:pt x="1826171" y="463300"/>
                      <a:pt x="1575422" y="498656"/>
                    </a:cubicBezTo>
                    <a:cubicBezTo>
                      <a:pt x="1634230" y="494570"/>
                      <a:pt x="1693216" y="492023"/>
                      <a:pt x="1751847" y="485982"/>
                    </a:cubicBezTo>
                    <a:cubicBezTo>
                      <a:pt x="1812550" y="479764"/>
                      <a:pt x="1873135" y="471532"/>
                      <a:pt x="1933365" y="461642"/>
                    </a:cubicBezTo>
                    <a:cubicBezTo>
                      <a:pt x="1992350" y="451988"/>
                      <a:pt x="2050863" y="439137"/>
                      <a:pt x="2114409" y="426759"/>
                    </a:cubicBezTo>
                    <a:cubicBezTo>
                      <a:pt x="2065846" y="511744"/>
                      <a:pt x="1985895" y="513402"/>
                      <a:pt x="1907958" y="518732"/>
                    </a:cubicBezTo>
                    <a:cubicBezTo>
                      <a:pt x="2047842" y="558590"/>
                      <a:pt x="2252635" y="516541"/>
                      <a:pt x="2440015" y="281723"/>
                    </a:cubicBezTo>
                    <a:cubicBezTo>
                      <a:pt x="2454644" y="373992"/>
                      <a:pt x="2409161" y="572684"/>
                      <a:pt x="2214021" y="787663"/>
                    </a:cubicBezTo>
                    <a:cubicBezTo>
                      <a:pt x="2253582" y="785650"/>
                      <a:pt x="2289945" y="783932"/>
                      <a:pt x="2326249" y="781859"/>
                    </a:cubicBezTo>
                    <a:cubicBezTo>
                      <a:pt x="2358762" y="780023"/>
                      <a:pt x="2391335" y="779076"/>
                      <a:pt x="2423611" y="775226"/>
                    </a:cubicBezTo>
                    <a:cubicBezTo>
                      <a:pt x="2442147" y="773035"/>
                      <a:pt x="2444339" y="779905"/>
                      <a:pt x="2444102" y="795658"/>
                    </a:cubicBezTo>
                    <a:cubicBezTo>
                      <a:pt x="2443273" y="849492"/>
                      <a:pt x="2443806" y="903325"/>
                      <a:pt x="2443806" y="963969"/>
                    </a:cubicBezTo>
                    <a:cubicBezTo>
                      <a:pt x="2507945" y="899713"/>
                      <a:pt x="2569062" y="841437"/>
                      <a:pt x="2626627" y="779846"/>
                    </a:cubicBezTo>
                    <a:cubicBezTo>
                      <a:pt x="2663345" y="740581"/>
                      <a:pt x="2707703" y="719083"/>
                      <a:pt x="2757924" y="705521"/>
                    </a:cubicBezTo>
                    <a:cubicBezTo>
                      <a:pt x="2833966" y="685030"/>
                      <a:pt x="2902072" y="700783"/>
                      <a:pt x="2963072" y="749583"/>
                    </a:cubicBezTo>
                    <a:cubicBezTo>
                      <a:pt x="3003580" y="781978"/>
                      <a:pt x="3035620" y="822012"/>
                      <a:pt x="3063632" y="865127"/>
                    </a:cubicBezTo>
                    <a:cubicBezTo>
                      <a:pt x="3080096" y="890474"/>
                      <a:pt x="3101120" y="907708"/>
                      <a:pt x="3130672" y="914282"/>
                    </a:cubicBezTo>
                    <a:cubicBezTo>
                      <a:pt x="3113261" y="1032609"/>
                      <a:pt x="3047108" y="1116054"/>
                      <a:pt x="2944061" y="1171842"/>
                    </a:cubicBezTo>
                    <a:cubicBezTo>
                      <a:pt x="2860616" y="1217028"/>
                      <a:pt x="2772197" y="1232427"/>
                      <a:pt x="2678802" y="1209211"/>
                    </a:cubicBezTo>
                    <a:cubicBezTo>
                      <a:pt x="2609630" y="1192037"/>
                      <a:pt x="2560712" y="1223780"/>
                      <a:pt x="2520263" y="1274889"/>
                    </a:cubicBezTo>
                    <a:cubicBezTo>
                      <a:pt x="2493672" y="1308468"/>
                      <a:pt x="2476853" y="1347496"/>
                      <a:pt x="2461928" y="1387294"/>
                    </a:cubicBezTo>
                    <a:cubicBezTo>
                      <a:pt x="2458493" y="1396533"/>
                      <a:pt x="2456065" y="1406127"/>
                      <a:pt x="2448129" y="1412878"/>
                    </a:cubicBezTo>
                    <a:cubicBezTo>
                      <a:pt x="2434982" y="1409976"/>
                      <a:pt x="2435692" y="1398842"/>
                      <a:pt x="2435219" y="1389367"/>
                    </a:cubicBezTo>
                    <a:cubicBezTo>
                      <a:pt x="2433738" y="1359992"/>
                      <a:pt x="2420176" y="1336599"/>
                      <a:pt x="2399507" y="1317056"/>
                    </a:cubicBezTo>
                    <a:cubicBezTo>
                      <a:pt x="2356689" y="1276606"/>
                      <a:pt x="2295216" y="1294196"/>
                      <a:pt x="2279285" y="1351168"/>
                    </a:cubicBezTo>
                    <a:cubicBezTo>
                      <a:pt x="2277212" y="1358571"/>
                      <a:pt x="2277390" y="1368284"/>
                      <a:pt x="2267500" y="1369409"/>
                    </a:cubicBezTo>
                    <a:cubicBezTo>
                      <a:pt x="2258676" y="1370356"/>
                      <a:pt x="2254175" y="1362361"/>
                      <a:pt x="2249259" y="1356261"/>
                    </a:cubicBezTo>
                    <a:cubicBezTo>
                      <a:pt x="2241856" y="1347082"/>
                      <a:pt x="2236053" y="1336718"/>
                      <a:pt x="2227465" y="1328308"/>
                    </a:cubicBezTo>
                    <a:cubicBezTo>
                      <a:pt x="2202888" y="1304264"/>
                      <a:pt x="2184233" y="1305270"/>
                      <a:pt x="2164097" y="1332809"/>
                    </a:cubicBezTo>
                    <a:cubicBezTo>
                      <a:pt x="2155865" y="1344061"/>
                      <a:pt x="2151482" y="1357209"/>
                      <a:pt x="2146330" y="1370060"/>
                    </a:cubicBezTo>
                    <a:cubicBezTo>
                      <a:pt x="2136440" y="1394460"/>
                      <a:pt x="2128089" y="1396059"/>
                      <a:pt x="2107006" y="1379122"/>
                    </a:cubicBezTo>
                    <a:cubicBezTo>
                      <a:pt x="2104696" y="1377285"/>
                      <a:pt x="2102742" y="1374976"/>
                      <a:pt x="2100432" y="1373199"/>
                    </a:cubicBezTo>
                    <a:cubicBezTo>
                      <a:pt x="2084738" y="1360940"/>
                      <a:pt x="2069281" y="1347437"/>
                      <a:pt x="2047309" y="1358571"/>
                    </a:cubicBezTo>
                    <a:cubicBezTo>
                      <a:pt x="2026048" y="1369350"/>
                      <a:pt x="2016040" y="1388064"/>
                      <a:pt x="2013671" y="1410806"/>
                    </a:cubicBezTo>
                    <a:cubicBezTo>
                      <a:pt x="2012249" y="1424486"/>
                      <a:pt x="2011420" y="1438640"/>
                      <a:pt x="2014796" y="1452084"/>
                    </a:cubicBezTo>
                    <a:cubicBezTo>
                      <a:pt x="2020777" y="1475714"/>
                      <a:pt x="2019238" y="1498692"/>
                      <a:pt x="2013848" y="1522263"/>
                    </a:cubicBezTo>
                    <a:cubicBezTo>
                      <a:pt x="1987317" y="1638162"/>
                      <a:pt x="1931943" y="1734458"/>
                      <a:pt x="1830672" y="1801735"/>
                    </a:cubicBezTo>
                    <a:cubicBezTo>
                      <a:pt x="1745214" y="1858470"/>
                      <a:pt x="1659696" y="1914969"/>
                      <a:pt x="1570151" y="1965131"/>
                    </a:cubicBezTo>
                    <a:cubicBezTo>
                      <a:pt x="1525616" y="1990123"/>
                      <a:pt x="1487121" y="2021156"/>
                      <a:pt x="1458813" y="2064270"/>
                    </a:cubicBezTo>
                    <a:cubicBezTo>
                      <a:pt x="1453601" y="2071969"/>
                      <a:pt x="1449159" y="2082570"/>
                      <a:pt x="1436485" y="2080734"/>
                    </a:cubicBezTo>
                    <a:close/>
                  </a:path>
                </a:pathLst>
              </a:custGeom>
              <a:solidFill>
                <a:srgbClr val="FDAAB4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9" name="자유형: 도형 78">
                <a:extLst>
                  <a:ext uri="{FF2B5EF4-FFF2-40B4-BE49-F238E27FC236}">
                    <a16:creationId xmlns:a16="http://schemas.microsoft.com/office/drawing/2014/main" id="{FDE985B8-7BEF-4352-99D6-9ED1203B0DFA}"/>
                  </a:ext>
                </a:extLst>
              </p:cNvPr>
              <p:cNvSpPr/>
              <p:nvPr/>
            </p:nvSpPr>
            <p:spPr>
              <a:xfrm>
                <a:off x="3590033" y="2575742"/>
                <a:ext cx="3160120" cy="1860131"/>
              </a:xfrm>
              <a:custGeom>
                <a:avLst/>
                <a:gdLst>
                  <a:gd name="connsiteX0" fmla="*/ 356097 w 3160120"/>
                  <a:gd name="connsiteY0" fmla="*/ 819823 h 1860131"/>
                  <a:gd name="connsiteX1" fmla="*/ 405015 w 3160120"/>
                  <a:gd name="connsiteY1" fmla="*/ 850442 h 1860131"/>
                  <a:gd name="connsiteX2" fmla="*/ 609511 w 3160120"/>
                  <a:gd name="connsiteY2" fmla="*/ 1180609 h 1860131"/>
                  <a:gd name="connsiteX3" fmla="*/ 948858 w 3160120"/>
                  <a:gd name="connsiteY3" fmla="*/ 1469438 h 1860131"/>
                  <a:gd name="connsiteX4" fmla="*/ 1138904 w 3160120"/>
                  <a:gd name="connsiteY4" fmla="*/ 1548501 h 1860131"/>
                  <a:gd name="connsiteX5" fmla="*/ 1157263 w 3160120"/>
                  <a:gd name="connsiteY5" fmla="*/ 1561648 h 1860131"/>
                  <a:gd name="connsiteX6" fmla="*/ 1151814 w 3160120"/>
                  <a:gd name="connsiteY6" fmla="*/ 1591852 h 1860131"/>
                  <a:gd name="connsiteX7" fmla="*/ 1004231 w 3160120"/>
                  <a:gd name="connsiteY7" fmla="*/ 1758919 h 1860131"/>
                  <a:gd name="connsiteX8" fmla="*/ 918240 w 3160120"/>
                  <a:gd name="connsiteY8" fmla="*/ 1841299 h 1860131"/>
                  <a:gd name="connsiteX9" fmla="*/ 900414 w 3160120"/>
                  <a:gd name="connsiteY9" fmla="*/ 1860131 h 1860131"/>
                  <a:gd name="connsiteX10" fmla="*/ 557455 w 3160120"/>
                  <a:gd name="connsiteY10" fmla="*/ 1771889 h 1860131"/>
                  <a:gd name="connsiteX11" fmla="*/ 499120 w 3160120"/>
                  <a:gd name="connsiteY11" fmla="*/ 1763361 h 1860131"/>
                  <a:gd name="connsiteX12" fmla="*/ 530449 w 3160120"/>
                  <a:gd name="connsiteY12" fmla="*/ 1716990 h 1860131"/>
                  <a:gd name="connsiteX13" fmla="*/ 531989 w 3160120"/>
                  <a:gd name="connsiteY13" fmla="*/ 1590549 h 1860131"/>
                  <a:gd name="connsiteX14" fmla="*/ 336672 w 3160120"/>
                  <a:gd name="connsiteY14" fmla="*/ 1227573 h 1860131"/>
                  <a:gd name="connsiteX15" fmla="*/ 273777 w 3160120"/>
                  <a:gd name="connsiteY15" fmla="*/ 926898 h 1860131"/>
                  <a:gd name="connsiteX16" fmla="*/ 356097 w 3160120"/>
                  <a:gd name="connsiteY16" fmla="*/ 819823 h 1860131"/>
                  <a:gd name="connsiteX17" fmla="*/ 2979540 w 3160120"/>
                  <a:gd name="connsiteY17" fmla="*/ 264066 h 1860131"/>
                  <a:gd name="connsiteX18" fmla="*/ 3160120 w 3160120"/>
                  <a:gd name="connsiteY18" fmla="*/ 336389 h 1860131"/>
                  <a:gd name="connsiteX19" fmla="*/ 2918491 w 3160120"/>
                  <a:gd name="connsiteY19" fmla="*/ 281844 h 1860131"/>
                  <a:gd name="connsiteX20" fmla="*/ 2979540 w 3160120"/>
                  <a:gd name="connsiteY20" fmla="*/ 264066 h 1860131"/>
                  <a:gd name="connsiteX21" fmla="*/ 196314 w 3160120"/>
                  <a:gd name="connsiteY21" fmla="*/ 0 h 1860131"/>
                  <a:gd name="connsiteX22" fmla="*/ 202533 w 3160120"/>
                  <a:gd name="connsiteY22" fmla="*/ 27657 h 1860131"/>
                  <a:gd name="connsiteX23" fmla="*/ 284734 w 3160120"/>
                  <a:gd name="connsiteY23" fmla="*/ 537506 h 1860131"/>
                  <a:gd name="connsiteX24" fmla="*/ 338804 w 3160120"/>
                  <a:gd name="connsiteY24" fmla="*/ 705995 h 1860131"/>
                  <a:gd name="connsiteX25" fmla="*/ 7512 w 3160120"/>
                  <a:gd name="connsiteY25" fmla="*/ 403130 h 1860131"/>
                  <a:gd name="connsiteX26" fmla="*/ 196314 w 3160120"/>
                  <a:gd name="connsiteY26" fmla="*/ 0 h 1860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160120" h="1860131">
                    <a:moveTo>
                      <a:pt x="356097" y="819823"/>
                    </a:moveTo>
                    <a:cubicBezTo>
                      <a:pt x="381030" y="816330"/>
                      <a:pt x="394355" y="826990"/>
                      <a:pt x="405015" y="850442"/>
                    </a:cubicBezTo>
                    <a:cubicBezTo>
                      <a:pt x="458848" y="969243"/>
                      <a:pt x="527073" y="1079930"/>
                      <a:pt x="609511" y="1180609"/>
                    </a:cubicBezTo>
                    <a:cubicBezTo>
                      <a:pt x="704801" y="1296982"/>
                      <a:pt x="815192" y="1396890"/>
                      <a:pt x="948858" y="1469438"/>
                    </a:cubicBezTo>
                    <a:cubicBezTo>
                      <a:pt x="1009739" y="1502426"/>
                      <a:pt x="1072515" y="1529550"/>
                      <a:pt x="1138904" y="1548501"/>
                    </a:cubicBezTo>
                    <a:cubicBezTo>
                      <a:pt x="1147077" y="1550810"/>
                      <a:pt x="1153473" y="1553949"/>
                      <a:pt x="1157263" y="1561648"/>
                    </a:cubicBezTo>
                    <a:cubicBezTo>
                      <a:pt x="1163600" y="1573197"/>
                      <a:pt x="1156552" y="1582613"/>
                      <a:pt x="1151814" y="1591852"/>
                    </a:cubicBezTo>
                    <a:cubicBezTo>
                      <a:pt x="1116873" y="1660077"/>
                      <a:pt x="1072515" y="1719833"/>
                      <a:pt x="1004231" y="1758919"/>
                    </a:cubicBezTo>
                    <a:cubicBezTo>
                      <a:pt x="968994" y="1779115"/>
                      <a:pt x="938672" y="1805291"/>
                      <a:pt x="918240" y="1841299"/>
                    </a:cubicBezTo>
                    <a:cubicBezTo>
                      <a:pt x="913857" y="1849057"/>
                      <a:pt x="909060" y="1856400"/>
                      <a:pt x="900414" y="1860131"/>
                    </a:cubicBezTo>
                    <a:cubicBezTo>
                      <a:pt x="787239" y="1826315"/>
                      <a:pt x="672761" y="1797414"/>
                      <a:pt x="557455" y="1771889"/>
                    </a:cubicBezTo>
                    <a:cubicBezTo>
                      <a:pt x="538326" y="1767625"/>
                      <a:pt x="518545" y="1766145"/>
                      <a:pt x="499120" y="1763361"/>
                    </a:cubicBezTo>
                    <a:cubicBezTo>
                      <a:pt x="509543" y="1747904"/>
                      <a:pt x="519966" y="1732388"/>
                      <a:pt x="530449" y="1716990"/>
                    </a:cubicBezTo>
                    <a:cubicBezTo>
                      <a:pt x="558876" y="1675178"/>
                      <a:pt x="559705" y="1634137"/>
                      <a:pt x="531989" y="1590549"/>
                    </a:cubicBezTo>
                    <a:cubicBezTo>
                      <a:pt x="458197" y="1474295"/>
                      <a:pt x="385590" y="1357093"/>
                      <a:pt x="336672" y="1227573"/>
                    </a:cubicBezTo>
                    <a:cubicBezTo>
                      <a:pt x="300131" y="1130802"/>
                      <a:pt x="268210" y="1032670"/>
                      <a:pt x="273777" y="926898"/>
                    </a:cubicBezTo>
                    <a:cubicBezTo>
                      <a:pt x="276857" y="866965"/>
                      <a:pt x="304277" y="830839"/>
                      <a:pt x="356097" y="819823"/>
                    </a:cubicBezTo>
                    <a:close/>
                    <a:moveTo>
                      <a:pt x="2979540" y="264066"/>
                    </a:moveTo>
                    <a:cubicBezTo>
                      <a:pt x="3045180" y="257426"/>
                      <a:pt x="3119790" y="283532"/>
                      <a:pt x="3160120" y="336389"/>
                    </a:cubicBezTo>
                    <a:lnTo>
                      <a:pt x="2918491" y="281844"/>
                    </a:lnTo>
                    <a:cubicBezTo>
                      <a:pt x="2936776" y="272132"/>
                      <a:pt x="2957660" y="266280"/>
                      <a:pt x="2979540" y="264066"/>
                    </a:cubicBezTo>
                    <a:close/>
                    <a:moveTo>
                      <a:pt x="196314" y="0"/>
                    </a:moveTo>
                    <a:cubicBezTo>
                      <a:pt x="205375" y="7640"/>
                      <a:pt x="202296" y="18122"/>
                      <a:pt x="202533" y="27657"/>
                    </a:cubicBezTo>
                    <a:cubicBezTo>
                      <a:pt x="207093" y="201298"/>
                      <a:pt x="238007" y="370794"/>
                      <a:pt x="284734" y="537506"/>
                    </a:cubicBezTo>
                    <a:cubicBezTo>
                      <a:pt x="300665" y="594242"/>
                      <a:pt x="320682" y="649852"/>
                      <a:pt x="338804" y="705995"/>
                    </a:cubicBezTo>
                    <a:cubicBezTo>
                      <a:pt x="183581" y="685919"/>
                      <a:pt x="37716" y="552549"/>
                      <a:pt x="7512" y="403130"/>
                    </a:cubicBezTo>
                    <a:cubicBezTo>
                      <a:pt x="-24705" y="243406"/>
                      <a:pt x="48257" y="87650"/>
                      <a:pt x="196314" y="0"/>
                    </a:cubicBezTo>
                    <a:close/>
                  </a:path>
                </a:pathLst>
              </a:custGeom>
              <a:solidFill>
                <a:srgbClr val="FC839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0" name="자유형: 도형 79">
                <a:extLst>
                  <a:ext uri="{FF2B5EF4-FFF2-40B4-BE49-F238E27FC236}">
                    <a16:creationId xmlns:a16="http://schemas.microsoft.com/office/drawing/2014/main" id="{C758842B-AEA7-4AF7-B520-1A5726D328BA}"/>
                  </a:ext>
                </a:extLst>
              </p:cNvPr>
              <p:cNvSpPr/>
              <p:nvPr/>
            </p:nvSpPr>
            <p:spPr>
              <a:xfrm>
                <a:off x="5167795" y="3389530"/>
                <a:ext cx="1068683" cy="1244480"/>
              </a:xfrm>
              <a:custGeom>
                <a:avLst/>
                <a:gdLst>
                  <a:gd name="connsiteX0" fmla="*/ 36762 w 1068683"/>
                  <a:gd name="connsiteY0" fmla="*/ 1235797 h 1244480"/>
                  <a:gd name="connsiteX1" fmla="*/ 31491 w 1068683"/>
                  <a:gd name="connsiteY1" fmla="*/ 887567 h 1244480"/>
                  <a:gd name="connsiteX2" fmla="*/ 222070 w 1068683"/>
                  <a:gd name="connsiteY2" fmla="*/ 657131 h 1244480"/>
                  <a:gd name="connsiteX3" fmla="*/ 492363 w 1068683"/>
                  <a:gd name="connsiteY3" fmla="*/ 483075 h 1244480"/>
                  <a:gd name="connsiteX4" fmla="*/ 649718 w 1068683"/>
                  <a:gd name="connsiteY4" fmla="*/ 144202 h 1244480"/>
                  <a:gd name="connsiteX5" fmla="*/ 655403 w 1068683"/>
                  <a:gd name="connsiteY5" fmla="*/ 86164 h 1244480"/>
                  <a:gd name="connsiteX6" fmla="*/ 724931 w 1068683"/>
                  <a:gd name="connsiteY6" fmla="*/ 69996 h 1244480"/>
                  <a:gd name="connsiteX7" fmla="*/ 758332 w 1068683"/>
                  <a:gd name="connsiteY7" fmla="*/ 133660 h 1244480"/>
                  <a:gd name="connsiteX8" fmla="*/ 689516 w 1068683"/>
                  <a:gd name="connsiteY8" fmla="*/ 459386 h 1244480"/>
                  <a:gd name="connsiteX9" fmla="*/ 785753 w 1068683"/>
                  <a:gd name="connsiteY9" fmla="*/ 307183 h 1244480"/>
                  <a:gd name="connsiteX10" fmla="*/ 783916 w 1068683"/>
                  <a:gd name="connsiteY10" fmla="*/ 109142 h 1244480"/>
                  <a:gd name="connsiteX11" fmla="*/ 803875 w 1068683"/>
                  <a:gd name="connsiteY11" fmla="*/ 28185 h 1244480"/>
                  <a:gd name="connsiteX12" fmla="*/ 855991 w 1068683"/>
                  <a:gd name="connsiteY12" fmla="*/ 27356 h 1244480"/>
                  <a:gd name="connsiteX13" fmla="*/ 905323 w 1068683"/>
                  <a:gd name="connsiteY13" fmla="*/ 140057 h 1244480"/>
                  <a:gd name="connsiteX14" fmla="*/ 868961 w 1068683"/>
                  <a:gd name="connsiteY14" fmla="*/ 431374 h 1244480"/>
                  <a:gd name="connsiteX15" fmla="*/ 866769 w 1068683"/>
                  <a:gd name="connsiteY15" fmla="*/ 458557 h 1244480"/>
                  <a:gd name="connsiteX16" fmla="*/ 940087 w 1068683"/>
                  <a:gd name="connsiteY16" fmla="*/ 293325 h 1244480"/>
                  <a:gd name="connsiteX17" fmla="*/ 920010 w 1068683"/>
                  <a:gd name="connsiteY17" fmla="*/ 90250 h 1244480"/>
                  <a:gd name="connsiteX18" fmla="*/ 936593 w 1068683"/>
                  <a:gd name="connsiteY18" fmla="*/ 13853 h 1244480"/>
                  <a:gd name="connsiteX19" fmla="*/ 1032534 w 1068683"/>
                  <a:gd name="connsiteY19" fmla="*/ 18058 h 1244480"/>
                  <a:gd name="connsiteX20" fmla="*/ 1068601 w 1068683"/>
                  <a:gd name="connsiteY20" fmla="*/ 93448 h 1244480"/>
                  <a:gd name="connsiteX21" fmla="*/ 1050300 w 1068683"/>
                  <a:gd name="connsiteY21" fmla="*/ 346093 h 1244480"/>
                  <a:gd name="connsiteX22" fmla="*/ 979529 w 1068683"/>
                  <a:gd name="connsiteY22" fmla="*/ 501020 h 1244480"/>
                  <a:gd name="connsiteX23" fmla="*/ 968099 w 1068683"/>
                  <a:gd name="connsiteY23" fmla="*/ 526722 h 1244480"/>
                  <a:gd name="connsiteX24" fmla="*/ 1038634 w 1068683"/>
                  <a:gd name="connsiteY24" fmla="*/ 414495 h 1244480"/>
                  <a:gd name="connsiteX25" fmla="*/ 982787 w 1068683"/>
                  <a:gd name="connsiteY25" fmla="*/ 621183 h 1244480"/>
                  <a:gd name="connsiteX26" fmla="*/ 752943 w 1068683"/>
                  <a:gd name="connsiteY26" fmla="*/ 869208 h 1244480"/>
                  <a:gd name="connsiteX27" fmla="*/ 563667 w 1068683"/>
                  <a:gd name="connsiteY27" fmla="*/ 973499 h 1244480"/>
                  <a:gd name="connsiteX28" fmla="*/ 529377 w 1068683"/>
                  <a:gd name="connsiteY28" fmla="*/ 1052917 h 1244480"/>
                  <a:gd name="connsiteX29" fmla="*/ 551230 w 1068683"/>
                  <a:gd name="connsiteY29" fmla="*/ 1091352 h 1244480"/>
                  <a:gd name="connsiteX30" fmla="*/ 560291 w 1068683"/>
                  <a:gd name="connsiteY30" fmla="*/ 1124991 h 1244480"/>
                  <a:gd name="connsiteX31" fmla="*/ 356979 w 1068683"/>
                  <a:gd name="connsiteY31" fmla="*/ 1172784 h 1244480"/>
                  <a:gd name="connsiteX32" fmla="*/ 69334 w 1068683"/>
                  <a:gd name="connsiteY32" fmla="*/ 1238107 h 1244480"/>
                  <a:gd name="connsiteX33" fmla="*/ 36762 w 1068683"/>
                  <a:gd name="connsiteY33" fmla="*/ 1235797 h 1244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68683" h="1244480">
                    <a:moveTo>
                      <a:pt x="36762" y="1235797"/>
                    </a:moveTo>
                    <a:cubicBezTo>
                      <a:pt x="-15828" y="1120490"/>
                      <a:pt x="-6886" y="1003229"/>
                      <a:pt x="31491" y="887567"/>
                    </a:cubicBezTo>
                    <a:cubicBezTo>
                      <a:pt x="64715" y="787362"/>
                      <a:pt x="125418" y="708359"/>
                      <a:pt x="222070" y="657131"/>
                    </a:cubicBezTo>
                    <a:cubicBezTo>
                      <a:pt x="316826" y="606910"/>
                      <a:pt x="408029" y="549701"/>
                      <a:pt x="492363" y="483075"/>
                    </a:cubicBezTo>
                    <a:cubicBezTo>
                      <a:pt x="601155" y="397143"/>
                      <a:pt x="655818" y="284382"/>
                      <a:pt x="649718" y="144202"/>
                    </a:cubicBezTo>
                    <a:cubicBezTo>
                      <a:pt x="648888" y="124659"/>
                      <a:pt x="646105" y="104878"/>
                      <a:pt x="655403" y="86164"/>
                    </a:cubicBezTo>
                    <a:cubicBezTo>
                      <a:pt x="670979" y="54835"/>
                      <a:pt x="696918" y="49268"/>
                      <a:pt x="724931" y="69996"/>
                    </a:cubicBezTo>
                    <a:cubicBezTo>
                      <a:pt x="746843" y="86164"/>
                      <a:pt x="756437" y="104997"/>
                      <a:pt x="758332" y="133660"/>
                    </a:cubicBezTo>
                    <a:cubicBezTo>
                      <a:pt x="765676" y="247901"/>
                      <a:pt x="755608" y="357641"/>
                      <a:pt x="689516" y="459386"/>
                    </a:cubicBezTo>
                    <a:cubicBezTo>
                      <a:pt x="727003" y="434216"/>
                      <a:pt x="767986" y="368301"/>
                      <a:pt x="785753" y="307183"/>
                    </a:cubicBezTo>
                    <a:cubicBezTo>
                      <a:pt x="804941" y="241031"/>
                      <a:pt x="804881" y="174465"/>
                      <a:pt x="783916" y="109142"/>
                    </a:cubicBezTo>
                    <a:cubicBezTo>
                      <a:pt x="773375" y="76273"/>
                      <a:pt x="784153" y="51459"/>
                      <a:pt x="803875" y="28185"/>
                    </a:cubicBezTo>
                    <a:cubicBezTo>
                      <a:pt x="821819" y="6983"/>
                      <a:pt x="836151" y="7042"/>
                      <a:pt x="855991" y="27356"/>
                    </a:cubicBezTo>
                    <a:cubicBezTo>
                      <a:pt x="886550" y="58566"/>
                      <a:pt x="902658" y="95107"/>
                      <a:pt x="905323" y="140057"/>
                    </a:cubicBezTo>
                    <a:cubicBezTo>
                      <a:pt x="911186" y="239729"/>
                      <a:pt x="900289" y="336617"/>
                      <a:pt x="868961" y="431374"/>
                    </a:cubicBezTo>
                    <a:cubicBezTo>
                      <a:pt x="866414" y="439132"/>
                      <a:pt x="859485" y="446712"/>
                      <a:pt x="866769" y="458557"/>
                    </a:cubicBezTo>
                    <a:cubicBezTo>
                      <a:pt x="908581" y="410113"/>
                      <a:pt x="928242" y="353377"/>
                      <a:pt x="940087" y="293325"/>
                    </a:cubicBezTo>
                    <a:cubicBezTo>
                      <a:pt x="953827" y="223738"/>
                      <a:pt x="944706" y="156165"/>
                      <a:pt x="920010" y="90250"/>
                    </a:cubicBezTo>
                    <a:cubicBezTo>
                      <a:pt x="906863" y="55072"/>
                      <a:pt x="912607" y="29665"/>
                      <a:pt x="936593" y="13853"/>
                    </a:cubicBezTo>
                    <a:cubicBezTo>
                      <a:pt x="966796" y="-6046"/>
                      <a:pt x="1008430" y="-4388"/>
                      <a:pt x="1032534" y="18058"/>
                    </a:cubicBezTo>
                    <a:cubicBezTo>
                      <a:pt x="1054387" y="38430"/>
                      <a:pt x="1069963" y="65317"/>
                      <a:pt x="1068601" y="93448"/>
                    </a:cubicBezTo>
                    <a:cubicBezTo>
                      <a:pt x="1064395" y="177781"/>
                      <a:pt x="1072924" y="263654"/>
                      <a:pt x="1050300" y="346093"/>
                    </a:cubicBezTo>
                    <a:cubicBezTo>
                      <a:pt x="1035258" y="400874"/>
                      <a:pt x="1008727" y="451924"/>
                      <a:pt x="979529" y="501020"/>
                    </a:cubicBezTo>
                    <a:cubicBezTo>
                      <a:pt x="974791" y="509015"/>
                      <a:pt x="970054" y="517010"/>
                      <a:pt x="968099" y="526722"/>
                    </a:cubicBezTo>
                    <a:cubicBezTo>
                      <a:pt x="1002508" y="496400"/>
                      <a:pt x="1015774" y="452516"/>
                      <a:pt x="1038634" y="414495"/>
                    </a:cubicBezTo>
                    <a:cubicBezTo>
                      <a:pt x="1040233" y="489116"/>
                      <a:pt x="1020038" y="557222"/>
                      <a:pt x="982787" y="621183"/>
                    </a:cubicBezTo>
                    <a:cubicBezTo>
                      <a:pt x="924630" y="721151"/>
                      <a:pt x="841244" y="797311"/>
                      <a:pt x="752943" y="869208"/>
                    </a:cubicBezTo>
                    <a:cubicBezTo>
                      <a:pt x="696089" y="915520"/>
                      <a:pt x="637754" y="957213"/>
                      <a:pt x="563667" y="973499"/>
                    </a:cubicBezTo>
                    <a:cubicBezTo>
                      <a:pt x="521678" y="982738"/>
                      <a:pt x="510663" y="1013593"/>
                      <a:pt x="529377" y="1052917"/>
                    </a:cubicBezTo>
                    <a:cubicBezTo>
                      <a:pt x="535714" y="1066183"/>
                      <a:pt x="543887" y="1078560"/>
                      <a:pt x="551230" y="1091352"/>
                    </a:cubicBezTo>
                    <a:cubicBezTo>
                      <a:pt x="558159" y="1101539"/>
                      <a:pt x="566095" y="1111429"/>
                      <a:pt x="560291" y="1124991"/>
                    </a:cubicBezTo>
                    <a:cubicBezTo>
                      <a:pt x="494021" y="1147259"/>
                      <a:pt x="424730" y="1156853"/>
                      <a:pt x="356979" y="1172784"/>
                    </a:cubicBezTo>
                    <a:cubicBezTo>
                      <a:pt x="261275" y="1195288"/>
                      <a:pt x="165216" y="1216372"/>
                      <a:pt x="69334" y="1238107"/>
                    </a:cubicBezTo>
                    <a:cubicBezTo>
                      <a:pt x="57726" y="1245746"/>
                      <a:pt x="46711" y="1248234"/>
                      <a:pt x="36762" y="1235797"/>
                    </a:cubicBezTo>
                    <a:close/>
                  </a:path>
                </a:pathLst>
              </a:custGeom>
              <a:solidFill>
                <a:srgbClr val="FEA9B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9C4EFD67-19DA-4CF6-8022-B7BCFCE2CF08}"/>
                </a:ext>
              </a:extLst>
            </p:cNvPr>
            <p:cNvGrpSpPr/>
            <p:nvPr/>
          </p:nvGrpSpPr>
          <p:grpSpPr>
            <a:xfrm>
              <a:off x="0" y="3503470"/>
              <a:ext cx="5812123" cy="2428134"/>
              <a:chOff x="0" y="3503470"/>
              <a:chExt cx="5812123" cy="2428134"/>
            </a:xfrm>
          </p:grpSpPr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06D7A75A-612D-4F49-8B48-F1B598331148}"/>
                  </a:ext>
                </a:extLst>
              </p:cNvPr>
              <p:cNvSpPr/>
              <p:nvPr/>
            </p:nvSpPr>
            <p:spPr>
              <a:xfrm>
                <a:off x="0" y="3503470"/>
                <a:ext cx="5812123" cy="2428134"/>
              </a:xfrm>
              <a:custGeom>
                <a:avLst/>
                <a:gdLst>
                  <a:gd name="connsiteX0" fmla="*/ 5770668 w 5812123"/>
                  <a:gd name="connsiteY0" fmla="*/ 2132080 h 2428134"/>
                  <a:gd name="connsiteX1" fmla="*/ 3935708 w 5812123"/>
                  <a:gd name="connsiteY1" fmla="*/ 2132080 h 2428134"/>
                  <a:gd name="connsiteX2" fmla="*/ 3946606 w 5812123"/>
                  <a:gd name="connsiteY2" fmla="*/ 2070251 h 2428134"/>
                  <a:gd name="connsiteX3" fmla="*/ 3087875 w 5812123"/>
                  <a:gd name="connsiteY3" fmla="*/ 180274 h 2428134"/>
                  <a:gd name="connsiteX4" fmla="*/ 2759544 w 5812123"/>
                  <a:gd name="connsiteY4" fmla="*/ 0 h 2428134"/>
                  <a:gd name="connsiteX5" fmla="*/ 176719 w 5812123"/>
                  <a:gd name="connsiteY5" fmla="*/ 0 h 2428134"/>
                  <a:gd name="connsiteX6" fmla="*/ 8289 w 5812123"/>
                  <a:gd name="connsiteY6" fmla="*/ 201358 h 2428134"/>
                  <a:gd name="connsiteX7" fmla="*/ 884787 w 5812123"/>
                  <a:gd name="connsiteY7" fmla="*/ 2070192 h 2428134"/>
                  <a:gd name="connsiteX8" fmla="*/ 1124284 w 5812123"/>
                  <a:gd name="connsiteY8" fmla="*/ 2250466 h 2428134"/>
                  <a:gd name="connsiteX9" fmla="*/ 1151289 w 5812123"/>
                  <a:gd name="connsiteY9" fmla="*/ 2250466 h 2428134"/>
                  <a:gd name="connsiteX10" fmla="*/ 1151289 w 5812123"/>
                  <a:gd name="connsiteY10" fmla="*/ 2342262 h 2428134"/>
                  <a:gd name="connsiteX11" fmla="*/ 1231240 w 5812123"/>
                  <a:gd name="connsiteY11" fmla="*/ 2422213 h 2428134"/>
                  <a:gd name="connsiteX12" fmla="*/ 3786704 w 5812123"/>
                  <a:gd name="connsiteY12" fmla="*/ 2422213 h 2428134"/>
                  <a:gd name="connsiteX13" fmla="*/ 3786704 w 5812123"/>
                  <a:gd name="connsiteY13" fmla="*/ 2420673 h 2428134"/>
                  <a:gd name="connsiteX14" fmla="*/ 3810393 w 5812123"/>
                  <a:gd name="connsiteY14" fmla="*/ 2428135 h 2428134"/>
                  <a:gd name="connsiteX15" fmla="*/ 5770668 w 5812123"/>
                  <a:gd name="connsiteY15" fmla="*/ 2428135 h 2428134"/>
                  <a:gd name="connsiteX16" fmla="*/ 5812124 w 5812123"/>
                  <a:gd name="connsiteY16" fmla="*/ 2386679 h 2428134"/>
                  <a:gd name="connsiteX17" fmla="*/ 5812124 w 5812123"/>
                  <a:gd name="connsiteY17" fmla="*/ 2173477 h 2428134"/>
                  <a:gd name="connsiteX18" fmla="*/ 5770668 w 5812123"/>
                  <a:gd name="connsiteY18" fmla="*/ 2132080 h 2428134"/>
                  <a:gd name="connsiteX19" fmla="*/ 3768937 w 5812123"/>
                  <a:gd name="connsiteY19" fmla="*/ 2250466 h 2428134"/>
                  <a:gd name="connsiteX20" fmla="*/ 3768937 w 5812123"/>
                  <a:gd name="connsiteY20" fmla="*/ 2250526 h 2428134"/>
                  <a:gd name="connsiteX21" fmla="*/ 3766331 w 5812123"/>
                  <a:gd name="connsiteY21" fmla="*/ 2250526 h 2428134"/>
                  <a:gd name="connsiteX22" fmla="*/ 3768937 w 5812123"/>
                  <a:gd name="connsiteY22" fmla="*/ 2250466 h 2428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812123" h="2428134">
                    <a:moveTo>
                      <a:pt x="5770668" y="2132080"/>
                    </a:moveTo>
                    <a:lnTo>
                      <a:pt x="3935708" y="2132080"/>
                    </a:lnTo>
                    <a:cubicBezTo>
                      <a:pt x="3942756" y="2112773"/>
                      <a:pt x="3946606" y="2091986"/>
                      <a:pt x="3946606" y="2070251"/>
                    </a:cubicBezTo>
                    <a:lnTo>
                      <a:pt x="3087875" y="180274"/>
                    </a:lnTo>
                    <a:cubicBezTo>
                      <a:pt x="3046419" y="71067"/>
                      <a:pt x="2933896" y="17767"/>
                      <a:pt x="2759544" y="0"/>
                    </a:cubicBezTo>
                    <a:lnTo>
                      <a:pt x="176719" y="0"/>
                    </a:lnTo>
                    <a:cubicBezTo>
                      <a:pt x="55667" y="0"/>
                      <a:pt x="-27245" y="109918"/>
                      <a:pt x="8289" y="201358"/>
                    </a:cubicBezTo>
                    <a:lnTo>
                      <a:pt x="884787" y="2070192"/>
                    </a:lnTo>
                    <a:cubicBezTo>
                      <a:pt x="959940" y="2209839"/>
                      <a:pt x="1062633" y="2239510"/>
                      <a:pt x="1124284" y="2250466"/>
                    </a:cubicBezTo>
                    <a:lnTo>
                      <a:pt x="1151289" y="2250466"/>
                    </a:lnTo>
                    <a:lnTo>
                      <a:pt x="1151289" y="2342262"/>
                    </a:lnTo>
                    <a:cubicBezTo>
                      <a:pt x="1151289" y="2386442"/>
                      <a:pt x="1187060" y="2422213"/>
                      <a:pt x="1231240" y="2422213"/>
                    </a:cubicBezTo>
                    <a:lnTo>
                      <a:pt x="3786704" y="2422213"/>
                    </a:lnTo>
                    <a:lnTo>
                      <a:pt x="3786704" y="2420673"/>
                    </a:lnTo>
                    <a:cubicBezTo>
                      <a:pt x="3793396" y="2425351"/>
                      <a:pt x="3801569" y="2428135"/>
                      <a:pt x="3810393" y="2428135"/>
                    </a:cubicBezTo>
                    <a:lnTo>
                      <a:pt x="5770668" y="2428135"/>
                    </a:lnTo>
                    <a:cubicBezTo>
                      <a:pt x="5793587" y="2428135"/>
                      <a:pt x="5812124" y="2409598"/>
                      <a:pt x="5812124" y="2386679"/>
                    </a:cubicBezTo>
                    <a:lnTo>
                      <a:pt x="5812124" y="2173477"/>
                    </a:lnTo>
                    <a:cubicBezTo>
                      <a:pt x="5812124" y="2150617"/>
                      <a:pt x="5793587" y="2132080"/>
                      <a:pt x="5770668" y="2132080"/>
                    </a:cubicBezTo>
                    <a:close/>
                    <a:moveTo>
                      <a:pt x="3768937" y="2250466"/>
                    </a:moveTo>
                    <a:lnTo>
                      <a:pt x="3768937" y="2250526"/>
                    </a:lnTo>
                    <a:lnTo>
                      <a:pt x="3766331" y="2250526"/>
                    </a:lnTo>
                    <a:cubicBezTo>
                      <a:pt x="3767219" y="2250526"/>
                      <a:pt x="3768049" y="2250466"/>
                      <a:pt x="3768937" y="2250466"/>
                    </a:cubicBezTo>
                    <a:close/>
                  </a:path>
                </a:pathLst>
              </a:custGeom>
              <a:solidFill>
                <a:srgbClr val="090B55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1" name="자유형: 도형 70">
                <a:extLst>
                  <a:ext uri="{FF2B5EF4-FFF2-40B4-BE49-F238E27FC236}">
                    <a16:creationId xmlns:a16="http://schemas.microsoft.com/office/drawing/2014/main" id="{9E2F58D0-C620-4B1A-AC64-06EA8F3C2547}"/>
                  </a:ext>
                </a:extLst>
              </p:cNvPr>
              <p:cNvSpPr/>
              <p:nvPr/>
            </p:nvSpPr>
            <p:spPr>
              <a:xfrm>
                <a:off x="3804470" y="5647394"/>
                <a:ext cx="1995808" cy="266502"/>
              </a:xfrm>
              <a:custGeom>
                <a:avLst/>
                <a:gdLst>
                  <a:gd name="connsiteX0" fmla="*/ 1954352 w 1995808"/>
                  <a:gd name="connsiteY0" fmla="*/ 266503 h 266502"/>
                  <a:gd name="connsiteX1" fmla="*/ 41456 w 1995808"/>
                  <a:gd name="connsiteY1" fmla="*/ 266503 h 266502"/>
                  <a:gd name="connsiteX2" fmla="*/ 0 w 1995808"/>
                  <a:gd name="connsiteY2" fmla="*/ 225047 h 266502"/>
                  <a:gd name="connsiteX3" fmla="*/ 0 w 1995808"/>
                  <a:gd name="connsiteY3" fmla="*/ 41456 h 266502"/>
                  <a:gd name="connsiteX4" fmla="*/ 41456 w 1995808"/>
                  <a:gd name="connsiteY4" fmla="*/ 0 h 266502"/>
                  <a:gd name="connsiteX5" fmla="*/ 1954352 w 1995808"/>
                  <a:gd name="connsiteY5" fmla="*/ 0 h 266502"/>
                  <a:gd name="connsiteX6" fmla="*/ 1995808 w 1995808"/>
                  <a:gd name="connsiteY6" fmla="*/ 41456 h 266502"/>
                  <a:gd name="connsiteX7" fmla="*/ 1995808 w 1995808"/>
                  <a:gd name="connsiteY7" fmla="*/ 225047 h 266502"/>
                  <a:gd name="connsiteX8" fmla="*/ 1954352 w 1995808"/>
                  <a:gd name="connsiteY8" fmla="*/ 266503 h 26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808" h="266502">
                    <a:moveTo>
                      <a:pt x="1954352" y="266503"/>
                    </a:moveTo>
                    <a:lnTo>
                      <a:pt x="41456" y="266503"/>
                    </a:lnTo>
                    <a:cubicBezTo>
                      <a:pt x="18537" y="266503"/>
                      <a:pt x="0" y="247966"/>
                      <a:pt x="0" y="225047"/>
                    </a:cubicBezTo>
                    <a:lnTo>
                      <a:pt x="0" y="41456"/>
                    </a:lnTo>
                    <a:cubicBezTo>
                      <a:pt x="0" y="18536"/>
                      <a:pt x="18537" y="0"/>
                      <a:pt x="41456" y="0"/>
                    </a:cubicBezTo>
                    <a:lnTo>
                      <a:pt x="1954352" y="0"/>
                    </a:lnTo>
                    <a:cubicBezTo>
                      <a:pt x="1977272" y="0"/>
                      <a:pt x="1995808" y="18536"/>
                      <a:pt x="1995808" y="41456"/>
                    </a:cubicBezTo>
                    <a:lnTo>
                      <a:pt x="1995808" y="225047"/>
                    </a:lnTo>
                    <a:cubicBezTo>
                      <a:pt x="1995808" y="247966"/>
                      <a:pt x="1977272" y="266503"/>
                      <a:pt x="1954352" y="266503"/>
                    </a:cubicBez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2" name="자유형: 도형 71">
                <a:extLst>
                  <a:ext uri="{FF2B5EF4-FFF2-40B4-BE49-F238E27FC236}">
                    <a16:creationId xmlns:a16="http://schemas.microsoft.com/office/drawing/2014/main" id="{5B2EF88D-05D9-4EB0-8253-CFB3B54F2A51}"/>
                  </a:ext>
                </a:extLst>
              </p:cNvPr>
              <p:cNvSpPr/>
              <p:nvPr/>
            </p:nvSpPr>
            <p:spPr>
              <a:xfrm>
                <a:off x="29614" y="3521237"/>
                <a:ext cx="3898545" cy="2197165"/>
              </a:xfrm>
              <a:custGeom>
                <a:avLst/>
                <a:gdLst>
                  <a:gd name="connsiteX0" fmla="*/ 3757090 w 3898545"/>
                  <a:gd name="connsiteY0" fmla="*/ 2155769 h 2197165"/>
                  <a:gd name="connsiteX1" fmla="*/ 3798546 w 3898545"/>
                  <a:gd name="connsiteY1" fmla="*/ 2114313 h 2197165"/>
                  <a:gd name="connsiteX2" fmla="*/ 3886136 w 3898545"/>
                  <a:gd name="connsiteY2" fmla="*/ 2114313 h 2197165"/>
                  <a:gd name="connsiteX3" fmla="*/ 3891466 w 3898545"/>
                  <a:gd name="connsiteY3" fmla="*/ 2034007 h 2197165"/>
                  <a:gd name="connsiteX4" fmla="*/ 3039842 w 3898545"/>
                  <a:gd name="connsiteY4" fmla="*/ 175063 h 2197165"/>
                  <a:gd name="connsiteX5" fmla="*/ 2721046 w 3898545"/>
                  <a:gd name="connsiteY5" fmla="*/ 0 h 2197165"/>
                  <a:gd name="connsiteX6" fmla="*/ 177427 w 3898545"/>
                  <a:gd name="connsiteY6" fmla="*/ 0 h 2197165"/>
                  <a:gd name="connsiteX7" fmla="*/ 8286 w 3898545"/>
                  <a:gd name="connsiteY7" fmla="*/ 189513 h 2197165"/>
                  <a:gd name="connsiteX8" fmla="*/ 865003 w 3898545"/>
                  <a:gd name="connsiteY8" fmla="*/ 2010259 h 2197165"/>
                  <a:gd name="connsiteX9" fmla="*/ 1115338 w 3898545"/>
                  <a:gd name="connsiteY9" fmla="*/ 2197166 h 2197165"/>
                  <a:gd name="connsiteX10" fmla="*/ 3734229 w 3898545"/>
                  <a:gd name="connsiteY10" fmla="*/ 2197166 h 2197165"/>
                  <a:gd name="connsiteX11" fmla="*/ 3757090 w 3898545"/>
                  <a:gd name="connsiteY11" fmla="*/ 2196041 h 2197165"/>
                  <a:gd name="connsiteX12" fmla="*/ 3757090 w 3898545"/>
                  <a:gd name="connsiteY12" fmla="*/ 2155769 h 2197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898545" h="2197165">
                    <a:moveTo>
                      <a:pt x="3757090" y="2155769"/>
                    </a:moveTo>
                    <a:cubicBezTo>
                      <a:pt x="3757090" y="2132850"/>
                      <a:pt x="3775627" y="2114313"/>
                      <a:pt x="3798546" y="2114313"/>
                    </a:cubicBezTo>
                    <a:lnTo>
                      <a:pt x="3886136" y="2114313"/>
                    </a:lnTo>
                    <a:cubicBezTo>
                      <a:pt x="3901060" y="2083991"/>
                      <a:pt x="3902126" y="2052662"/>
                      <a:pt x="3891466" y="2034007"/>
                    </a:cubicBezTo>
                    <a:lnTo>
                      <a:pt x="3039842" y="175063"/>
                    </a:lnTo>
                    <a:cubicBezTo>
                      <a:pt x="2999571" y="69054"/>
                      <a:pt x="2890305" y="17293"/>
                      <a:pt x="2721046" y="0"/>
                    </a:cubicBezTo>
                    <a:lnTo>
                      <a:pt x="177427" y="0"/>
                    </a:lnTo>
                    <a:cubicBezTo>
                      <a:pt x="55665" y="0"/>
                      <a:pt x="-27247" y="106601"/>
                      <a:pt x="8286" y="189513"/>
                    </a:cubicBezTo>
                    <a:lnTo>
                      <a:pt x="865003" y="2010259"/>
                    </a:lnTo>
                    <a:cubicBezTo>
                      <a:pt x="893786" y="2099034"/>
                      <a:pt x="1050608" y="2197166"/>
                      <a:pt x="1115338" y="2197166"/>
                    </a:cubicBezTo>
                    <a:lnTo>
                      <a:pt x="3734229" y="2197166"/>
                    </a:lnTo>
                    <a:cubicBezTo>
                      <a:pt x="3742165" y="2197166"/>
                      <a:pt x="3749805" y="2196751"/>
                      <a:pt x="3757090" y="2196041"/>
                    </a:cubicBezTo>
                    <a:lnTo>
                      <a:pt x="3757090" y="2155769"/>
                    </a:lnTo>
                    <a:close/>
                  </a:path>
                </a:pathLst>
              </a:custGeom>
              <a:solidFill>
                <a:srgbClr val="D6DAF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AE63E5EB-A87D-4791-9607-E1B4C9E70756}"/>
                  </a:ext>
                </a:extLst>
              </p:cNvPr>
              <p:cNvSpPr/>
              <p:nvPr/>
            </p:nvSpPr>
            <p:spPr>
              <a:xfrm>
                <a:off x="1608663" y="4426794"/>
                <a:ext cx="418619" cy="498496"/>
              </a:xfrm>
              <a:custGeom>
                <a:avLst/>
                <a:gdLst>
                  <a:gd name="connsiteX0" fmla="*/ 222800 w 418619"/>
                  <a:gd name="connsiteY0" fmla="*/ 498496 h 498496"/>
                  <a:gd name="connsiteX1" fmla="*/ 54192 w 418619"/>
                  <a:gd name="connsiteY1" fmla="*/ 395686 h 498496"/>
                  <a:gd name="connsiteX2" fmla="*/ 42229 w 418619"/>
                  <a:gd name="connsiteY2" fmla="*/ 78903 h 498496"/>
                  <a:gd name="connsiteX3" fmla="*/ 307962 w 418619"/>
                  <a:gd name="connsiteY3" fmla="*/ 45560 h 498496"/>
                  <a:gd name="connsiteX4" fmla="*/ 418472 w 418619"/>
                  <a:gd name="connsiteY4" fmla="*/ 268534 h 498496"/>
                  <a:gd name="connsiteX5" fmla="*/ 274738 w 418619"/>
                  <a:gd name="connsiteY5" fmla="*/ 493996 h 498496"/>
                  <a:gd name="connsiteX6" fmla="*/ 222800 w 418619"/>
                  <a:gd name="connsiteY6" fmla="*/ 498496 h 49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8619" h="498496">
                    <a:moveTo>
                      <a:pt x="222800" y="498496"/>
                    </a:moveTo>
                    <a:cubicBezTo>
                      <a:pt x="153805" y="495121"/>
                      <a:pt x="98669" y="455501"/>
                      <a:pt x="54192" y="395686"/>
                    </a:cubicBezTo>
                    <a:cubicBezTo>
                      <a:pt x="-12670" y="305904"/>
                      <a:pt x="-18829" y="169514"/>
                      <a:pt x="42229" y="78903"/>
                    </a:cubicBezTo>
                    <a:cubicBezTo>
                      <a:pt x="103999" y="-12715"/>
                      <a:pt x="220608" y="-25507"/>
                      <a:pt x="307962" y="45560"/>
                    </a:cubicBezTo>
                    <a:cubicBezTo>
                      <a:pt x="378437" y="102888"/>
                      <a:pt x="415570" y="179286"/>
                      <a:pt x="418472" y="268534"/>
                    </a:cubicBezTo>
                    <a:cubicBezTo>
                      <a:pt x="421314" y="357369"/>
                      <a:pt x="383471" y="465332"/>
                      <a:pt x="274738" y="493996"/>
                    </a:cubicBezTo>
                    <a:cubicBezTo>
                      <a:pt x="259932" y="497904"/>
                      <a:pt x="245482" y="496720"/>
                      <a:pt x="222800" y="498496"/>
                    </a:cubicBezTo>
                    <a:close/>
                  </a:path>
                </a:pathLst>
              </a:custGeom>
              <a:solidFill>
                <a:srgbClr val="FEFEFE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A4D01029-71B5-438C-9176-DF147AF9D264}"/>
                </a:ext>
              </a:extLst>
            </p:cNvPr>
            <p:cNvGrpSpPr/>
            <p:nvPr/>
          </p:nvGrpSpPr>
          <p:grpSpPr>
            <a:xfrm>
              <a:off x="5291056" y="5381468"/>
              <a:ext cx="2643896" cy="1475552"/>
              <a:chOff x="5291056" y="5381468"/>
              <a:chExt cx="2643896" cy="1475552"/>
            </a:xfrm>
          </p:grpSpPr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F446EA23-0B3E-4DFA-80AF-CC62CC8D84D8}"/>
                  </a:ext>
                </a:extLst>
              </p:cNvPr>
              <p:cNvSpPr/>
              <p:nvPr/>
            </p:nvSpPr>
            <p:spPr>
              <a:xfrm>
                <a:off x="5291056" y="5678278"/>
                <a:ext cx="2643896" cy="1178742"/>
              </a:xfrm>
              <a:custGeom>
                <a:avLst/>
                <a:gdLst>
                  <a:gd name="connsiteX0" fmla="*/ 2600794 w 2643896"/>
                  <a:gd name="connsiteY0" fmla="*/ 56470 h 1178742"/>
                  <a:gd name="connsiteX1" fmla="*/ 2603104 w 2643896"/>
                  <a:gd name="connsiteY1" fmla="*/ 356907 h 1178742"/>
                  <a:gd name="connsiteX2" fmla="*/ 2454692 w 2643896"/>
                  <a:gd name="connsiteY2" fmla="*/ 468897 h 1178742"/>
                  <a:gd name="connsiteX3" fmla="*/ 1180572 w 2643896"/>
                  <a:gd name="connsiteY3" fmla="*/ 1177617 h 1178742"/>
                  <a:gd name="connsiteX4" fmla="*/ 1103642 w 2643896"/>
                  <a:gd name="connsiteY4" fmla="*/ 1165713 h 1178742"/>
                  <a:gd name="connsiteX5" fmla="*/ 81752 w 2643896"/>
                  <a:gd name="connsiteY5" fmla="*/ 838447 h 1178742"/>
                  <a:gd name="connsiteX6" fmla="*/ 24010 w 2643896"/>
                  <a:gd name="connsiteY6" fmla="*/ 808185 h 1178742"/>
                  <a:gd name="connsiteX7" fmla="*/ 17555 w 2643896"/>
                  <a:gd name="connsiteY7" fmla="*/ 750916 h 1178742"/>
                  <a:gd name="connsiteX8" fmla="*/ 195223 w 2643896"/>
                  <a:gd name="connsiteY8" fmla="*/ 756838 h 1178742"/>
                  <a:gd name="connsiteX9" fmla="*/ 1119099 w 2643896"/>
                  <a:gd name="connsiteY9" fmla="*/ 1041108 h 1178742"/>
                  <a:gd name="connsiteX10" fmla="*/ 1154633 w 2643896"/>
                  <a:gd name="connsiteY10" fmla="*/ 1047030 h 1178742"/>
                  <a:gd name="connsiteX11" fmla="*/ 1184244 w 2643896"/>
                  <a:gd name="connsiteY11" fmla="*/ 1011496 h 1178742"/>
                  <a:gd name="connsiteX12" fmla="*/ 1136866 w 2643896"/>
                  <a:gd name="connsiteY12" fmla="*/ 685771 h 1178742"/>
                  <a:gd name="connsiteX13" fmla="*/ 17555 w 2643896"/>
                  <a:gd name="connsiteY13" fmla="*/ 348201 h 1178742"/>
                  <a:gd name="connsiteX14" fmla="*/ 17140 w 2643896"/>
                  <a:gd name="connsiteY14" fmla="*/ 276245 h 1178742"/>
                  <a:gd name="connsiteX15" fmla="*/ 17081 w 2643896"/>
                  <a:gd name="connsiteY15" fmla="*/ 276008 h 1178742"/>
                  <a:gd name="connsiteX16" fmla="*/ 112311 w 2643896"/>
                  <a:gd name="connsiteY16" fmla="*/ 306745 h 1178742"/>
                  <a:gd name="connsiteX17" fmla="*/ 1148710 w 2643896"/>
                  <a:gd name="connsiteY17" fmla="*/ 632470 h 1178742"/>
                  <a:gd name="connsiteX18" fmla="*/ 1225700 w 2643896"/>
                  <a:gd name="connsiteY18" fmla="*/ 632470 h 1178742"/>
                  <a:gd name="connsiteX19" fmla="*/ 2498990 w 2643896"/>
                  <a:gd name="connsiteY19" fmla="*/ 4709 h 1178742"/>
                  <a:gd name="connsiteX20" fmla="*/ 2600794 w 2643896"/>
                  <a:gd name="connsiteY20" fmla="*/ 56470 h 1178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643896" h="1178742">
                    <a:moveTo>
                      <a:pt x="2600794" y="56470"/>
                    </a:moveTo>
                    <a:cubicBezTo>
                      <a:pt x="2662445" y="133755"/>
                      <a:pt x="2653207" y="291702"/>
                      <a:pt x="2603104" y="356907"/>
                    </a:cubicBezTo>
                    <a:cubicBezTo>
                      <a:pt x="2565083" y="406417"/>
                      <a:pt x="2509117" y="438279"/>
                      <a:pt x="2454692" y="468897"/>
                    </a:cubicBezTo>
                    <a:cubicBezTo>
                      <a:pt x="2048068" y="697615"/>
                      <a:pt x="1200057" y="1174478"/>
                      <a:pt x="1180572" y="1177617"/>
                    </a:cubicBezTo>
                    <a:cubicBezTo>
                      <a:pt x="1154692" y="1181762"/>
                      <a:pt x="1128634" y="1173708"/>
                      <a:pt x="1103642" y="1165713"/>
                    </a:cubicBezTo>
                    <a:cubicBezTo>
                      <a:pt x="762992" y="1056624"/>
                      <a:pt x="422402" y="947536"/>
                      <a:pt x="81752" y="838447"/>
                    </a:cubicBezTo>
                    <a:cubicBezTo>
                      <a:pt x="60787" y="831755"/>
                      <a:pt x="38875" y="824412"/>
                      <a:pt x="24010" y="808185"/>
                    </a:cubicBezTo>
                    <a:cubicBezTo>
                      <a:pt x="9204" y="791958"/>
                      <a:pt x="2157" y="776737"/>
                      <a:pt x="17555" y="750916"/>
                    </a:cubicBezTo>
                    <a:cubicBezTo>
                      <a:pt x="53088" y="697615"/>
                      <a:pt x="135290" y="738183"/>
                      <a:pt x="195223" y="756838"/>
                    </a:cubicBezTo>
                    <a:cubicBezTo>
                      <a:pt x="498859" y="851240"/>
                      <a:pt x="815463" y="946707"/>
                      <a:pt x="1119099" y="1041108"/>
                    </a:cubicBezTo>
                    <a:cubicBezTo>
                      <a:pt x="1132720" y="1045313"/>
                      <a:pt x="1141722" y="1053071"/>
                      <a:pt x="1154633" y="1047030"/>
                    </a:cubicBezTo>
                    <a:cubicBezTo>
                      <a:pt x="1164937" y="1042233"/>
                      <a:pt x="1178499" y="1021268"/>
                      <a:pt x="1184244" y="1011496"/>
                    </a:cubicBezTo>
                    <a:cubicBezTo>
                      <a:pt x="1243467" y="910817"/>
                      <a:pt x="1213855" y="709460"/>
                      <a:pt x="1136866" y="685771"/>
                    </a:cubicBezTo>
                    <a:cubicBezTo>
                      <a:pt x="942200" y="625897"/>
                      <a:pt x="38875" y="359987"/>
                      <a:pt x="17555" y="348201"/>
                    </a:cubicBezTo>
                    <a:cubicBezTo>
                      <a:pt x="-5424" y="335527"/>
                      <a:pt x="-6134" y="294900"/>
                      <a:pt x="17140" y="276245"/>
                    </a:cubicBezTo>
                    <a:lnTo>
                      <a:pt x="17081" y="276008"/>
                    </a:lnTo>
                    <a:cubicBezTo>
                      <a:pt x="59011" y="288978"/>
                      <a:pt x="87319" y="298809"/>
                      <a:pt x="112311" y="306745"/>
                    </a:cubicBezTo>
                    <a:cubicBezTo>
                      <a:pt x="310530" y="369640"/>
                      <a:pt x="991829" y="582605"/>
                      <a:pt x="1148710" y="632470"/>
                    </a:cubicBezTo>
                    <a:cubicBezTo>
                      <a:pt x="1168846" y="638867"/>
                      <a:pt x="1207045" y="642242"/>
                      <a:pt x="1225700" y="632470"/>
                    </a:cubicBezTo>
                    <a:cubicBezTo>
                      <a:pt x="1445002" y="517578"/>
                      <a:pt x="2346254" y="79803"/>
                      <a:pt x="2498990" y="4709"/>
                    </a:cubicBezTo>
                    <a:cubicBezTo>
                      <a:pt x="2537485" y="-14242"/>
                      <a:pt x="2578349" y="28280"/>
                      <a:pt x="2600794" y="564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7A454C5E-20DD-4205-8D4C-D2E22618E170}"/>
                  </a:ext>
                </a:extLst>
              </p:cNvPr>
              <p:cNvSpPr/>
              <p:nvPr/>
            </p:nvSpPr>
            <p:spPr>
              <a:xfrm>
                <a:off x="5305590" y="5381468"/>
                <a:ext cx="2490496" cy="938887"/>
              </a:xfrm>
              <a:custGeom>
                <a:avLst/>
                <a:gdLst>
                  <a:gd name="connsiteX0" fmla="*/ 1484064 w 2490496"/>
                  <a:gd name="connsiteY0" fmla="*/ 11920 h 938887"/>
                  <a:gd name="connsiteX1" fmla="*/ 1593982 w 2490496"/>
                  <a:gd name="connsiteY1" fmla="*/ 9137 h 938887"/>
                  <a:gd name="connsiteX2" fmla="*/ 2490497 w 2490496"/>
                  <a:gd name="connsiteY2" fmla="*/ 299388 h 938887"/>
                  <a:gd name="connsiteX3" fmla="*/ 2483923 w 2490496"/>
                  <a:gd name="connsiteY3" fmla="*/ 307028 h 938887"/>
                  <a:gd name="connsiteX4" fmla="*/ 1200269 w 2490496"/>
                  <a:gd name="connsiteY4" fmla="*/ 931413 h 938887"/>
                  <a:gd name="connsiteX5" fmla="*/ 1149574 w 2490496"/>
                  <a:gd name="connsiteY5" fmla="*/ 935203 h 938887"/>
                  <a:gd name="connsiteX6" fmla="*/ 0 w 2490496"/>
                  <a:gd name="connsiteY6" fmla="*/ 571812 h 938887"/>
                  <a:gd name="connsiteX7" fmla="*/ 1484064 w 2490496"/>
                  <a:gd name="connsiteY7" fmla="*/ 11920 h 938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90496" h="938887">
                    <a:moveTo>
                      <a:pt x="1484064" y="11920"/>
                    </a:moveTo>
                    <a:cubicBezTo>
                      <a:pt x="1522440" y="-3537"/>
                      <a:pt x="1555842" y="-3419"/>
                      <a:pt x="1593982" y="9137"/>
                    </a:cubicBezTo>
                    <a:cubicBezTo>
                      <a:pt x="1749974" y="60364"/>
                      <a:pt x="2487654" y="302645"/>
                      <a:pt x="2490497" y="299388"/>
                    </a:cubicBezTo>
                    <a:cubicBezTo>
                      <a:pt x="2488305" y="301934"/>
                      <a:pt x="2486943" y="305547"/>
                      <a:pt x="2483923" y="307028"/>
                    </a:cubicBezTo>
                    <a:cubicBezTo>
                      <a:pt x="2383836" y="354761"/>
                      <a:pt x="1229821" y="931413"/>
                      <a:pt x="1200269" y="931413"/>
                    </a:cubicBezTo>
                    <a:cubicBezTo>
                      <a:pt x="1183153" y="939942"/>
                      <a:pt x="1167873" y="941126"/>
                      <a:pt x="1149574" y="935203"/>
                    </a:cubicBezTo>
                    <a:cubicBezTo>
                      <a:pt x="987659" y="883265"/>
                      <a:pt x="220486" y="643531"/>
                      <a:pt x="0" y="571812"/>
                    </a:cubicBezTo>
                    <a:cubicBezTo>
                      <a:pt x="17412" y="577498"/>
                      <a:pt x="1378174" y="47217"/>
                      <a:pt x="1484064" y="1192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B7315446-A7CD-4C45-9F46-381F8A55BC91}"/>
                  </a:ext>
                </a:extLst>
              </p:cNvPr>
              <p:cNvSpPr/>
              <p:nvPr/>
            </p:nvSpPr>
            <p:spPr>
              <a:xfrm>
                <a:off x="5914697" y="5779540"/>
                <a:ext cx="820354" cy="286351"/>
              </a:xfrm>
              <a:custGeom>
                <a:avLst/>
                <a:gdLst>
                  <a:gd name="connsiteX0" fmla="*/ 642805 w 820354"/>
                  <a:gd name="connsiteY0" fmla="*/ 279808 h 286351"/>
                  <a:gd name="connsiteX1" fmla="*/ 609403 w 820354"/>
                  <a:gd name="connsiteY1" fmla="*/ 280933 h 286351"/>
                  <a:gd name="connsiteX2" fmla="*/ 245656 w 820354"/>
                  <a:gd name="connsiteY2" fmla="*/ 169891 h 286351"/>
                  <a:gd name="connsiteX3" fmla="*/ 0 w 820354"/>
                  <a:gd name="connsiteY3" fmla="*/ 96336 h 286351"/>
                  <a:gd name="connsiteX4" fmla="*/ 197982 w 820354"/>
                  <a:gd name="connsiteY4" fmla="*/ 2053 h 286351"/>
                  <a:gd name="connsiteX5" fmla="*/ 217585 w 820354"/>
                  <a:gd name="connsiteY5" fmla="*/ 2112 h 286351"/>
                  <a:gd name="connsiteX6" fmla="*/ 814254 w 820354"/>
                  <a:gd name="connsiteY6" fmla="*/ 180787 h 286351"/>
                  <a:gd name="connsiteX7" fmla="*/ 820354 w 820354"/>
                  <a:gd name="connsiteY7" fmla="*/ 184341 h 286351"/>
                  <a:gd name="connsiteX8" fmla="*/ 642805 w 820354"/>
                  <a:gd name="connsiteY8" fmla="*/ 279808 h 286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0354" h="286351">
                    <a:moveTo>
                      <a:pt x="642805" y="279808"/>
                    </a:moveTo>
                    <a:cubicBezTo>
                      <a:pt x="625867" y="288336"/>
                      <a:pt x="631789" y="288336"/>
                      <a:pt x="609403" y="280933"/>
                    </a:cubicBezTo>
                    <a:cubicBezTo>
                      <a:pt x="488174" y="243919"/>
                      <a:pt x="366945" y="206727"/>
                      <a:pt x="245656" y="169891"/>
                    </a:cubicBezTo>
                    <a:cubicBezTo>
                      <a:pt x="165646" y="145609"/>
                      <a:pt x="85518" y="121920"/>
                      <a:pt x="0" y="96336"/>
                    </a:cubicBezTo>
                    <a:cubicBezTo>
                      <a:pt x="69173" y="63467"/>
                      <a:pt x="133666" y="32967"/>
                      <a:pt x="197982" y="2053"/>
                    </a:cubicBezTo>
                    <a:cubicBezTo>
                      <a:pt x="205089" y="-1382"/>
                      <a:pt x="210715" y="99"/>
                      <a:pt x="217585" y="2112"/>
                    </a:cubicBezTo>
                    <a:cubicBezTo>
                      <a:pt x="416455" y="61809"/>
                      <a:pt x="615325" y="121209"/>
                      <a:pt x="814254" y="180787"/>
                    </a:cubicBezTo>
                    <a:cubicBezTo>
                      <a:pt x="815913" y="181261"/>
                      <a:pt x="817334" y="182564"/>
                      <a:pt x="820354" y="184341"/>
                    </a:cubicBezTo>
                    <a:cubicBezTo>
                      <a:pt x="813781" y="189197"/>
                      <a:pt x="663770" y="266838"/>
                      <a:pt x="642805" y="279808"/>
                    </a:cubicBezTo>
                    <a:close/>
                  </a:path>
                </a:pathLst>
              </a:custGeom>
              <a:solidFill>
                <a:srgbClr val="FEFEFB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1061F267-EF43-4A8A-BC71-D314380FE3E4}"/>
                  </a:ext>
                </a:extLst>
              </p:cNvPr>
              <p:cNvSpPr/>
              <p:nvPr/>
            </p:nvSpPr>
            <p:spPr>
              <a:xfrm>
                <a:off x="5391404" y="6056032"/>
                <a:ext cx="1120349" cy="674893"/>
              </a:xfrm>
              <a:custGeom>
                <a:avLst/>
                <a:gdLst>
                  <a:gd name="connsiteX0" fmla="*/ 237 w 1120349"/>
                  <a:gd name="connsiteY0" fmla="*/ 0 h 674893"/>
                  <a:gd name="connsiteX1" fmla="*/ 510619 w 1120349"/>
                  <a:gd name="connsiteY1" fmla="*/ 148531 h 674893"/>
                  <a:gd name="connsiteX2" fmla="*/ 1037287 w 1120349"/>
                  <a:gd name="connsiteY2" fmla="*/ 309025 h 674893"/>
                  <a:gd name="connsiteX3" fmla="*/ 1073235 w 1120349"/>
                  <a:gd name="connsiteY3" fmla="*/ 336326 h 674893"/>
                  <a:gd name="connsiteX4" fmla="*/ 1072762 w 1120349"/>
                  <a:gd name="connsiteY4" fmla="*/ 658439 h 674893"/>
                  <a:gd name="connsiteX5" fmla="*/ 1037702 w 1120349"/>
                  <a:gd name="connsiteY5" fmla="*/ 672653 h 674893"/>
                  <a:gd name="connsiteX6" fmla="*/ 8173 w 1120349"/>
                  <a:gd name="connsiteY6" fmla="*/ 353027 h 674893"/>
                  <a:gd name="connsiteX7" fmla="*/ 0 w 1120349"/>
                  <a:gd name="connsiteY7" fmla="*/ 349592 h 674893"/>
                  <a:gd name="connsiteX8" fmla="*/ 237 w 1120349"/>
                  <a:gd name="connsiteY8" fmla="*/ 0 h 67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0349" h="674893">
                    <a:moveTo>
                      <a:pt x="237" y="0"/>
                    </a:moveTo>
                    <a:cubicBezTo>
                      <a:pt x="170325" y="51405"/>
                      <a:pt x="340650" y="96888"/>
                      <a:pt x="510619" y="148531"/>
                    </a:cubicBezTo>
                    <a:cubicBezTo>
                      <a:pt x="686215" y="201891"/>
                      <a:pt x="861692" y="255724"/>
                      <a:pt x="1037287" y="309025"/>
                    </a:cubicBezTo>
                    <a:cubicBezTo>
                      <a:pt x="1053100" y="313821"/>
                      <a:pt x="1064589" y="321639"/>
                      <a:pt x="1073235" y="336326"/>
                    </a:cubicBezTo>
                    <a:cubicBezTo>
                      <a:pt x="1136782" y="443934"/>
                      <a:pt x="1135479" y="551009"/>
                      <a:pt x="1072762" y="658439"/>
                    </a:cubicBezTo>
                    <a:cubicBezTo>
                      <a:pt x="1064175" y="673067"/>
                      <a:pt x="1055884" y="678338"/>
                      <a:pt x="1037702" y="672653"/>
                    </a:cubicBezTo>
                    <a:cubicBezTo>
                      <a:pt x="694684" y="565637"/>
                      <a:pt x="351369" y="459451"/>
                      <a:pt x="8173" y="353027"/>
                    </a:cubicBezTo>
                    <a:cubicBezTo>
                      <a:pt x="5389" y="352139"/>
                      <a:pt x="2724" y="350776"/>
                      <a:pt x="0" y="349592"/>
                    </a:cubicBezTo>
                    <a:cubicBezTo>
                      <a:pt x="178" y="231146"/>
                      <a:pt x="59" y="118445"/>
                      <a:pt x="237" y="0"/>
                    </a:cubicBezTo>
                    <a:close/>
                  </a:path>
                </a:pathLst>
              </a:custGeom>
              <a:solidFill>
                <a:srgbClr val="D5D9F2"/>
              </a:solidFill>
              <a:ln w="59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06" name="Graphic 19">
            <a:extLst>
              <a:ext uri="{FF2B5EF4-FFF2-40B4-BE49-F238E27FC236}">
                <a16:creationId xmlns:a16="http://schemas.microsoft.com/office/drawing/2014/main" id="{138EB183-D476-46F1-8F66-3D63BCD66315}"/>
              </a:ext>
            </a:extLst>
          </p:cNvPr>
          <p:cNvSpPr/>
          <p:nvPr/>
        </p:nvSpPr>
        <p:spPr>
          <a:xfrm>
            <a:off x="4887764" y="1303349"/>
            <a:ext cx="1687253" cy="3137085"/>
          </a:xfrm>
          <a:custGeom>
            <a:avLst/>
            <a:gdLst>
              <a:gd name="connsiteX0" fmla="*/ 292879 w 3684792"/>
              <a:gd name="connsiteY0" fmla="*/ 6730719 h 6851086"/>
              <a:gd name="connsiteX1" fmla="*/ 249325 w 3684792"/>
              <a:gd name="connsiteY1" fmla="*/ 6741089 h 6851086"/>
              <a:gd name="connsiteX2" fmla="*/ 180192 w 3684792"/>
              <a:gd name="connsiteY2" fmla="*/ 6721731 h 6851086"/>
              <a:gd name="connsiteX3" fmla="*/ 49530 w 3684792"/>
              <a:gd name="connsiteY3" fmla="*/ 6650524 h 6851086"/>
              <a:gd name="connsiteX4" fmla="*/ 9433 w 3684792"/>
              <a:gd name="connsiteY4" fmla="*/ 6622180 h 6851086"/>
              <a:gd name="connsiteX5" fmla="*/ 446 w 3684792"/>
              <a:gd name="connsiteY5" fmla="*/ 6598674 h 6851086"/>
              <a:gd name="connsiteX6" fmla="*/ 69579 w 3684792"/>
              <a:gd name="connsiteY6" fmla="*/ 6366387 h 6851086"/>
              <a:gd name="connsiteX7" fmla="*/ 144934 w 3684792"/>
              <a:gd name="connsiteY7" fmla="*/ 6213603 h 6851086"/>
              <a:gd name="connsiteX8" fmla="*/ 191944 w 3684792"/>
              <a:gd name="connsiteY8" fmla="*/ 6090546 h 6851086"/>
              <a:gd name="connsiteX9" fmla="*/ 209919 w 3684792"/>
              <a:gd name="connsiteY9" fmla="*/ 6009661 h 6851086"/>
              <a:gd name="connsiteX10" fmla="*/ 236881 w 3684792"/>
              <a:gd name="connsiteY10" fmla="*/ 5988921 h 6851086"/>
              <a:gd name="connsiteX11" fmla="*/ 250016 w 3684792"/>
              <a:gd name="connsiteY11" fmla="*/ 5975786 h 6851086"/>
              <a:gd name="connsiteX12" fmla="*/ 290113 w 3684792"/>
              <a:gd name="connsiteY12" fmla="*/ 5787052 h 6851086"/>
              <a:gd name="connsiteX13" fmla="*/ 371690 w 3684792"/>
              <a:gd name="connsiteY13" fmla="*/ 5478027 h 6851086"/>
              <a:gd name="connsiteX14" fmla="*/ 500278 w 3684792"/>
              <a:gd name="connsiteY14" fmla="*/ 5117844 h 6851086"/>
              <a:gd name="connsiteX15" fmla="*/ 660667 w 3684792"/>
              <a:gd name="connsiteY15" fmla="*/ 4852373 h 6851086"/>
              <a:gd name="connsiteX16" fmla="*/ 791328 w 3684792"/>
              <a:gd name="connsiteY16" fmla="*/ 4631147 h 6851086"/>
              <a:gd name="connsiteX17" fmla="*/ 850091 w 3684792"/>
              <a:gd name="connsiteY17" fmla="*/ 4431353 h 6851086"/>
              <a:gd name="connsiteX18" fmla="*/ 926829 w 3684792"/>
              <a:gd name="connsiteY18" fmla="*/ 4072552 h 6851086"/>
              <a:gd name="connsiteX19" fmla="*/ 973839 w 3684792"/>
              <a:gd name="connsiteY19" fmla="*/ 3917694 h 6851086"/>
              <a:gd name="connsiteX20" fmla="*/ 981444 w 3684792"/>
              <a:gd name="connsiteY20" fmla="*/ 3841648 h 6851086"/>
              <a:gd name="connsiteX21" fmla="*/ 977296 w 3684792"/>
              <a:gd name="connsiteY21" fmla="*/ 3819525 h 6851086"/>
              <a:gd name="connsiteX22" fmla="*/ 930286 w 3684792"/>
              <a:gd name="connsiteY22" fmla="*/ 3699234 h 6851086"/>
              <a:gd name="connsiteX23" fmla="*/ 886732 w 3684792"/>
              <a:gd name="connsiteY23" fmla="*/ 3396431 h 6851086"/>
              <a:gd name="connsiteX24" fmla="*/ 889497 w 3684792"/>
              <a:gd name="connsiteY24" fmla="*/ 3383295 h 6851086"/>
              <a:gd name="connsiteX25" fmla="*/ 891571 w 3684792"/>
              <a:gd name="connsiteY25" fmla="*/ 3370160 h 6851086"/>
              <a:gd name="connsiteX26" fmla="*/ 882584 w 3684792"/>
              <a:gd name="connsiteY26" fmla="*/ 3373617 h 6851086"/>
              <a:gd name="connsiteX27" fmla="*/ 678641 w 3684792"/>
              <a:gd name="connsiteY27" fmla="*/ 3435145 h 6851086"/>
              <a:gd name="connsiteX28" fmla="*/ 812759 w 3684792"/>
              <a:gd name="connsiteY28" fmla="*/ 3442059 h 6851086"/>
              <a:gd name="connsiteX29" fmla="*/ 588077 w 3684792"/>
              <a:gd name="connsiteY29" fmla="*/ 3399196 h 6851086"/>
              <a:gd name="connsiteX30" fmla="*/ 385517 w 3684792"/>
              <a:gd name="connsiteY30" fmla="*/ 3320384 h 6851086"/>
              <a:gd name="connsiteX31" fmla="*/ 211993 w 3684792"/>
              <a:gd name="connsiteY31" fmla="*/ 3151008 h 6851086"/>
              <a:gd name="connsiteX32" fmla="*/ 180883 w 3684792"/>
              <a:gd name="connsiteY32" fmla="*/ 2865489 h 6851086"/>
              <a:gd name="connsiteX33" fmla="*/ 196092 w 3684792"/>
              <a:gd name="connsiteY33" fmla="*/ 2714779 h 6851086"/>
              <a:gd name="connsiteX34" fmla="*/ 265917 w 3684792"/>
              <a:gd name="connsiteY34" fmla="*/ 2472122 h 6851086"/>
              <a:gd name="connsiteX35" fmla="*/ 352333 w 3684792"/>
              <a:gd name="connsiteY35" fmla="*/ 2270253 h 6851086"/>
              <a:gd name="connsiteX36" fmla="*/ 361320 w 3684792"/>
              <a:gd name="connsiteY36" fmla="*/ 2253661 h 6851086"/>
              <a:gd name="connsiteX37" fmla="*/ 472625 w 3684792"/>
              <a:gd name="connsiteY37" fmla="*/ 2205268 h 6851086"/>
              <a:gd name="connsiteX38" fmla="*/ 512722 w 3684792"/>
              <a:gd name="connsiteY38" fmla="*/ 2185220 h 6851086"/>
              <a:gd name="connsiteX39" fmla="*/ 653753 w 3684792"/>
              <a:gd name="connsiteY39" fmla="*/ 1982659 h 6851086"/>
              <a:gd name="connsiteX40" fmla="*/ 733948 w 3684792"/>
              <a:gd name="connsiteY40" fmla="*/ 1733780 h 6851086"/>
              <a:gd name="connsiteX41" fmla="*/ 948951 w 3684792"/>
              <a:gd name="connsiteY41" fmla="*/ 1621094 h 6851086"/>
              <a:gd name="connsiteX42" fmla="*/ 1067169 w 3684792"/>
              <a:gd name="connsiteY42" fmla="*/ 1556109 h 6851086"/>
              <a:gd name="connsiteX43" fmla="*/ 1268346 w 3684792"/>
              <a:gd name="connsiteY43" fmla="*/ 1374980 h 6851086"/>
              <a:gd name="connsiteX44" fmla="*/ 1486115 w 3684792"/>
              <a:gd name="connsiteY44" fmla="*/ 1154445 h 6851086"/>
              <a:gd name="connsiteX45" fmla="*/ 1571840 w 3684792"/>
              <a:gd name="connsiteY45" fmla="*/ 1106744 h 6851086"/>
              <a:gd name="connsiteX46" fmla="*/ 1726698 w 3684792"/>
              <a:gd name="connsiteY46" fmla="*/ 1011340 h 6851086"/>
              <a:gd name="connsiteX47" fmla="*/ 1761265 w 3684792"/>
              <a:gd name="connsiteY47" fmla="*/ 996822 h 6851086"/>
              <a:gd name="connsiteX48" fmla="*/ 1788918 w 3684792"/>
              <a:gd name="connsiteY48" fmla="*/ 975391 h 6851086"/>
              <a:gd name="connsiteX49" fmla="*/ 1876026 w 3684792"/>
              <a:gd name="connsiteY49" fmla="*/ 819841 h 6851086"/>
              <a:gd name="connsiteX50" fmla="*/ 1836620 w 3684792"/>
              <a:gd name="connsiteY50" fmla="*/ 716142 h 6851086"/>
              <a:gd name="connsiteX51" fmla="*/ 1821411 w 3684792"/>
              <a:gd name="connsiteY51" fmla="*/ 488003 h 6851086"/>
              <a:gd name="connsiteX52" fmla="*/ 1834546 w 3684792"/>
              <a:gd name="connsiteY52" fmla="*/ 356650 h 6851086"/>
              <a:gd name="connsiteX53" fmla="*/ 1929258 w 3684792"/>
              <a:gd name="connsiteY53" fmla="*/ 137498 h 6851086"/>
              <a:gd name="connsiteX54" fmla="*/ 2058537 w 3684792"/>
              <a:gd name="connsiteY54" fmla="*/ 52464 h 6851086"/>
              <a:gd name="connsiteX55" fmla="*/ 2124905 w 3684792"/>
              <a:gd name="connsiteY55" fmla="*/ 23428 h 6851086"/>
              <a:gd name="connsiteX56" fmla="*/ 2100708 w 3684792"/>
              <a:gd name="connsiteY56" fmla="*/ 6836 h 6851086"/>
              <a:gd name="connsiteX57" fmla="*/ 2102782 w 3684792"/>
              <a:gd name="connsiteY57" fmla="*/ 615 h 6851086"/>
              <a:gd name="connsiteX58" fmla="*/ 2144262 w 3684792"/>
              <a:gd name="connsiteY58" fmla="*/ 615 h 6851086"/>
              <a:gd name="connsiteX59" fmla="*/ 2295663 w 3684792"/>
              <a:gd name="connsiteY59" fmla="*/ 15824 h 6851086"/>
              <a:gd name="connsiteX60" fmla="*/ 2645477 w 3684792"/>
              <a:gd name="connsiteY60" fmla="*/ 232210 h 6851086"/>
              <a:gd name="connsiteX61" fmla="*/ 2645477 w 3684792"/>
              <a:gd name="connsiteY61" fmla="*/ 407117 h 6851086"/>
              <a:gd name="connsiteX62" fmla="*/ 2608836 w 3684792"/>
              <a:gd name="connsiteY62" fmla="*/ 561284 h 6851086"/>
              <a:gd name="connsiteX63" fmla="*/ 2664834 w 3684792"/>
              <a:gd name="connsiteY63" fmla="*/ 754856 h 6851086"/>
              <a:gd name="connsiteX64" fmla="*/ 2574270 w 3684792"/>
              <a:gd name="connsiteY64" fmla="*/ 854408 h 6851086"/>
              <a:gd name="connsiteX65" fmla="*/ 2527951 w 3684792"/>
              <a:gd name="connsiteY65" fmla="*/ 932528 h 6851086"/>
              <a:gd name="connsiteX66" fmla="*/ 2502371 w 3684792"/>
              <a:gd name="connsiteY66" fmla="*/ 989909 h 6851086"/>
              <a:gd name="connsiteX67" fmla="*/ 2435312 w 3684792"/>
              <a:gd name="connsiteY67" fmla="*/ 1162741 h 6851086"/>
              <a:gd name="connsiteX68" fmla="*/ 2253492 w 3684792"/>
              <a:gd name="connsiteY68" fmla="*/ 1105361 h 6851086"/>
              <a:gd name="connsiteX69" fmla="*/ 2221000 w 3684792"/>
              <a:gd name="connsiteY69" fmla="*/ 1211135 h 6851086"/>
              <a:gd name="connsiteX70" fmla="*/ 2179520 w 3684792"/>
              <a:gd name="connsiteY70" fmla="*/ 1298934 h 6851086"/>
              <a:gd name="connsiteX71" fmla="*/ 2232752 w 3684792"/>
              <a:gd name="connsiteY71" fmla="*/ 1512555 h 6851086"/>
              <a:gd name="connsiteX72" fmla="*/ 2232752 w 3684792"/>
              <a:gd name="connsiteY72" fmla="*/ 1784248 h 6851086"/>
              <a:gd name="connsiteX73" fmla="*/ 2209939 w 3684792"/>
              <a:gd name="connsiteY73" fmla="*/ 1970216 h 6851086"/>
              <a:gd name="connsiteX74" fmla="*/ 2192655 w 3684792"/>
              <a:gd name="connsiteY74" fmla="*/ 2119543 h 6851086"/>
              <a:gd name="connsiteX75" fmla="*/ 2159471 w 3684792"/>
              <a:gd name="connsiteY75" fmla="*/ 2186602 h 6851086"/>
              <a:gd name="connsiteX76" fmla="*/ 2122139 w 3684792"/>
              <a:gd name="connsiteY76" fmla="*/ 2306894 h 6851086"/>
              <a:gd name="connsiteX77" fmla="*/ 2102782 w 3684792"/>
              <a:gd name="connsiteY77" fmla="*/ 2392619 h 6851086"/>
              <a:gd name="connsiteX78" fmla="*/ 2142879 w 3684792"/>
              <a:gd name="connsiteY78" fmla="*/ 2457604 h 6851086"/>
              <a:gd name="connsiteX79" fmla="*/ 2366870 w 3684792"/>
              <a:gd name="connsiteY79" fmla="*/ 2388471 h 6851086"/>
              <a:gd name="connsiteX80" fmla="*/ 2399363 w 3684792"/>
              <a:gd name="connsiteY80" fmla="*/ 2373953 h 6851086"/>
              <a:gd name="connsiteX81" fmla="*/ 2468496 w 3684792"/>
              <a:gd name="connsiteY81" fmla="*/ 2333856 h 6851086"/>
              <a:gd name="connsiteX82" fmla="*/ 2571504 w 3684792"/>
              <a:gd name="connsiteY82" fmla="*/ 2308968 h 6851086"/>
              <a:gd name="connsiteX83" fmla="*/ 2698018 w 3684792"/>
              <a:gd name="connsiteY83" fmla="*/ 2368422 h 6851086"/>
              <a:gd name="connsiteX84" fmla="*/ 2700783 w 3684792"/>
              <a:gd name="connsiteY84" fmla="*/ 2405063 h 6851086"/>
              <a:gd name="connsiteX85" fmla="*/ 2715301 w 3684792"/>
              <a:gd name="connsiteY85" fmla="*/ 2427876 h 6851086"/>
              <a:gd name="connsiteX86" fmla="*/ 2997364 w 3684792"/>
              <a:gd name="connsiteY86" fmla="*/ 2443777 h 6851086"/>
              <a:gd name="connsiteX87" fmla="*/ 3070645 w 3684792"/>
              <a:gd name="connsiteY87" fmla="*/ 2452073 h 6851086"/>
              <a:gd name="connsiteX88" fmla="*/ 3091385 w 3684792"/>
              <a:gd name="connsiteY88" fmla="*/ 2478344 h 6851086"/>
              <a:gd name="connsiteX89" fmla="*/ 3087928 w 3684792"/>
              <a:gd name="connsiteY89" fmla="*/ 2517749 h 6851086"/>
              <a:gd name="connsiteX90" fmla="*/ 3066497 w 3684792"/>
              <a:gd name="connsiteY90" fmla="*/ 2536415 h 6851086"/>
              <a:gd name="connsiteX91" fmla="*/ 3009808 w 3684792"/>
              <a:gd name="connsiteY91" fmla="*/ 2530885 h 6851086"/>
              <a:gd name="connsiteX92" fmla="*/ 2991142 w 3684792"/>
              <a:gd name="connsiteY92" fmla="*/ 2530885 h 6851086"/>
              <a:gd name="connsiteX93" fmla="*/ 2949662 w 3684792"/>
              <a:gd name="connsiteY93" fmla="*/ 2570291 h 6851086"/>
              <a:gd name="connsiteX94" fmla="*/ 2834901 w 3684792"/>
              <a:gd name="connsiteY94" fmla="*/ 2579969 h 6851086"/>
              <a:gd name="connsiteX95" fmla="*/ 2740880 w 3684792"/>
              <a:gd name="connsiteY95" fmla="*/ 2626288 h 6851086"/>
              <a:gd name="connsiteX96" fmla="*/ 2728436 w 3684792"/>
              <a:gd name="connsiteY96" fmla="*/ 2632510 h 6851086"/>
              <a:gd name="connsiteX97" fmla="*/ 2636489 w 3684792"/>
              <a:gd name="connsiteY97" fmla="*/ 2660164 h 6851086"/>
              <a:gd name="connsiteX98" fmla="*/ 2627502 w 3684792"/>
              <a:gd name="connsiteY98" fmla="*/ 2661546 h 6851086"/>
              <a:gd name="connsiteX99" fmla="*/ 2502371 w 3684792"/>
              <a:gd name="connsiteY99" fmla="*/ 2682286 h 6851086"/>
              <a:gd name="connsiteX100" fmla="*/ 2359957 w 3684792"/>
              <a:gd name="connsiteY100" fmla="*/ 2662929 h 6851086"/>
              <a:gd name="connsiteX101" fmla="*/ 2142879 w 3684792"/>
              <a:gd name="connsiteY101" fmla="*/ 2734136 h 6851086"/>
              <a:gd name="connsiteX102" fmla="*/ 2103473 w 3684792"/>
              <a:gd name="connsiteY102" fmla="*/ 2741741 h 6851086"/>
              <a:gd name="connsiteX103" fmla="*/ 2101400 w 3684792"/>
              <a:gd name="connsiteY103" fmla="*/ 2781146 h 6851086"/>
              <a:gd name="connsiteX104" fmla="*/ 2044019 w 3684792"/>
              <a:gd name="connsiteY104" fmla="*/ 3079801 h 6851086"/>
              <a:gd name="connsiteX105" fmla="*/ 2041254 w 3684792"/>
              <a:gd name="connsiteY105" fmla="*/ 3127503 h 6851086"/>
              <a:gd name="connsiteX106" fmla="*/ 2045402 w 3684792"/>
              <a:gd name="connsiteY106" fmla="*/ 3254708 h 6851086"/>
              <a:gd name="connsiteX107" fmla="*/ 2084808 w 3684792"/>
              <a:gd name="connsiteY107" fmla="*/ 3397813 h 6851086"/>
              <a:gd name="connsiteX108" fmla="*/ 2080660 w 3684792"/>
              <a:gd name="connsiteY108" fmla="*/ 3444824 h 6851086"/>
              <a:gd name="connsiteX109" fmla="*/ 2060611 w 3684792"/>
              <a:gd name="connsiteY109" fmla="*/ 3562350 h 6851086"/>
              <a:gd name="connsiteX110" fmla="*/ 2141497 w 3684792"/>
              <a:gd name="connsiteY110" fmla="*/ 3789107 h 6851086"/>
              <a:gd name="connsiteX111" fmla="*/ 2239666 w 3684792"/>
              <a:gd name="connsiteY111" fmla="*/ 4185239 h 6851086"/>
              <a:gd name="connsiteX112" fmla="*/ 2348896 w 3684792"/>
              <a:gd name="connsiteY112" fmla="*/ 4547497 h 6851086"/>
              <a:gd name="connsiteX113" fmla="*/ 2449830 w 3684792"/>
              <a:gd name="connsiteY113" fmla="*/ 4824720 h 6851086"/>
              <a:gd name="connsiteX114" fmla="*/ 2436695 w 3684792"/>
              <a:gd name="connsiteY114" fmla="*/ 4953307 h 6851086"/>
              <a:gd name="connsiteX115" fmla="*/ 2432547 w 3684792"/>
              <a:gd name="connsiteY115" fmla="*/ 4972665 h 6851086"/>
              <a:gd name="connsiteX116" fmla="*/ 2438078 w 3684792"/>
              <a:gd name="connsiteY116" fmla="*/ 5058390 h 6851086"/>
              <a:gd name="connsiteX117" fmla="*/ 2458126 w 3684792"/>
              <a:gd name="connsiteY117" fmla="*/ 5238136 h 6851086"/>
              <a:gd name="connsiteX118" fmla="*/ 2608145 w 3684792"/>
              <a:gd name="connsiteY118" fmla="*/ 5700636 h 6851086"/>
              <a:gd name="connsiteX119" fmla="*/ 2634415 w 3684792"/>
              <a:gd name="connsiteY119" fmla="*/ 5779447 h 6851086"/>
              <a:gd name="connsiteX120" fmla="*/ 2663451 w 3684792"/>
              <a:gd name="connsiteY120" fmla="*/ 5796040 h 6851086"/>
              <a:gd name="connsiteX121" fmla="*/ 2684191 w 3684792"/>
              <a:gd name="connsiteY121" fmla="*/ 5829223 h 6851086"/>
              <a:gd name="connsiteX122" fmla="*/ 2757472 w 3684792"/>
              <a:gd name="connsiteY122" fmla="*/ 5858259 h 6851086"/>
              <a:gd name="connsiteX123" fmla="*/ 2774064 w 3684792"/>
              <a:gd name="connsiteY123" fmla="*/ 5905961 h 6851086"/>
              <a:gd name="connsiteX124" fmla="*/ 2747794 w 3684792"/>
              <a:gd name="connsiteY124" fmla="*/ 5952972 h 6851086"/>
              <a:gd name="connsiteX125" fmla="*/ 2730510 w 3684792"/>
              <a:gd name="connsiteY125" fmla="*/ 5966798 h 6851086"/>
              <a:gd name="connsiteX126" fmla="*/ 2732584 w 3684792"/>
              <a:gd name="connsiteY126" fmla="*/ 5973712 h 6851086"/>
              <a:gd name="connsiteX127" fmla="*/ 2763694 w 3684792"/>
              <a:gd name="connsiteY127" fmla="*/ 5977859 h 6851086"/>
              <a:gd name="connsiteX128" fmla="*/ 2810705 w 3684792"/>
              <a:gd name="connsiteY128" fmla="*/ 6004130 h 6851086"/>
              <a:gd name="connsiteX129" fmla="*/ 3139778 w 3684792"/>
              <a:gd name="connsiteY129" fmla="*/ 6222591 h 6851086"/>
              <a:gd name="connsiteX130" fmla="*/ 3414236 w 3684792"/>
              <a:gd name="connsiteY130" fmla="*/ 6221899 h 6851086"/>
              <a:gd name="connsiteX131" fmla="*/ 3544207 w 3684792"/>
              <a:gd name="connsiteY131" fmla="*/ 6196320 h 6851086"/>
              <a:gd name="connsiteX132" fmla="*/ 3584995 w 3684792"/>
              <a:gd name="connsiteY132" fmla="*/ 6190098 h 6851086"/>
              <a:gd name="connsiteX133" fmla="*/ 3638919 w 3684792"/>
              <a:gd name="connsiteY133" fmla="*/ 6212912 h 6851086"/>
              <a:gd name="connsiteX134" fmla="*/ 3686621 w 3684792"/>
              <a:gd name="connsiteY134" fmla="*/ 6243331 h 6851086"/>
              <a:gd name="connsiteX135" fmla="*/ 3596748 w 3684792"/>
              <a:gd name="connsiteY135" fmla="*/ 6348413 h 6851086"/>
              <a:gd name="connsiteX136" fmla="*/ 3351325 w 3684792"/>
              <a:gd name="connsiteY136" fmla="*/ 6518480 h 6851086"/>
              <a:gd name="connsiteX137" fmla="*/ 3148074 w 3684792"/>
              <a:gd name="connsiteY137" fmla="*/ 6627019 h 6851086"/>
              <a:gd name="connsiteX138" fmla="*/ 3035387 w 3684792"/>
              <a:gd name="connsiteY138" fmla="*/ 6650524 h 6851086"/>
              <a:gd name="connsiteX139" fmla="*/ 3015339 w 3684792"/>
              <a:gd name="connsiteY139" fmla="*/ 6665733 h 6851086"/>
              <a:gd name="connsiteX140" fmla="*/ 3002895 w 3684792"/>
              <a:gd name="connsiteY140" fmla="*/ 6675412 h 6851086"/>
              <a:gd name="connsiteX141" fmla="*/ 2787891 w 3684792"/>
              <a:gd name="connsiteY141" fmla="*/ 6770125 h 6851086"/>
              <a:gd name="connsiteX142" fmla="*/ 2678661 w 3684792"/>
              <a:gd name="connsiteY142" fmla="*/ 6806765 h 6851086"/>
              <a:gd name="connsiteX143" fmla="*/ 2603997 w 3684792"/>
              <a:gd name="connsiteY143" fmla="*/ 6750076 h 6851086"/>
              <a:gd name="connsiteX144" fmla="*/ 2574961 w 3684792"/>
              <a:gd name="connsiteY144" fmla="*/ 6723805 h 6851086"/>
              <a:gd name="connsiteX145" fmla="*/ 2555604 w 3684792"/>
              <a:gd name="connsiteY145" fmla="*/ 6706522 h 6851086"/>
              <a:gd name="connsiteX146" fmla="*/ 2503063 w 3684792"/>
              <a:gd name="connsiteY146" fmla="*/ 6478383 h 6851086"/>
              <a:gd name="connsiteX147" fmla="*/ 2401437 w 3684792"/>
              <a:gd name="connsiteY147" fmla="*/ 6270984 h 6851086"/>
              <a:gd name="connsiteX148" fmla="*/ 2400054 w 3684792"/>
              <a:gd name="connsiteY148" fmla="*/ 6239182 h 6851086"/>
              <a:gd name="connsiteX149" fmla="*/ 2397289 w 3684792"/>
              <a:gd name="connsiteY149" fmla="*/ 6214986 h 6851086"/>
              <a:gd name="connsiteX150" fmla="*/ 2361340 w 3684792"/>
              <a:gd name="connsiteY150" fmla="*/ 6155532 h 6851086"/>
              <a:gd name="connsiteX151" fmla="*/ 2338526 w 3684792"/>
              <a:gd name="connsiteY151" fmla="*/ 6114743 h 6851086"/>
              <a:gd name="connsiteX152" fmla="*/ 2314329 w 3684792"/>
              <a:gd name="connsiteY152" fmla="*/ 6060128 h 6851086"/>
              <a:gd name="connsiteX153" fmla="*/ 2276306 w 3684792"/>
              <a:gd name="connsiteY153" fmla="*/ 5987538 h 6851086"/>
              <a:gd name="connsiteX154" fmla="*/ 2270084 w 3684792"/>
              <a:gd name="connsiteY154" fmla="*/ 5946750 h 6851086"/>
              <a:gd name="connsiteX155" fmla="*/ 2168459 w 3684792"/>
              <a:gd name="connsiteY155" fmla="*/ 5817471 h 6851086"/>
              <a:gd name="connsiteX156" fmla="*/ 2002539 w 3684792"/>
              <a:gd name="connsiteY156" fmla="*/ 5413734 h 6851086"/>
              <a:gd name="connsiteX157" fmla="*/ 1965899 w 3684792"/>
              <a:gd name="connsiteY157" fmla="*/ 5263024 h 6851086"/>
              <a:gd name="connsiteX158" fmla="*/ 1889161 w 3684792"/>
              <a:gd name="connsiteY158" fmla="*/ 4994787 h 6851086"/>
              <a:gd name="connsiteX159" fmla="*/ 1657565 w 3684792"/>
              <a:gd name="connsiteY159" fmla="*/ 4543348 h 6851086"/>
              <a:gd name="connsiteX160" fmla="*/ 1581519 w 3684792"/>
              <a:gd name="connsiteY160" fmla="*/ 4423057 h 6851086"/>
              <a:gd name="connsiteX161" fmla="*/ 1564927 w 3684792"/>
              <a:gd name="connsiteY161" fmla="*/ 4398860 h 6851086"/>
              <a:gd name="connsiteX162" fmla="*/ 1503399 w 3684792"/>
              <a:gd name="connsiteY162" fmla="*/ 4530213 h 6851086"/>
              <a:gd name="connsiteX163" fmla="*/ 1335405 w 3684792"/>
              <a:gd name="connsiteY163" fmla="*/ 4889014 h 6851086"/>
              <a:gd name="connsiteX164" fmla="*/ 1157733 w 3684792"/>
              <a:gd name="connsiteY164" fmla="*/ 5137893 h 6851086"/>
              <a:gd name="connsiteX165" fmla="*/ 1036750 w 3684792"/>
              <a:gd name="connsiteY165" fmla="*/ 5208409 h 6851086"/>
              <a:gd name="connsiteX166" fmla="*/ 1020158 w 3684792"/>
              <a:gd name="connsiteY166" fmla="*/ 5225001 h 6851086"/>
              <a:gd name="connsiteX167" fmla="*/ 944112 w 3684792"/>
              <a:gd name="connsiteY167" fmla="*/ 5381932 h 6851086"/>
              <a:gd name="connsiteX168" fmla="*/ 812759 w 3684792"/>
              <a:gd name="connsiteY168" fmla="*/ 5650860 h 6851086"/>
              <a:gd name="connsiteX169" fmla="*/ 765057 w 3684792"/>
              <a:gd name="connsiteY169" fmla="*/ 5845815 h 6851086"/>
              <a:gd name="connsiteX170" fmla="*/ 714590 w 3684792"/>
              <a:gd name="connsiteY170" fmla="*/ 6020031 h 6851086"/>
              <a:gd name="connsiteX171" fmla="*/ 666197 w 3684792"/>
              <a:gd name="connsiteY171" fmla="*/ 6156914 h 6851086"/>
              <a:gd name="connsiteX172" fmla="*/ 686246 w 3684792"/>
              <a:gd name="connsiteY172" fmla="*/ 6397497 h 6851086"/>
              <a:gd name="connsiteX173" fmla="*/ 984901 w 3684792"/>
              <a:gd name="connsiteY173" fmla="*/ 6653290 h 6851086"/>
              <a:gd name="connsiteX174" fmla="*/ 1089983 w 3684792"/>
              <a:gd name="connsiteY174" fmla="*/ 6676103 h 6851086"/>
              <a:gd name="connsiteX175" fmla="*/ 1130771 w 3684792"/>
              <a:gd name="connsiteY175" fmla="*/ 6732101 h 6851086"/>
              <a:gd name="connsiteX176" fmla="*/ 1150820 w 3684792"/>
              <a:gd name="connsiteY176" fmla="*/ 6772890 h 6851086"/>
              <a:gd name="connsiteX177" fmla="*/ 1154277 w 3684792"/>
              <a:gd name="connsiteY177" fmla="*/ 6797778 h 6851086"/>
              <a:gd name="connsiteX178" fmla="*/ 1141833 w 3684792"/>
              <a:gd name="connsiteY178" fmla="*/ 6813678 h 6851086"/>
              <a:gd name="connsiteX179" fmla="*/ 996653 w 3684792"/>
              <a:gd name="connsiteY179" fmla="*/ 6844788 h 6851086"/>
              <a:gd name="connsiteX180" fmla="*/ 756070 w 3684792"/>
              <a:gd name="connsiteY180" fmla="*/ 6856541 h 6851086"/>
              <a:gd name="connsiteX181" fmla="*/ 356481 w 3684792"/>
              <a:gd name="connsiteY181" fmla="*/ 6765285 h 6851086"/>
              <a:gd name="connsiteX182" fmla="*/ 292879 w 3684792"/>
              <a:gd name="connsiteY182" fmla="*/ 6730719 h 685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3684792" h="6851086">
                <a:moveTo>
                  <a:pt x="292879" y="6730719"/>
                </a:moveTo>
                <a:cubicBezTo>
                  <a:pt x="283200" y="6753533"/>
                  <a:pt x="266608" y="6745928"/>
                  <a:pt x="249325" y="6741089"/>
                </a:cubicBezTo>
                <a:cubicBezTo>
                  <a:pt x="226511" y="6734175"/>
                  <a:pt x="203006" y="6727262"/>
                  <a:pt x="180192" y="6721731"/>
                </a:cubicBezTo>
                <a:cubicBezTo>
                  <a:pt x="130416" y="6709979"/>
                  <a:pt x="90319" y="6678869"/>
                  <a:pt x="49530" y="6650524"/>
                </a:cubicBezTo>
                <a:cubicBezTo>
                  <a:pt x="35704" y="6641537"/>
                  <a:pt x="21186" y="6633241"/>
                  <a:pt x="9433" y="6622180"/>
                </a:cubicBezTo>
                <a:cubicBezTo>
                  <a:pt x="3902" y="6616649"/>
                  <a:pt x="-1628" y="6605588"/>
                  <a:pt x="446" y="6598674"/>
                </a:cubicBezTo>
                <a:cubicBezTo>
                  <a:pt x="21877" y="6521246"/>
                  <a:pt x="41926" y="6442434"/>
                  <a:pt x="69579" y="6366387"/>
                </a:cubicBezTo>
                <a:cubicBezTo>
                  <a:pt x="88936" y="6313155"/>
                  <a:pt x="121429" y="6265453"/>
                  <a:pt x="144934" y="6213603"/>
                </a:cubicBezTo>
                <a:cubicBezTo>
                  <a:pt x="162908" y="6173506"/>
                  <a:pt x="178118" y="6132026"/>
                  <a:pt x="191944" y="6090546"/>
                </a:cubicBezTo>
                <a:cubicBezTo>
                  <a:pt x="200240" y="6064276"/>
                  <a:pt x="203006" y="6036623"/>
                  <a:pt x="209919" y="6009661"/>
                </a:cubicBezTo>
                <a:cubicBezTo>
                  <a:pt x="213376" y="5996525"/>
                  <a:pt x="220980" y="5987538"/>
                  <a:pt x="236881" y="5988921"/>
                </a:cubicBezTo>
                <a:cubicBezTo>
                  <a:pt x="241029" y="5988921"/>
                  <a:pt x="248633" y="5981316"/>
                  <a:pt x="250016" y="5975786"/>
                </a:cubicBezTo>
                <a:cubicBezTo>
                  <a:pt x="263843" y="5912875"/>
                  <a:pt x="274904" y="5849963"/>
                  <a:pt x="290113" y="5787052"/>
                </a:cubicBezTo>
                <a:cubicBezTo>
                  <a:pt x="315693" y="5683353"/>
                  <a:pt x="342654" y="5580344"/>
                  <a:pt x="371690" y="5478027"/>
                </a:cubicBezTo>
                <a:cubicBezTo>
                  <a:pt x="406948" y="5355662"/>
                  <a:pt x="449119" y="5235371"/>
                  <a:pt x="500278" y="5117844"/>
                </a:cubicBezTo>
                <a:cubicBezTo>
                  <a:pt x="542449" y="5022440"/>
                  <a:pt x="602595" y="4938098"/>
                  <a:pt x="660667" y="4852373"/>
                </a:cubicBezTo>
                <a:cubicBezTo>
                  <a:pt x="709060" y="4781166"/>
                  <a:pt x="762983" y="4713416"/>
                  <a:pt x="791328" y="4631147"/>
                </a:cubicBezTo>
                <a:cubicBezTo>
                  <a:pt x="813451" y="4565471"/>
                  <a:pt x="831425" y="4498412"/>
                  <a:pt x="850091" y="4431353"/>
                </a:cubicBezTo>
                <a:cubicBezTo>
                  <a:pt x="882584" y="4313135"/>
                  <a:pt x="909546" y="4194226"/>
                  <a:pt x="926829" y="4072552"/>
                </a:cubicBezTo>
                <a:cubicBezTo>
                  <a:pt x="934433" y="4018629"/>
                  <a:pt x="944803" y="3965396"/>
                  <a:pt x="973839" y="3917694"/>
                </a:cubicBezTo>
                <a:cubicBezTo>
                  <a:pt x="988357" y="3894189"/>
                  <a:pt x="984901" y="3867918"/>
                  <a:pt x="981444" y="3841648"/>
                </a:cubicBezTo>
                <a:cubicBezTo>
                  <a:pt x="980753" y="3834043"/>
                  <a:pt x="975913" y="3826438"/>
                  <a:pt x="977296" y="3819525"/>
                </a:cubicBezTo>
                <a:cubicBezTo>
                  <a:pt x="986975" y="3769058"/>
                  <a:pt x="944803" y="3739331"/>
                  <a:pt x="930286" y="3699234"/>
                </a:cubicBezTo>
                <a:cubicBezTo>
                  <a:pt x="894336" y="3601065"/>
                  <a:pt x="876362" y="3500822"/>
                  <a:pt x="886732" y="3396431"/>
                </a:cubicBezTo>
                <a:cubicBezTo>
                  <a:pt x="887423" y="3392283"/>
                  <a:pt x="888806" y="3388135"/>
                  <a:pt x="889497" y="3383295"/>
                </a:cubicBezTo>
                <a:cubicBezTo>
                  <a:pt x="890188" y="3379839"/>
                  <a:pt x="890880" y="3375691"/>
                  <a:pt x="891571" y="3370160"/>
                </a:cubicBezTo>
                <a:cubicBezTo>
                  <a:pt x="887423" y="3371543"/>
                  <a:pt x="884658" y="3372234"/>
                  <a:pt x="882584" y="3373617"/>
                </a:cubicBezTo>
                <a:cubicBezTo>
                  <a:pt x="821747" y="3418553"/>
                  <a:pt x="749848" y="3426849"/>
                  <a:pt x="678641" y="3435145"/>
                </a:cubicBezTo>
                <a:cubicBezTo>
                  <a:pt x="649605" y="3438602"/>
                  <a:pt x="841795" y="3439985"/>
                  <a:pt x="812759" y="3442059"/>
                </a:cubicBezTo>
                <a:cubicBezTo>
                  <a:pt x="733948" y="3448281"/>
                  <a:pt x="660667" y="3430997"/>
                  <a:pt x="588077" y="3399196"/>
                </a:cubicBezTo>
                <a:cubicBezTo>
                  <a:pt x="521709" y="3369469"/>
                  <a:pt x="453959" y="3342507"/>
                  <a:pt x="385517" y="3320384"/>
                </a:cubicBezTo>
                <a:cubicBezTo>
                  <a:pt x="298409" y="3292040"/>
                  <a:pt x="244486" y="3234659"/>
                  <a:pt x="211993" y="3151008"/>
                </a:cubicBezTo>
                <a:cubicBezTo>
                  <a:pt x="176735" y="3058370"/>
                  <a:pt x="171896" y="2962967"/>
                  <a:pt x="180883" y="2865489"/>
                </a:cubicBezTo>
                <a:cubicBezTo>
                  <a:pt x="185722" y="2815022"/>
                  <a:pt x="189870" y="2765246"/>
                  <a:pt x="196092" y="2714779"/>
                </a:cubicBezTo>
                <a:cubicBezTo>
                  <a:pt x="207154" y="2630436"/>
                  <a:pt x="233424" y="2550242"/>
                  <a:pt x="265917" y="2472122"/>
                </a:cubicBezTo>
                <a:cubicBezTo>
                  <a:pt x="294261" y="2404371"/>
                  <a:pt x="323297" y="2337312"/>
                  <a:pt x="352333" y="2270253"/>
                </a:cubicBezTo>
                <a:cubicBezTo>
                  <a:pt x="355098" y="2264723"/>
                  <a:pt x="357864" y="2259192"/>
                  <a:pt x="361320" y="2253661"/>
                </a:cubicBezTo>
                <a:cubicBezTo>
                  <a:pt x="389665" y="2207342"/>
                  <a:pt x="420083" y="2194207"/>
                  <a:pt x="472625" y="2205268"/>
                </a:cubicBezTo>
                <a:cubicBezTo>
                  <a:pt x="500278" y="2211490"/>
                  <a:pt x="499587" y="2210799"/>
                  <a:pt x="512722" y="2185220"/>
                </a:cubicBezTo>
                <a:cubicBezTo>
                  <a:pt x="543140" y="2124382"/>
                  <a:pt x="617113" y="2039349"/>
                  <a:pt x="653753" y="1982659"/>
                </a:cubicBezTo>
                <a:cubicBezTo>
                  <a:pt x="727034" y="1867899"/>
                  <a:pt x="602595" y="1780100"/>
                  <a:pt x="733948" y="1733780"/>
                </a:cubicBezTo>
                <a:cubicBezTo>
                  <a:pt x="827277" y="1701288"/>
                  <a:pt x="863918" y="1670869"/>
                  <a:pt x="948951" y="1621094"/>
                </a:cubicBezTo>
                <a:cubicBezTo>
                  <a:pt x="987666" y="1598280"/>
                  <a:pt x="1027072" y="1576848"/>
                  <a:pt x="1067169" y="1556109"/>
                </a:cubicBezTo>
                <a:cubicBezTo>
                  <a:pt x="1150820" y="1513937"/>
                  <a:pt x="1213040" y="1450335"/>
                  <a:pt x="1268346" y="1374980"/>
                </a:cubicBezTo>
                <a:cubicBezTo>
                  <a:pt x="1329875" y="1291329"/>
                  <a:pt x="1400390" y="1214591"/>
                  <a:pt x="1486115" y="1154445"/>
                </a:cubicBezTo>
                <a:cubicBezTo>
                  <a:pt x="1512386" y="1135779"/>
                  <a:pt x="1542113" y="1120570"/>
                  <a:pt x="1571840" y="1106744"/>
                </a:cubicBezTo>
                <a:cubicBezTo>
                  <a:pt x="1627147" y="1081164"/>
                  <a:pt x="1681070" y="1053511"/>
                  <a:pt x="1726698" y="1011340"/>
                </a:cubicBezTo>
                <a:cubicBezTo>
                  <a:pt x="1734994" y="1003735"/>
                  <a:pt x="1750204" y="1003044"/>
                  <a:pt x="1761265" y="996822"/>
                </a:cubicBezTo>
                <a:cubicBezTo>
                  <a:pt x="1771635" y="991291"/>
                  <a:pt x="1782005" y="984378"/>
                  <a:pt x="1788918" y="975391"/>
                </a:cubicBezTo>
                <a:cubicBezTo>
                  <a:pt x="1826250" y="924232"/>
                  <a:pt x="1869804" y="881370"/>
                  <a:pt x="1876026" y="819841"/>
                </a:cubicBezTo>
                <a:cubicBezTo>
                  <a:pt x="1875334" y="792879"/>
                  <a:pt x="1837311" y="784583"/>
                  <a:pt x="1836620" y="716142"/>
                </a:cubicBezTo>
                <a:cubicBezTo>
                  <a:pt x="1836620" y="677427"/>
                  <a:pt x="1822793" y="526717"/>
                  <a:pt x="1821411" y="488003"/>
                </a:cubicBezTo>
                <a:cubicBezTo>
                  <a:pt x="1820028" y="454127"/>
                  <a:pt x="1833163" y="390525"/>
                  <a:pt x="1834546" y="356650"/>
                </a:cubicBezTo>
                <a:cubicBezTo>
                  <a:pt x="1838694" y="266085"/>
                  <a:pt x="1870495" y="206631"/>
                  <a:pt x="1929258" y="137498"/>
                </a:cubicBezTo>
                <a:cubicBezTo>
                  <a:pt x="1964516" y="96018"/>
                  <a:pt x="2008761" y="69748"/>
                  <a:pt x="2058537" y="52464"/>
                </a:cubicBezTo>
                <a:cubicBezTo>
                  <a:pt x="2077894" y="45551"/>
                  <a:pt x="2101400" y="33798"/>
                  <a:pt x="2124905" y="23428"/>
                </a:cubicBezTo>
                <a:cubicBezTo>
                  <a:pt x="2109004" y="12367"/>
                  <a:pt x="2113152" y="15132"/>
                  <a:pt x="2100708" y="6836"/>
                </a:cubicBezTo>
                <a:cubicBezTo>
                  <a:pt x="2101400" y="4763"/>
                  <a:pt x="2102091" y="2689"/>
                  <a:pt x="2102782" y="615"/>
                </a:cubicBezTo>
                <a:cubicBezTo>
                  <a:pt x="2116609" y="615"/>
                  <a:pt x="2130436" y="-768"/>
                  <a:pt x="2144262" y="615"/>
                </a:cubicBezTo>
                <a:cubicBezTo>
                  <a:pt x="2201642" y="6145"/>
                  <a:pt x="2240357" y="3380"/>
                  <a:pt x="2295663" y="15824"/>
                </a:cubicBezTo>
                <a:cubicBezTo>
                  <a:pt x="2428399" y="44860"/>
                  <a:pt x="2582566" y="112610"/>
                  <a:pt x="2645477" y="232210"/>
                </a:cubicBezTo>
                <a:cubicBezTo>
                  <a:pt x="2673130" y="282677"/>
                  <a:pt x="2645477" y="282677"/>
                  <a:pt x="2645477" y="407117"/>
                </a:cubicBezTo>
                <a:cubicBezTo>
                  <a:pt x="2639946" y="465189"/>
                  <a:pt x="2613676" y="503903"/>
                  <a:pt x="2608836" y="561284"/>
                </a:cubicBezTo>
                <a:cubicBezTo>
                  <a:pt x="2607454" y="697476"/>
                  <a:pt x="2639255" y="671897"/>
                  <a:pt x="2664834" y="754856"/>
                </a:cubicBezTo>
                <a:cubicBezTo>
                  <a:pt x="2671056" y="785966"/>
                  <a:pt x="2572196" y="799101"/>
                  <a:pt x="2574270" y="854408"/>
                </a:cubicBezTo>
                <a:cubicBezTo>
                  <a:pt x="2576344" y="911788"/>
                  <a:pt x="2597084" y="923541"/>
                  <a:pt x="2527951" y="932528"/>
                </a:cubicBezTo>
                <a:cubicBezTo>
                  <a:pt x="2567356" y="969169"/>
                  <a:pt x="2530025" y="992674"/>
                  <a:pt x="2502371" y="989909"/>
                </a:cubicBezTo>
                <a:cubicBezTo>
                  <a:pt x="2480940" y="1058350"/>
                  <a:pt x="2504445" y="1155137"/>
                  <a:pt x="2435312" y="1162741"/>
                </a:cubicBezTo>
                <a:cubicBezTo>
                  <a:pt x="2414572" y="1164815"/>
                  <a:pt x="2265245" y="1089460"/>
                  <a:pt x="2253492" y="1105361"/>
                </a:cubicBezTo>
                <a:cubicBezTo>
                  <a:pt x="2235518" y="1128866"/>
                  <a:pt x="2236900" y="1186247"/>
                  <a:pt x="2221000" y="1211135"/>
                </a:cubicBezTo>
                <a:cubicBezTo>
                  <a:pt x="2214086" y="1222887"/>
                  <a:pt x="2178137" y="1285798"/>
                  <a:pt x="2179520" y="1298934"/>
                </a:cubicBezTo>
                <a:cubicBezTo>
                  <a:pt x="2186433" y="1359079"/>
                  <a:pt x="2221691" y="1453100"/>
                  <a:pt x="2232752" y="1512555"/>
                </a:cubicBezTo>
                <a:cubicBezTo>
                  <a:pt x="2249344" y="1603119"/>
                  <a:pt x="2248653" y="1692992"/>
                  <a:pt x="2232752" y="1784248"/>
                </a:cubicBezTo>
                <a:cubicBezTo>
                  <a:pt x="2222382" y="1845776"/>
                  <a:pt x="2216160" y="1907996"/>
                  <a:pt x="2209939" y="1970216"/>
                </a:cubicBezTo>
                <a:cubicBezTo>
                  <a:pt x="2203716" y="2035892"/>
                  <a:pt x="2201642" y="2053867"/>
                  <a:pt x="2192655" y="2119543"/>
                </a:cubicBezTo>
                <a:cubicBezTo>
                  <a:pt x="2189199" y="2143048"/>
                  <a:pt x="2174681" y="2166554"/>
                  <a:pt x="2159471" y="2186602"/>
                </a:cubicBezTo>
                <a:cubicBezTo>
                  <a:pt x="2131818" y="2222551"/>
                  <a:pt x="2121448" y="2263340"/>
                  <a:pt x="2122139" y="2306894"/>
                </a:cubicBezTo>
                <a:cubicBezTo>
                  <a:pt x="2122831" y="2337312"/>
                  <a:pt x="2117991" y="2364966"/>
                  <a:pt x="2102782" y="2392619"/>
                </a:cubicBezTo>
                <a:cubicBezTo>
                  <a:pt x="2086190" y="2422346"/>
                  <a:pt x="2109004" y="2457604"/>
                  <a:pt x="2142879" y="2457604"/>
                </a:cubicBezTo>
                <a:cubicBezTo>
                  <a:pt x="2217543" y="2457604"/>
                  <a:pt x="2292207" y="2388471"/>
                  <a:pt x="2366870" y="2388471"/>
                </a:cubicBezTo>
                <a:cubicBezTo>
                  <a:pt x="2380697" y="2388471"/>
                  <a:pt x="2388993" y="2382249"/>
                  <a:pt x="2399363" y="2373953"/>
                </a:cubicBezTo>
                <a:cubicBezTo>
                  <a:pt x="2420103" y="2357361"/>
                  <a:pt x="2443608" y="2342843"/>
                  <a:pt x="2468496" y="2333856"/>
                </a:cubicBezTo>
                <a:cubicBezTo>
                  <a:pt x="2501680" y="2322103"/>
                  <a:pt x="2536938" y="2315881"/>
                  <a:pt x="2571504" y="2308968"/>
                </a:cubicBezTo>
                <a:cubicBezTo>
                  <a:pt x="2617824" y="2299980"/>
                  <a:pt x="2674513" y="2327634"/>
                  <a:pt x="2698018" y="2368422"/>
                </a:cubicBezTo>
                <a:cubicBezTo>
                  <a:pt x="2704931" y="2380175"/>
                  <a:pt x="2709770" y="2391236"/>
                  <a:pt x="2700783" y="2405063"/>
                </a:cubicBezTo>
                <a:cubicBezTo>
                  <a:pt x="2692487" y="2418889"/>
                  <a:pt x="2699401" y="2426494"/>
                  <a:pt x="2715301" y="2427876"/>
                </a:cubicBezTo>
                <a:cubicBezTo>
                  <a:pt x="2809322" y="2432716"/>
                  <a:pt x="2903343" y="2438246"/>
                  <a:pt x="2997364" y="2443777"/>
                </a:cubicBezTo>
                <a:cubicBezTo>
                  <a:pt x="3022252" y="2445160"/>
                  <a:pt x="3046449" y="2449308"/>
                  <a:pt x="3070645" y="2452073"/>
                </a:cubicBezTo>
                <a:cubicBezTo>
                  <a:pt x="3087237" y="2453456"/>
                  <a:pt x="3093459" y="2461752"/>
                  <a:pt x="3091385" y="2478344"/>
                </a:cubicBezTo>
                <a:cubicBezTo>
                  <a:pt x="3089311" y="2491479"/>
                  <a:pt x="3086546" y="2504614"/>
                  <a:pt x="3087928" y="2517749"/>
                </a:cubicBezTo>
                <a:cubicBezTo>
                  <a:pt x="3089311" y="2535033"/>
                  <a:pt x="3081015" y="2538489"/>
                  <a:pt x="3066497" y="2536415"/>
                </a:cubicBezTo>
                <a:cubicBezTo>
                  <a:pt x="3047831" y="2534342"/>
                  <a:pt x="3029165" y="2532267"/>
                  <a:pt x="3009808" y="2530885"/>
                </a:cubicBezTo>
                <a:cubicBezTo>
                  <a:pt x="3004277" y="2530194"/>
                  <a:pt x="2998747" y="2530885"/>
                  <a:pt x="2991142" y="2530885"/>
                </a:cubicBezTo>
                <a:cubicBezTo>
                  <a:pt x="2992525" y="2561303"/>
                  <a:pt x="2971785" y="2568217"/>
                  <a:pt x="2949662" y="2570291"/>
                </a:cubicBezTo>
                <a:cubicBezTo>
                  <a:pt x="2913022" y="2574439"/>
                  <a:pt x="2876381" y="2576513"/>
                  <a:pt x="2834901" y="2579969"/>
                </a:cubicBezTo>
                <a:cubicBezTo>
                  <a:pt x="2816235" y="2611079"/>
                  <a:pt x="2787200" y="2634584"/>
                  <a:pt x="2740880" y="2626288"/>
                </a:cubicBezTo>
                <a:cubicBezTo>
                  <a:pt x="2737424" y="2625597"/>
                  <a:pt x="2731893" y="2629054"/>
                  <a:pt x="2728436" y="2632510"/>
                </a:cubicBezTo>
                <a:cubicBezTo>
                  <a:pt x="2702166" y="2656016"/>
                  <a:pt x="2674513" y="2674682"/>
                  <a:pt x="2636489" y="2660164"/>
                </a:cubicBezTo>
                <a:cubicBezTo>
                  <a:pt x="2633724" y="2659472"/>
                  <a:pt x="2629576" y="2659472"/>
                  <a:pt x="2627502" y="2661546"/>
                </a:cubicBezTo>
                <a:cubicBezTo>
                  <a:pt x="2589479" y="2692656"/>
                  <a:pt x="2544543" y="2685743"/>
                  <a:pt x="2502371" y="2682286"/>
                </a:cubicBezTo>
                <a:cubicBezTo>
                  <a:pt x="2454670" y="2678830"/>
                  <a:pt x="2406968" y="2670534"/>
                  <a:pt x="2359957" y="2662929"/>
                </a:cubicBezTo>
                <a:cubicBezTo>
                  <a:pt x="2287367" y="2651868"/>
                  <a:pt x="2214778" y="2725840"/>
                  <a:pt x="2142879" y="2734136"/>
                </a:cubicBezTo>
                <a:cubicBezTo>
                  <a:pt x="2129053" y="2735519"/>
                  <a:pt x="2111078" y="2734136"/>
                  <a:pt x="2103473" y="2741741"/>
                </a:cubicBezTo>
                <a:cubicBezTo>
                  <a:pt x="2096560" y="2749345"/>
                  <a:pt x="2102782" y="2768011"/>
                  <a:pt x="2101400" y="2781146"/>
                </a:cubicBezTo>
                <a:cubicBezTo>
                  <a:pt x="2091721" y="2882081"/>
                  <a:pt x="2079968" y="2983706"/>
                  <a:pt x="2044019" y="3079801"/>
                </a:cubicBezTo>
                <a:cubicBezTo>
                  <a:pt x="2037797" y="3095702"/>
                  <a:pt x="2037797" y="3110220"/>
                  <a:pt x="2041254" y="3127503"/>
                </a:cubicBezTo>
                <a:cubicBezTo>
                  <a:pt x="2046093" y="3153082"/>
                  <a:pt x="2047476" y="3229129"/>
                  <a:pt x="2045402" y="3254708"/>
                </a:cubicBezTo>
                <a:cubicBezTo>
                  <a:pt x="2039871" y="3307940"/>
                  <a:pt x="2057846" y="3354260"/>
                  <a:pt x="2084808" y="3397813"/>
                </a:cubicBezTo>
                <a:cubicBezTo>
                  <a:pt x="2099326" y="3422010"/>
                  <a:pt x="2100017" y="3424084"/>
                  <a:pt x="2080660" y="3444824"/>
                </a:cubicBezTo>
                <a:cubicBezTo>
                  <a:pt x="2047476" y="3479390"/>
                  <a:pt x="2044710" y="3518796"/>
                  <a:pt x="2060611" y="3562350"/>
                </a:cubicBezTo>
                <a:cubicBezTo>
                  <a:pt x="2088264" y="3637705"/>
                  <a:pt x="2115918" y="3713060"/>
                  <a:pt x="2141497" y="3789107"/>
                </a:cubicBezTo>
                <a:cubicBezTo>
                  <a:pt x="2184359" y="3918386"/>
                  <a:pt x="2215469" y="4051121"/>
                  <a:pt x="2239666" y="4185239"/>
                </a:cubicBezTo>
                <a:cubicBezTo>
                  <a:pt x="2262480" y="4309679"/>
                  <a:pt x="2303959" y="4429279"/>
                  <a:pt x="2348896" y="4547497"/>
                </a:cubicBezTo>
                <a:cubicBezTo>
                  <a:pt x="2383462" y="4639443"/>
                  <a:pt x="2418720" y="4731390"/>
                  <a:pt x="2449830" y="4824720"/>
                </a:cubicBezTo>
                <a:cubicBezTo>
                  <a:pt x="2464348" y="4868274"/>
                  <a:pt x="2458818" y="4911828"/>
                  <a:pt x="2436695" y="4953307"/>
                </a:cubicBezTo>
                <a:cubicBezTo>
                  <a:pt x="2433930" y="4958838"/>
                  <a:pt x="2432547" y="4966443"/>
                  <a:pt x="2432547" y="4972665"/>
                </a:cubicBezTo>
                <a:cubicBezTo>
                  <a:pt x="2434621" y="5001700"/>
                  <a:pt x="2441534" y="5030736"/>
                  <a:pt x="2438078" y="5058390"/>
                </a:cubicBezTo>
                <a:cubicBezTo>
                  <a:pt x="2431855" y="5119918"/>
                  <a:pt x="2440152" y="5180064"/>
                  <a:pt x="2458126" y="5238136"/>
                </a:cubicBezTo>
                <a:cubicBezTo>
                  <a:pt x="2505828" y="5392994"/>
                  <a:pt x="2557678" y="5546469"/>
                  <a:pt x="2608145" y="5700636"/>
                </a:cubicBezTo>
                <a:cubicBezTo>
                  <a:pt x="2616441" y="5726907"/>
                  <a:pt x="2626811" y="5753177"/>
                  <a:pt x="2634415" y="5779447"/>
                </a:cubicBezTo>
                <a:cubicBezTo>
                  <a:pt x="2639255" y="5795348"/>
                  <a:pt x="2653081" y="5793274"/>
                  <a:pt x="2663451" y="5796040"/>
                </a:cubicBezTo>
                <a:cubicBezTo>
                  <a:pt x="2689722" y="5802953"/>
                  <a:pt x="2689722" y="5802262"/>
                  <a:pt x="2684191" y="5829223"/>
                </a:cubicBezTo>
                <a:cubicBezTo>
                  <a:pt x="2712536" y="5829223"/>
                  <a:pt x="2737424" y="5838211"/>
                  <a:pt x="2757472" y="5858259"/>
                </a:cubicBezTo>
                <a:cubicBezTo>
                  <a:pt x="2770607" y="5871395"/>
                  <a:pt x="2774756" y="5886604"/>
                  <a:pt x="2774064" y="5905961"/>
                </a:cubicBezTo>
                <a:cubicBezTo>
                  <a:pt x="2773373" y="5927392"/>
                  <a:pt x="2767151" y="5942602"/>
                  <a:pt x="2747794" y="5952972"/>
                </a:cubicBezTo>
                <a:cubicBezTo>
                  <a:pt x="2741572" y="5956428"/>
                  <a:pt x="2736041" y="5961959"/>
                  <a:pt x="2730510" y="5966798"/>
                </a:cubicBezTo>
                <a:cubicBezTo>
                  <a:pt x="2731202" y="5968872"/>
                  <a:pt x="2731893" y="5971638"/>
                  <a:pt x="2732584" y="5973712"/>
                </a:cubicBezTo>
                <a:cubicBezTo>
                  <a:pt x="2742954" y="5975094"/>
                  <a:pt x="2753324" y="5978551"/>
                  <a:pt x="2763694" y="5977859"/>
                </a:cubicBezTo>
                <a:cubicBezTo>
                  <a:pt x="2793422" y="5975786"/>
                  <a:pt x="2796878" y="5976477"/>
                  <a:pt x="2810705" y="6004130"/>
                </a:cubicBezTo>
                <a:cubicBezTo>
                  <a:pt x="2879838" y="6137557"/>
                  <a:pt x="2993216" y="6205307"/>
                  <a:pt x="3139778" y="6222591"/>
                </a:cubicBezTo>
                <a:cubicBezTo>
                  <a:pt x="3231725" y="6233652"/>
                  <a:pt x="3322981" y="6235035"/>
                  <a:pt x="3414236" y="6221899"/>
                </a:cubicBezTo>
                <a:cubicBezTo>
                  <a:pt x="3457790" y="6215677"/>
                  <a:pt x="3500653" y="6205307"/>
                  <a:pt x="3544207" y="6196320"/>
                </a:cubicBezTo>
                <a:cubicBezTo>
                  <a:pt x="3558033" y="6193555"/>
                  <a:pt x="3571168" y="6191481"/>
                  <a:pt x="3584995" y="6190098"/>
                </a:cubicBezTo>
                <a:cubicBezTo>
                  <a:pt x="3607117" y="6187333"/>
                  <a:pt x="3623710" y="6192864"/>
                  <a:pt x="3638919" y="6212912"/>
                </a:cubicBezTo>
                <a:cubicBezTo>
                  <a:pt x="3649289" y="6226738"/>
                  <a:pt x="3670029" y="6232961"/>
                  <a:pt x="3686621" y="6243331"/>
                </a:cubicBezTo>
                <a:cubicBezTo>
                  <a:pt x="3664498" y="6284119"/>
                  <a:pt x="3631314" y="6316611"/>
                  <a:pt x="3596748" y="6348413"/>
                </a:cubicBezTo>
                <a:cubicBezTo>
                  <a:pt x="3522775" y="6416854"/>
                  <a:pt x="3433594" y="6462482"/>
                  <a:pt x="3351325" y="6518480"/>
                </a:cubicBezTo>
                <a:cubicBezTo>
                  <a:pt x="3287723" y="6562034"/>
                  <a:pt x="3222738" y="6604205"/>
                  <a:pt x="3148074" y="6627019"/>
                </a:cubicBezTo>
                <a:cubicBezTo>
                  <a:pt x="3111434" y="6638080"/>
                  <a:pt x="3072719" y="6642920"/>
                  <a:pt x="3035387" y="6650524"/>
                </a:cubicBezTo>
                <a:cubicBezTo>
                  <a:pt x="3026400" y="6652598"/>
                  <a:pt x="3016030" y="6651907"/>
                  <a:pt x="3015339" y="6665733"/>
                </a:cubicBezTo>
                <a:cubicBezTo>
                  <a:pt x="3015339" y="6669190"/>
                  <a:pt x="3007734" y="6673338"/>
                  <a:pt x="3002895" y="6675412"/>
                </a:cubicBezTo>
                <a:cubicBezTo>
                  <a:pt x="2931688" y="6707213"/>
                  <a:pt x="2860480" y="6739706"/>
                  <a:pt x="2787891" y="6770125"/>
                </a:cubicBezTo>
                <a:cubicBezTo>
                  <a:pt x="2752633" y="6784642"/>
                  <a:pt x="2715992" y="6798469"/>
                  <a:pt x="2678661" y="6806765"/>
                </a:cubicBezTo>
                <a:cubicBezTo>
                  <a:pt x="2639255" y="6815061"/>
                  <a:pt x="2609528" y="6790173"/>
                  <a:pt x="2603997" y="6750076"/>
                </a:cubicBezTo>
                <a:cubicBezTo>
                  <a:pt x="2601923" y="6732101"/>
                  <a:pt x="2594318" y="6721731"/>
                  <a:pt x="2574961" y="6723805"/>
                </a:cubicBezTo>
                <a:cubicBezTo>
                  <a:pt x="2561134" y="6725879"/>
                  <a:pt x="2558369" y="6717583"/>
                  <a:pt x="2555604" y="6706522"/>
                </a:cubicBezTo>
                <a:cubicBezTo>
                  <a:pt x="2538321" y="6630476"/>
                  <a:pt x="2522420" y="6553738"/>
                  <a:pt x="2503063" y="6478383"/>
                </a:cubicBezTo>
                <a:cubicBezTo>
                  <a:pt x="2483705" y="6402337"/>
                  <a:pt x="2452595" y="6331821"/>
                  <a:pt x="2401437" y="6270984"/>
                </a:cubicBezTo>
                <a:cubicBezTo>
                  <a:pt x="2392450" y="6259922"/>
                  <a:pt x="2390376" y="6250244"/>
                  <a:pt x="2400054" y="6239182"/>
                </a:cubicBezTo>
                <a:cubicBezTo>
                  <a:pt x="2407659" y="6230195"/>
                  <a:pt x="2404202" y="6223973"/>
                  <a:pt x="2397289" y="6214986"/>
                </a:cubicBezTo>
                <a:cubicBezTo>
                  <a:pt x="2384154" y="6196320"/>
                  <a:pt x="2373092" y="6175580"/>
                  <a:pt x="2361340" y="6155532"/>
                </a:cubicBezTo>
                <a:cubicBezTo>
                  <a:pt x="2353735" y="6141705"/>
                  <a:pt x="2345439" y="6128569"/>
                  <a:pt x="2338526" y="6114743"/>
                </a:cubicBezTo>
                <a:cubicBezTo>
                  <a:pt x="2329539" y="6096768"/>
                  <a:pt x="2319169" y="6079485"/>
                  <a:pt x="2314329" y="6060128"/>
                </a:cubicBezTo>
                <a:cubicBezTo>
                  <a:pt x="2307416" y="6032475"/>
                  <a:pt x="2301194" y="6006204"/>
                  <a:pt x="2276306" y="5987538"/>
                </a:cubicBezTo>
                <a:cubicBezTo>
                  <a:pt x="2292207" y="5969563"/>
                  <a:pt x="2283911" y="5955046"/>
                  <a:pt x="2270084" y="5946750"/>
                </a:cubicBezTo>
                <a:cubicBezTo>
                  <a:pt x="2219617" y="5916331"/>
                  <a:pt x="2194729" y="5865864"/>
                  <a:pt x="2168459" y="5817471"/>
                </a:cubicBezTo>
                <a:cubicBezTo>
                  <a:pt x="2099326" y="5688883"/>
                  <a:pt x="2039871" y="5555457"/>
                  <a:pt x="2002539" y="5413734"/>
                </a:cubicBezTo>
                <a:cubicBezTo>
                  <a:pt x="1989404" y="5363958"/>
                  <a:pt x="1974195" y="5314182"/>
                  <a:pt x="1965899" y="5263024"/>
                </a:cubicBezTo>
                <a:cubicBezTo>
                  <a:pt x="1950690" y="5170385"/>
                  <a:pt x="1928567" y="5079130"/>
                  <a:pt x="1889161" y="4994787"/>
                </a:cubicBezTo>
                <a:cubicBezTo>
                  <a:pt x="1817263" y="4841312"/>
                  <a:pt x="1752969" y="4684380"/>
                  <a:pt x="1657565" y="4543348"/>
                </a:cubicBezTo>
                <a:cubicBezTo>
                  <a:pt x="1631295" y="4503942"/>
                  <a:pt x="1606407" y="4463154"/>
                  <a:pt x="1581519" y="4423057"/>
                </a:cubicBezTo>
                <a:cubicBezTo>
                  <a:pt x="1576680" y="4415452"/>
                  <a:pt x="1571840" y="4408539"/>
                  <a:pt x="1564927" y="4398860"/>
                </a:cubicBezTo>
                <a:cubicBezTo>
                  <a:pt x="1543496" y="4444488"/>
                  <a:pt x="1523447" y="4487351"/>
                  <a:pt x="1503399" y="4530213"/>
                </a:cubicBezTo>
                <a:cubicBezTo>
                  <a:pt x="1447401" y="4649813"/>
                  <a:pt x="1394860" y="4770796"/>
                  <a:pt x="1335405" y="4889014"/>
                </a:cubicBezTo>
                <a:cubicBezTo>
                  <a:pt x="1289086" y="4980269"/>
                  <a:pt x="1233780" y="5067377"/>
                  <a:pt x="1157733" y="5137893"/>
                </a:cubicBezTo>
                <a:cubicBezTo>
                  <a:pt x="1123167" y="5169694"/>
                  <a:pt x="1086526" y="5200804"/>
                  <a:pt x="1036750" y="5208409"/>
                </a:cubicBezTo>
                <a:cubicBezTo>
                  <a:pt x="1030528" y="5209100"/>
                  <a:pt x="1023615" y="5218087"/>
                  <a:pt x="1020158" y="5225001"/>
                </a:cubicBezTo>
                <a:cubicBezTo>
                  <a:pt x="994579" y="5276850"/>
                  <a:pt x="969691" y="5329391"/>
                  <a:pt x="944112" y="5381932"/>
                </a:cubicBezTo>
                <a:cubicBezTo>
                  <a:pt x="900558" y="5471805"/>
                  <a:pt x="857004" y="5561678"/>
                  <a:pt x="812759" y="5650860"/>
                </a:cubicBezTo>
                <a:cubicBezTo>
                  <a:pt x="782341" y="5712389"/>
                  <a:pt x="769205" y="5778065"/>
                  <a:pt x="765057" y="5845815"/>
                </a:cubicBezTo>
                <a:cubicBezTo>
                  <a:pt x="760909" y="5907344"/>
                  <a:pt x="751231" y="5970255"/>
                  <a:pt x="714590" y="6020031"/>
                </a:cubicBezTo>
                <a:cubicBezTo>
                  <a:pt x="683480" y="6062202"/>
                  <a:pt x="671728" y="6107830"/>
                  <a:pt x="666197" y="6156914"/>
                </a:cubicBezTo>
                <a:cubicBezTo>
                  <a:pt x="657210" y="6238491"/>
                  <a:pt x="649605" y="6320760"/>
                  <a:pt x="686246" y="6397497"/>
                </a:cubicBezTo>
                <a:cubicBezTo>
                  <a:pt x="747774" y="6526776"/>
                  <a:pt x="841795" y="6618723"/>
                  <a:pt x="984901" y="6653290"/>
                </a:cubicBezTo>
                <a:cubicBezTo>
                  <a:pt x="1019467" y="6661586"/>
                  <a:pt x="1055416" y="6667116"/>
                  <a:pt x="1089983" y="6676103"/>
                </a:cubicBezTo>
                <a:cubicBezTo>
                  <a:pt x="1119019" y="6683708"/>
                  <a:pt x="1130771" y="6700992"/>
                  <a:pt x="1130771" y="6732101"/>
                </a:cubicBezTo>
                <a:cubicBezTo>
                  <a:pt x="1130771" y="6748693"/>
                  <a:pt x="1127315" y="6766668"/>
                  <a:pt x="1150820" y="6772890"/>
                </a:cubicBezTo>
                <a:cubicBezTo>
                  <a:pt x="1154277" y="6773581"/>
                  <a:pt x="1155659" y="6789482"/>
                  <a:pt x="1154277" y="6797778"/>
                </a:cubicBezTo>
                <a:cubicBezTo>
                  <a:pt x="1153585" y="6804000"/>
                  <a:pt x="1147363" y="6811604"/>
                  <a:pt x="1141833" y="6813678"/>
                </a:cubicBezTo>
                <a:cubicBezTo>
                  <a:pt x="1094822" y="6831653"/>
                  <a:pt x="1047120" y="6843405"/>
                  <a:pt x="996653" y="6844788"/>
                </a:cubicBezTo>
                <a:cubicBezTo>
                  <a:pt x="916459" y="6847553"/>
                  <a:pt x="836265" y="6853084"/>
                  <a:pt x="756070" y="6856541"/>
                </a:cubicBezTo>
                <a:cubicBezTo>
                  <a:pt x="614347" y="6863454"/>
                  <a:pt x="481612" y="6830962"/>
                  <a:pt x="356481" y="6765285"/>
                </a:cubicBezTo>
                <a:cubicBezTo>
                  <a:pt x="335741" y="6757680"/>
                  <a:pt x="315001" y="6743854"/>
                  <a:pt x="292879" y="6730719"/>
                </a:cubicBezTo>
                <a:close/>
              </a:path>
            </a:pathLst>
          </a:custGeom>
          <a:solidFill>
            <a:srgbClr val="000000"/>
          </a:solidFill>
          <a:ln w="68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7" name="Group 38">
            <a:extLst>
              <a:ext uri="{FF2B5EF4-FFF2-40B4-BE49-F238E27FC236}">
                <a16:creationId xmlns:a16="http://schemas.microsoft.com/office/drawing/2014/main" id="{5430F5C5-C826-475C-8A8D-8F7F215D906E}"/>
              </a:ext>
            </a:extLst>
          </p:cNvPr>
          <p:cNvGrpSpPr/>
          <p:nvPr/>
        </p:nvGrpSpPr>
        <p:grpSpPr>
          <a:xfrm>
            <a:off x="8039849" y="1548782"/>
            <a:ext cx="1059354" cy="1208856"/>
            <a:chOff x="10255665" y="4623530"/>
            <a:chExt cx="1780099" cy="2031315"/>
          </a:xfrm>
        </p:grpSpPr>
        <p:sp>
          <p:nvSpPr>
            <p:cNvPr id="108" name="Freeform: Shape 39">
              <a:extLst>
                <a:ext uri="{FF2B5EF4-FFF2-40B4-BE49-F238E27FC236}">
                  <a16:creationId xmlns:a16="http://schemas.microsoft.com/office/drawing/2014/main" id="{9A0B8934-7877-4C3A-98CF-F0CFEA7A67AA}"/>
                </a:ext>
              </a:extLst>
            </p:cNvPr>
            <p:cNvSpPr/>
            <p:nvPr/>
          </p:nvSpPr>
          <p:spPr>
            <a:xfrm>
              <a:off x="10527907" y="5069090"/>
              <a:ext cx="1235529" cy="1469753"/>
            </a:xfrm>
            <a:custGeom>
              <a:avLst/>
              <a:gdLst>
                <a:gd name="connsiteX0" fmla="*/ 1210323 w 1235529"/>
                <a:gd name="connsiteY0" fmla="*/ 283472 h 1469752"/>
                <a:gd name="connsiteX1" fmla="*/ 1094383 w 1235529"/>
                <a:gd name="connsiteY1" fmla="*/ 460897 h 1469752"/>
                <a:gd name="connsiteX2" fmla="*/ 1096725 w 1235529"/>
                <a:gd name="connsiteY2" fmla="*/ 316849 h 1469752"/>
                <a:gd name="connsiteX3" fmla="*/ 914030 w 1235529"/>
                <a:gd name="connsiteY3" fmla="*/ 106048 h 1469752"/>
                <a:gd name="connsiteX4" fmla="*/ 446754 w 1235529"/>
                <a:gd name="connsiteY4" fmla="*/ 34610 h 1469752"/>
                <a:gd name="connsiteX5" fmla="*/ 353651 w 1235529"/>
                <a:gd name="connsiteY5" fmla="*/ 8260 h 1469752"/>
                <a:gd name="connsiteX6" fmla="*/ 326129 w 1235529"/>
                <a:gd name="connsiteY6" fmla="*/ 5917 h 1469752"/>
                <a:gd name="connsiteX7" fmla="*/ 196135 w 1235529"/>
                <a:gd name="connsiteY7" fmla="*/ 108390 h 1469752"/>
                <a:gd name="connsiteX8" fmla="*/ 120013 w 1235529"/>
                <a:gd name="connsiteY8" fmla="*/ 192711 h 1469752"/>
                <a:gd name="connsiteX9" fmla="*/ 94833 w 1235529"/>
                <a:gd name="connsiteY9" fmla="*/ 310408 h 1469752"/>
                <a:gd name="connsiteX10" fmla="*/ 111815 w 1235529"/>
                <a:gd name="connsiteY10" fmla="*/ 404097 h 1469752"/>
                <a:gd name="connsiteX11" fmla="*/ 19296 w 1235529"/>
                <a:gd name="connsiteY11" fmla="*/ 294012 h 1469752"/>
                <a:gd name="connsiteX12" fmla="*/ 3486 w 1235529"/>
                <a:gd name="connsiteY12" fmla="*/ 328560 h 1469752"/>
                <a:gd name="connsiteX13" fmla="*/ 118841 w 1235529"/>
                <a:gd name="connsiteY13" fmla="*/ 537605 h 1469752"/>
                <a:gd name="connsiteX14" fmla="*/ 157488 w 1235529"/>
                <a:gd name="connsiteY14" fmla="*/ 582693 h 1469752"/>
                <a:gd name="connsiteX15" fmla="*/ 169200 w 1235529"/>
                <a:gd name="connsiteY15" fmla="*/ 619583 h 1469752"/>
                <a:gd name="connsiteX16" fmla="*/ 277528 w 1235529"/>
                <a:gd name="connsiteY16" fmla="*/ 769486 h 1469752"/>
                <a:gd name="connsiteX17" fmla="*/ 438557 w 1235529"/>
                <a:gd name="connsiteY17" fmla="*/ 856149 h 1469752"/>
                <a:gd name="connsiteX18" fmla="*/ 433872 w 1235529"/>
                <a:gd name="connsiteY18" fmla="*/ 1021862 h 1469752"/>
                <a:gd name="connsiteX19" fmla="*/ 356579 w 1235529"/>
                <a:gd name="connsiteY19" fmla="*/ 1120822 h 1469752"/>
                <a:gd name="connsiteX20" fmla="*/ 110058 w 1235529"/>
                <a:gd name="connsiteY20" fmla="*/ 1192260 h 1469752"/>
                <a:gd name="connsiteX21" fmla="*/ 247664 w 1235529"/>
                <a:gd name="connsiteY21" fmla="*/ 1336307 h 1469752"/>
                <a:gd name="connsiteX22" fmla="*/ 757100 w 1235529"/>
                <a:gd name="connsiteY22" fmla="*/ 1454590 h 1469752"/>
                <a:gd name="connsiteX23" fmla="*/ 1135372 w 1235529"/>
                <a:gd name="connsiteY23" fmla="*/ 1193431 h 1469752"/>
                <a:gd name="connsiteX24" fmla="*/ 862501 w 1235529"/>
                <a:gd name="connsiteY24" fmla="*/ 1114966 h 1469752"/>
                <a:gd name="connsiteX25" fmla="*/ 807459 w 1235529"/>
                <a:gd name="connsiteY25" fmla="*/ 1052897 h 1469752"/>
                <a:gd name="connsiteX26" fmla="*/ 798089 w 1235529"/>
                <a:gd name="connsiteY26" fmla="*/ 856149 h 1469752"/>
                <a:gd name="connsiteX27" fmla="*/ 798089 w 1235529"/>
                <a:gd name="connsiteY27" fmla="*/ 856149 h 1469752"/>
                <a:gd name="connsiteX28" fmla="*/ 850790 w 1235529"/>
                <a:gd name="connsiteY28" fmla="*/ 833312 h 1469752"/>
                <a:gd name="connsiteX29" fmla="*/ 1077987 w 1235529"/>
                <a:gd name="connsiteY29" fmla="*/ 586792 h 1469752"/>
                <a:gd name="connsiteX30" fmla="*/ 1121318 w 1235529"/>
                <a:gd name="connsiteY30" fmla="*/ 534677 h 1469752"/>
                <a:gd name="connsiteX31" fmla="*/ 1232575 w 1235529"/>
                <a:gd name="connsiteY31" fmla="*/ 387116 h 1469752"/>
                <a:gd name="connsiteX32" fmla="*/ 1210323 w 1235529"/>
                <a:gd name="connsiteY32" fmla="*/ 283472 h 1469752"/>
                <a:gd name="connsiteX33" fmla="*/ 788721 w 1235529"/>
                <a:gd name="connsiteY33" fmla="*/ 886012 h 1469752"/>
                <a:gd name="connsiteX34" fmla="*/ 789306 w 1235529"/>
                <a:gd name="connsiteY34" fmla="*/ 887183 h 1469752"/>
                <a:gd name="connsiteX35" fmla="*/ 788135 w 1235529"/>
                <a:gd name="connsiteY35" fmla="*/ 888940 h 1469752"/>
                <a:gd name="connsiteX36" fmla="*/ 788721 w 1235529"/>
                <a:gd name="connsiteY36" fmla="*/ 886012 h 146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35529" h="1469752">
                  <a:moveTo>
                    <a:pt x="1210323" y="283472"/>
                  </a:moveTo>
                  <a:cubicBezTo>
                    <a:pt x="1179874" y="348469"/>
                    <a:pt x="1142398" y="405854"/>
                    <a:pt x="1094383" y="460897"/>
                  </a:cubicBezTo>
                  <a:cubicBezTo>
                    <a:pt x="1100238" y="409953"/>
                    <a:pt x="1101409" y="363108"/>
                    <a:pt x="1096725" y="316849"/>
                  </a:cubicBezTo>
                  <a:cubicBezTo>
                    <a:pt x="1082672" y="176315"/>
                    <a:pt x="991324" y="152892"/>
                    <a:pt x="914030" y="106048"/>
                  </a:cubicBezTo>
                  <a:cubicBezTo>
                    <a:pt x="774082" y="8260"/>
                    <a:pt x="618323" y="3575"/>
                    <a:pt x="446754" y="34610"/>
                  </a:cubicBezTo>
                  <a:cubicBezTo>
                    <a:pt x="410450" y="41051"/>
                    <a:pt x="379415" y="33439"/>
                    <a:pt x="353651" y="8260"/>
                  </a:cubicBezTo>
                  <a:cubicBezTo>
                    <a:pt x="343696" y="-1695"/>
                    <a:pt x="337255" y="-2866"/>
                    <a:pt x="326129" y="5917"/>
                  </a:cubicBezTo>
                  <a:cubicBezTo>
                    <a:pt x="283384" y="40465"/>
                    <a:pt x="238881" y="73256"/>
                    <a:pt x="196135" y="108390"/>
                  </a:cubicBezTo>
                  <a:cubicBezTo>
                    <a:pt x="166857" y="132398"/>
                    <a:pt x="136994" y="157577"/>
                    <a:pt x="120013" y="192711"/>
                  </a:cubicBezTo>
                  <a:cubicBezTo>
                    <a:pt x="101860" y="215547"/>
                    <a:pt x="91320" y="278788"/>
                    <a:pt x="94833" y="310408"/>
                  </a:cubicBezTo>
                  <a:cubicBezTo>
                    <a:pt x="99518" y="343199"/>
                    <a:pt x="105374" y="370720"/>
                    <a:pt x="111815" y="404097"/>
                  </a:cubicBezTo>
                  <a:cubicBezTo>
                    <a:pt x="64384" y="377747"/>
                    <a:pt x="38620" y="339686"/>
                    <a:pt x="19296" y="294012"/>
                  </a:cubicBezTo>
                  <a:cubicBezTo>
                    <a:pt x="9342" y="305138"/>
                    <a:pt x="6414" y="316849"/>
                    <a:pt x="3486" y="328560"/>
                  </a:cubicBezTo>
                  <a:cubicBezTo>
                    <a:pt x="-17594" y="407611"/>
                    <a:pt x="61457" y="517696"/>
                    <a:pt x="118841" y="537605"/>
                  </a:cubicBezTo>
                  <a:cubicBezTo>
                    <a:pt x="144020" y="546388"/>
                    <a:pt x="152804" y="559856"/>
                    <a:pt x="157488" y="582693"/>
                  </a:cubicBezTo>
                  <a:cubicBezTo>
                    <a:pt x="159830" y="595575"/>
                    <a:pt x="165686" y="607286"/>
                    <a:pt x="169200" y="619583"/>
                  </a:cubicBezTo>
                  <a:cubicBezTo>
                    <a:pt x="187352" y="682238"/>
                    <a:pt x="224828" y="730839"/>
                    <a:pt x="277528" y="769486"/>
                  </a:cubicBezTo>
                  <a:cubicBezTo>
                    <a:pt x="327301" y="805791"/>
                    <a:pt x="382343" y="832727"/>
                    <a:pt x="438557" y="856149"/>
                  </a:cubicBezTo>
                  <a:cubicBezTo>
                    <a:pt x="442655" y="877229"/>
                    <a:pt x="435629" y="1004881"/>
                    <a:pt x="433872" y="1021862"/>
                  </a:cubicBezTo>
                  <a:cubicBezTo>
                    <a:pt x="427431" y="1072220"/>
                    <a:pt x="426846" y="1103255"/>
                    <a:pt x="356579" y="1120822"/>
                  </a:cubicBezTo>
                  <a:cubicBezTo>
                    <a:pt x="274014" y="1141902"/>
                    <a:pt x="192036" y="1168252"/>
                    <a:pt x="110058" y="1192260"/>
                  </a:cubicBezTo>
                  <a:cubicBezTo>
                    <a:pt x="151633" y="1244374"/>
                    <a:pt x="194378" y="1295318"/>
                    <a:pt x="247664" y="1336307"/>
                  </a:cubicBezTo>
                  <a:cubicBezTo>
                    <a:pt x="399324" y="1454590"/>
                    <a:pt x="568551" y="1499678"/>
                    <a:pt x="757100" y="1454590"/>
                  </a:cubicBezTo>
                  <a:cubicBezTo>
                    <a:pt x="915787" y="1416529"/>
                    <a:pt x="1038169" y="1322254"/>
                    <a:pt x="1135372" y="1193431"/>
                  </a:cubicBezTo>
                  <a:cubicBezTo>
                    <a:pt x="1044610" y="1167081"/>
                    <a:pt x="953849" y="1140145"/>
                    <a:pt x="862501" y="1114966"/>
                  </a:cubicBezTo>
                  <a:cubicBezTo>
                    <a:pt x="829710" y="1105597"/>
                    <a:pt x="812728" y="1085688"/>
                    <a:pt x="807459" y="1052897"/>
                  </a:cubicBezTo>
                  <a:cubicBezTo>
                    <a:pt x="801017" y="1015421"/>
                    <a:pt x="798089" y="883670"/>
                    <a:pt x="798089" y="856149"/>
                  </a:cubicBezTo>
                  <a:lnTo>
                    <a:pt x="798089" y="856149"/>
                  </a:lnTo>
                  <a:cubicBezTo>
                    <a:pt x="815656" y="848537"/>
                    <a:pt x="833223" y="841510"/>
                    <a:pt x="850790" y="833312"/>
                  </a:cubicBezTo>
                  <a:cubicBezTo>
                    <a:pt x="960290" y="782368"/>
                    <a:pt x="1051637" y="714444"/>
                    <a:pt x="1077987" y="586792"/>
                  </a:cubicBezTo>
                  <a:cubicBezTo>
                    <a:pt x="1083257" y="561027"/>
                    <a:pt x="1095554" y="547559"/>
                    <a:pt x="1121318" y="534677"/>
                  </a:cubicBezTo>
                  <a:cubicBezTo>
                    <a:pt x="1181631" y="505399"/>
                    <a:pt x="1215593" y="450942"/>
                    <a:pt x="1232575" y="387116"/>
                  </a:cubicBezTo>
                  <a:cubicBezTo>
                    <a:pt x="1240773" y="351397"/>
                    <a:pt x="1235502" y="316263"/>
                    <a:pt x="1210323" y="283472"/>
                  </a:cubicBezTo>
                  <a:close/>
                  <a:moveTo>
                    <a:pt x="788721" y="886012"/>
                  </a:moveTo>
                  <a:cubicBezTo>
                    <a:pt x="788721" y="886598"/>
                    <a:pt x="789306" y="886598"/>
                    <a:pt x="789306" y="887183"/>
                  </a:cubicBezTo>
                  <a:cubicBezTo>
                    <a:pt x="789306" y="887769"/>
                    <a:pt x="788721" y="888355"/>
                    <a:pt x="788135" y="888940"/>
                  </a:cubicBezTo>
                  <a:cubicBezTo>
                    <a:pt x="788135" y="887183"/>
                    <a:pt x="788135" y="886598"/>
                    <a:pt x="788721" y="886012"/>
                  </a:cubicBezTo>
                  <a:close/>
                </a:path>
              </a:pathLst>
            </a:custGeom>
            <a:solidFill>
              <a:srgbClr val="F8DFC9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40">
              <a:extLst>
                <a:ext uri="{FF2B5EF4-FFF2-40B4-BE49-F238E27FC236}">
                  <a16:creationId xmlns:a16="http://schemas.microsoft.com/office/drawing/2014/main" id="{29FB4943-F2E3-400A-BB39-6144418797AD}"/>
                </a:ext>
              </a:extLst>
            </p:cNvPr>
            <p:cNvSpPr/>
            <p:nvPr/>
          </p:nvSpPr>
          <p:spPr>
            <a:xfrm>
              <a:off x="10447882" y="4623530"/>
              <a:ext cx="1370208" cy="1674699"/>
            </a:xfrm>
            <a:custGeom>
              <a:avLst/>
              <a:gdLst>
                <a:gd name="connsiteX0" fmla="*/ 37838 w 1370207"/>
                <a:gd name="connsiteY0" fmla="*/ 1675881 h 1674698"/>
                <a:gd name="connsiteX1" fmla="*/ 13245 w 1370207"/>
                <a:gd name="connsiteY1" fmla="*/ 1452783 h 1674698"/>
                <a:gd name="connsiteX2" fmla="*/ 60675 w 1370207"/>
                <a:gd name="connsiteY2" fmla="*/ 1167616 h 1674698"/>
                <a:gd name="connsiteX3" fmla="*/ 36082 w 1370207"/>
                <a:gd name="connsiteY3" fmla="*/ 907042 h 1674698"/>
                <a:gd name="connsiteX4" fmla="*/ 20857 w 1370207"/>
                <a:gd name="connsiteY4" fmla="*/ 678674 h 1674698"/>
                <a:gd name="connsiteX5" fmla="*/ 75314 w 1370207"/>
                <a:gd name="connsiteY5" fmla="*/ 383553 h 1674698"/>
                <a:gd name="connsiteX6" fmla="*/ 378048 w 1370207"/>
                <a:gd name="connsiteY6" fmla="*/ 66765 h 1674698"/>
                <a:gd name="connsiteX7" fmla="*/ 1088331 w 1370207"/>
                <a:gd name="connsiteY7" fmla="*/ 116538 h 1674698"/>
                <a:gd name="connsiteX8" fmla="*/ 1327239 w 1370207"/>
                <a:gd name="connsiteY8" fmla="*/ 439181 h 1674698"/>
                <a:gd name="connsiteX9" fmla="*/ 1342463 w 1370207"/>
                <a:gd name="connsiteY9" fmla="*/ 516475 h 1674698"/>
                <a:gd name="connsiteX10" fmla="*/ 1358273 w 1370207"/>
                <a:gd name="connsiteY10" fmla="*/ 664621 h 1674698"/>
                <a:gd name="connsiteX11" fmla="*/ 1346562 w 1370207"/>
                <a:gd name="connsiteY11" fmla="*/ 891232 h 1674698"/>
                <a:gd name="connsiteX12" fmla="*/ 1324311 w 1370207"/>
                <a:gd name="connsiteY12" fmla="*/ 1147122 h 1674698"/>
                <a:gd name="connsiteX13" fmla="*/ 1357688 w 1370207"/>
                <a:gd name="connsiteY13" fmla="*/ 1415893 h 1674698"/>
                <a:gd name="connsiteX14" fmla="*/ 1364129 w 1370207"/>
                <a:gd name="connsiteY14" fmla="*/ 1602101 h 1674698"/>
                <a:gd name="connsiteX15" fmla="*/ 1333680 w 1370207"/>
                <a:gd name="connsiteY15" fmla="*/ 1653630 h 1674698"/>
                <a:gd name="connsiteX16" fmla="*/ 1271611 w 1370207"/>
                <a:gd name="connsiteY16" fmla="*/ 1650702 h 1674698"/>
                <a:gd name="connsiteX17" fmla="*/ 1215397 w 1370207"/>
                <a:gd name="connsiteY17" fmla="*/ 1646603 h 1674698"/>
                <a:gd name="connsiteX18" fmla="*/ 934329 w 1370207"/>
                <a:gd name="connsiteY18" fmla="*/ 1566967 h 1674698"/>
                <a:gd name="connsiteX19" fmla="*/ 881043 w 1370207"/>
                <a:gd name="connsiteY19" fmla="*/ 1503727 h 1674698"/>
                <a:gd name="connsiteX20" fmla="*/ 870503 w 1370207"/>
                <a:gd name="connsiteY20" fmla="*/ 1384859 h 1674698"/>
                <a:gd name="connsiteX21" fmla="*/ 872259 w 1370207"/>
                <a:gd name="connsiteY21" fmla="*/ 1309322 h 1674698"/>
                <a:gd name="connsiteX22" fmla="*/ 898024 w 1370207"/>
                <a:gd name="connsiteY22" fmla="*/ 1288242 h 1674698"/>
                <a:gd name="connsiteX23" fmla="*/ 1043828 w 1370207"/>
                <a:gd name="connsiteY23" fmla="*/ 1205092 h 1674698"/>
                <a:gd name="connsiteX24" fmla="*/ 1136347 w 1370207"/>
                <a:gd name="connsiteY24" fmla="*/ 1076269 h 1674698"/>
                <a:gd name="connsiteX25" fmla="*/ 1157427 w 1370207"/>
                <a:gd name="connsiteY25" fmla="*/ 1010686 h 1674698"/>
                <a:gd name="connsiteX26" fmla="*/ 1182606 w 1370207"/>
                <a:gd name="connsiteY26" fmla="*/ 983165 h 1674698"/>
                <a:gd name="connsiteX27" fmla="*/ 1307915 w 1370207"/>
                <a:gd name="connsiteY27" fmla="*/ 815695 h 1674698"/>
                <a:gd name="connsiteX28" fmla="*/ 1292106 w 1370207"/>
                <a:gd name="connsiteY28" fmla="*/ 746014 h 1674698"/>
                <a:gd name="connsiteX29" fmla="*/ 1264584 w 1370207"/>
                <a:gd name="connsiteY29" fmla="*/ 791687 h 1674698"/>
                <a:gd name="connsiteX30" fmla="*/ 1191975 w 1370207"/>
                <a:gd name="connsiteY30" fmla="*/ 895331 h 1674698"/>
                <a:gd name="connsiteX31" fmla="*/ 1173822 w 1370207"/>
                <a:gd name="connsiteY31" fmla="*/ 906457 h 1674698"/>
                <a:gd name="connsiteX32" fmla="*/ 1170894 w 1370207"/>
                <a:gd name="connsiteY32" fmla="*/ 887719 h 1674698"/>
                <a:gd name="connsiteX33" fmla="*/ 1166210 w 1370207"/>
                <a:gd name="connsiteY33" fmla="*/ 729618 h 1674698"/>
                <a:gd name="connsiteX34" fmla="*/ 947797 w 1370207"/>
                <a:gd name="connsiteY34" fmla="*/ 553950 h 1674698"/>
                <a:gd name="connsiteX35" fmla="*/ 635694 w 1370207"/>
                <a:gd name="connsiteY35" fmla="*/ 489539 h 1674698"/>
                <a:gd name="connsiteX36" fmla="*/ 524438 w 1370207"/>
                <a:gd name="connsiteY36" fmla="*/ 495395 h 1674698"/>
                <a:gd name="connsiteX37" fmla="*/ 434262 w 1370207"/>
                <a:gd name="connsiteY37" fmla="*/ 463774 h 1674698"/>
                <a:gd name="connsiteX38" fmla="*/ 403812 w 1370207"/>
                <a:gd name="connsiteY38" fmla="*/ 462018 h 1674698"/>
                <a:gd name="connsiteX39" fmla="*/ 238685 w 1370207"/>
                <a:gd name="connsiteY39" fmla="*/ 616020 h 1674698"/>
                <a:gd name="connsiteX40" fmla="*/ 201794 w 1370207"/>
                <a:gd name="connsiteY40" fmla="*/ 682188 h 1674698"/>
                <a:gd name="connsiteX41" fmla="*/ 180129 w 1370207"/>
                <a:gd name="connsiteY41" fmla="*/ 794615 h 1674698"/>
                <a:gd name="connsiteX42" fmla="*/ 194768 w 1370207"/>
                <a:gd name="connsiteY42" fmla="*/ 863126 h 1674698"/>
                <a:gd name="connsiteX43" fmla="*/ 96394 w 1370207"/>
                <a:gd name="connsiteY43" fmla="*/ 758311 h 1674698"/>
                <a:gd name="connsiteX44" fmla="*/ 92295 w 1370207"/>
                <a:gd name="connsiteY44" fmla="*/ 847315 h 1674698"/>
                <a:gd name="connsiteX45" fmla="*/ 181300 w 1370207"/>
                <a:gd name="connsiteY45" fmla="*/ 970283 h 1674698"/>
                <a:gd name="connsiteX46" fmla="*/ 195353 w 1370207"/>
                <a:gd name="connsiteY46" fmla="*/ 977895 h 1674698"/>
                <a:gd name="connsiteX47" fmla="*/ 243370 w 1370207"/>
                <a:gd name="connsiteY47" fmla="*/ 1033523 h 1674698"/>
                <a:gd name="connsiteX48" fmla="*/ 292556 w 1370207"/>
                <a:gd name="connsiteY48" fmla="*/ 1147122 h 1674698"/>
                <a:gd name="connsiteX49" fmla="*/ 436018 w 1370207"/>
                <a:gd name="connsiteY49" fmla="*/ 1260134 h 1674698"/>
                <a:gd name="connsiteX50" fmla="*/ 493988 w 1370207"/>
                <a:gd name="connsiteY50" fmla="*/ 1287656 h 1674698"/>
                <a:gd name="connsiteX51" fmla="*/ 521510 w 1370207"/>
                <a:gd name="connsiteY51" fmla="*/ 1310493 h 1674698"/>
                <a:gd name="connsiteX52" fmla="*/ 523266 w 1370207"/>
                <a:gd name="connsiteY52" fmla="*/ 1416479 h 1674698"/>
                <a:gd name="connsiteX53" fmla="*/ 515068 w 1370207"/>
                <a:gd name="connsiteY53" fmla="*/ 1499043 h 1674698"/>
                <a:gd name="connsiteX54" fmla="*/ 452999 w 1370207"/>
                <a:gd name="connsiteY54" fmla="*/ 1570481 h 1674698"/>
                <a:gd name="connsiteX55" fmla="*/ 189498 w 1370207"/>
                <a:gd name="connsiteY55" fmla="*/ 1646018 h 1674698"/>
                <a:gd name="connsiteX56" fmla="*/ 56576 w 1370207"/>
                <a:gd name="connsiteY56" fmla="*/ 1676467 h 1674698"/>
                <a:gd name="connsiteX57" fmla="*/ 37838 w 1370207"/>
                <a:gd name="connsiteY57" fmla="*/ 1675881 h 167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370207" h="1674698">
                  <a:moveTo>
                    <a:pt x="37838" y="1675881"/>
                  </a:moveTo>
                  <a:cubicBezTo>
                    <a:pt x="-10763" y="1605614"/>
                    <a:pt x="-4908" y="1529492"/>
                    <a:pt x="13245" y="1452783"/>
                  </a:cubicBezTo>
                  <a:cubicBezTo>
                    <a:pt x="35496" y="1359094"/>
                    <a:pt x="57747" y="1264819"/>
                    <a:pt x="60675" y="1167616"/>
                  </a:cubicBezTo>
                  <a:cubicBezTo>
                    <a:pt x="63017" y="1079782"/>
                    <a:pt x="49549" y="993120"/>
                    <a:pt x="36082" y="907042"/>
                  </a:cubicBezTo>
                  <a:cubicBezTo>
                    <a:pt x="24370" y="831506"/>
                    <a:pt x="6218" y="754797"/>
                    <a:pt x="20857" y="678674"/>
                  </a:cubicBezTo>
                  <a:cubicBezTo>
                    <a:pt x="40180" y="580301"/>
                    <a:pt x="39009" y="478413"/>
                    <a:pt x="75314" y="383553"/>
                  </a:cubicBezTo>
                  <a:cubicBezTo>
                    <a:pt x="131527" y="234821"/>
                    <a:pt x="231658" y="128249"/>
                    <a:pt x="378048" y="66765"/>
                  </a:cubicBezTo>
                  <a:cubicBezTo>
                    <a:pt x="622811" y="-35708"/>
                    <a:pt x="862305" y="-21069"/>
                    <a:pt x="1088331" y="116538"/>
                  </a:cubicBezTo>
                  <a:cubicBezTo>
                    <a:pt x="1208956" y="189733"/>
                    <a:pt x="1290349" y="299818"/>
                    <a:pt x="1327239" y="439181"/>
                  </a:cubicBezTo>
                  <a:cubicBezTo>
                    <a:pt x="1334265" y="464360"/>
                    <a:pt x="1341878" y="490710"/>
                    <a:pt x="1342463" y="516475"/>
                  </a:cubicBezTo>
                  <a:cubicBezTo>
                    <a:pt x="1343049" y="566247"/>
                    <a:pt x="1349490" y="615434"/>
                    <a:pt x="1358273" y="664621"/>
                  </a:cubicBezTo>
                  <a:cubicBezTo>
                    <a:pt x="1371741" y="740744"/>
                    <a:pt x="1358859" y="815695"/>
                    <a:pt x="1346562" y="891232"/>
                  </a:cubicBezTo>
                  <a:cubicBezTo>
                    <a:pt x="1332509" y="976138"/>
                    <a:pt x="1324897" y="1061044"/>
                    <a:pt x="1324311" y="1147122"/>
                  </a:cubicBezTo>
                  <a:cubicBezTo>
                    <a:pt x="1323726" y="1237883"/>
                    <a:pt x="1338950" y="1326888"/>
                    <a:pt x="1357688" y="1415893"/>
                  </a:cubicBezTo>
                  <a:cubicBezTo>
                    <a:pt x="1370571" y="1477377"/>
                    <a:pt x="1382282" y="1539446"/>
                    <a:pt x="1364129" y="1602101"/>
                  </a:cubicBezTo>
                  <a:cubicBezTo>
                    <a:pt x="1358859" y="1619668"/>
                    <a:pt x="1340121" y="1636649"/>
                    <a:pt x="1333680" y="1653630"/>
                  </a:cubicBezTo>
                  <a:cubicBezTo>
                    <a:pt x="1312600" y="1662414"/>
                    <a:pt x="1292106" y="1651874"/>
                    <a:pt x="1271611" y="1650702"/>
                  </a:cubicBezTo>
                  <a:cubicBezTo>
                    <a:pt x="1252873" y="1649531"/>
                    <a:pt x="1234135" y="1647189"/>
                    <a:pt x="1215397" y="1646603"/>
                  </a:cubicBezTo>
                  <a:cubicBezTo>
                    <a:pt x="1121122" y="1621424"/>
                    <a:pt x="1028019" y="1593903"/>
                    <a:pt x="934329" y="1566967"/>
                  </a:cubicBezTo>
                  <a:cubicBezTo>
                    <a:pt x="903294" y="1557599"/>
                    <a:pt x="886313" y="1534762"/>
                    <a:pt x="881043" y="1503727"/>
                  </a:cubicBezTo>
                  <a:cubicBezTo>
                    <a:pt x="874602" y="1464495"/>
                    <a:pt x="870503" y="1424677"/>
                    <a:pt x="870503" y="1384859"/>
                  </a:cubicBezTo>
                  <a:cubicBezTo>
                    <a:pt x="870503" y="1359679"/>
                    <a:pt x="868746" y="1334500"/>
                    <a:pt x="872259" y="1309322"/>
                  </a:cubicBezTo>
                  <a:cubicBezTo>
                    <a:pt x="876359" y="1297025"/>
                    <a:pt x="887484" y="1293511"/>
                    <a:pt x="898024" y="1288242"/>
                  </a:cubicBezTo>
                  <a:cubicBezTo>
                    <a:pt x="948968" y="1264819"/>
                    <a:pt x="999326" y="1240226"/>
                    <a:pt x="1043828" y="1205092"/>
                  </a:cubicBezTo>
                  <a:cubicBezTo>
                    <a:pt x="1087160" y="1171130"/>
                    <a:pt x="1119366" y="1129555"/>
                    <a:pt x="1136347" y="1076269"/>
                  </a:cubicBezTo>
                  <a:cubicBezTo>
                    <a:pt x="1143373" y="1054603"/>
                    <a:pt x="1151571" y="1032938"/>
                    <a:pt x="1157427" y="1010686"/>
                  </a:cubicBezTo>
                  <a:cubicBezTo>
                    <a:pt x="1160940" y="997219"/>
                    <a:pt x="1169138" y="989021"/>
                    <a:pt x="1182606" y="983165"/>
                  </a:cubicBezTo>
                  <a:cubicBezTo>
                    <a:pt x="1256387" y="951545"/>
                    <a:pt x="1292106" y="890647"/>
                    <a:pt x="1307915" y="815695"/>
                  </a:cubicBezTo>
                  <a:cubicBezTo>
                    <a:pt x="1312600" y="792273"/>
                    <a:pt x="1306744" y="768851"/>
                    <a:pt x="1292106" y="746014"/>
                  </a:cubicBezTo>
                  <a:cubicBezTo>
                    <a:pt x="1279223" y="760653"/>
                    <a:pt x="1273367" y="777634"/>
                    <a:pt x="1264584" y="791687"/>
                  </a:cubicBezTo>
                  <a:cubicBezTo>
                    <a:pt x="1241748" y="827407"/>
                    <a:pt x="1218911" y="863126"/>
                    <a:pt x="1191975" y="895331"/>
                  </a:cubicBezTo>
                  <a:cubicBezTo>
                    <a:pt x="1187290" y="901187"/>
                    <a:pt x="1182020" y="909970"/>
                    <a:pt x="1173822" y="906457"/>
                  </a:cubicBezTo>
                  <a:cubicBezTo>
                    <a:pt x="1166796" y="903529"/>
                    <a:pt x="1170309" y="894160"/>
                    <a:pt x="1170894" y="887719"/>
                  </a:cubicBezTo>
                  <a:cubicBezTo>
                    <a:pt x="1173237" y="835019"/>
                    <a:pt x="1175579" y="782318"/>
                    <a:pt x="1166210" y="729618"/>
                  </a:cubicBezTo>
                  <a:cubicBezTo>
                    <a:pt x="1152157" y="666963"/>
                    <a:pt x="987029" y="575616"/>
                    <a:pt x="947797" y="553950"/>
                  </a:cubicBezTo>
                  <a:cubicBezTo>
                    <a:pt x="827757" y="487782"/>
                    <a:pt x="772129" y="469630"/>
                    <a:pt x="635694" y="489539"/>
                  </a:cubicBezTo>
                  <a:cubicBezTo>
                    <a:pt x="621055" y="491881"/>
                    <a:pt x="552544" y="500079"/>
                    <a:pt x="524438" y="495395"/>
                  </a:cubicBezTo>
                  <a:cubicBezTo>
                    <a:pt x="492232" y="490124"/>
                    <a:pt x="460026" y="482512"/>
                    <a:pt x="434262" y="463774"/>
                  </a:cubicBezTo>
                  <a:cubicBezTo>
                    <a:pt x="424307" y="456162"/>
                    <a:pt x="415523" y="452649"/>
                    <a:pt x="403812" y="462018"/>
                  </a:cubicBezTo>
                  <a:cubicBezTo>
                    <a:pt x="348184" y="507691"/>
                    <a:pt x="289628" y="564490"/>
                    <a:pt x="238685" y="616020"/>
                  </a:cubicBezTo>
                  <a:cubicBezTo>
                    <a:pt x="225217" y="629488"/>
                    <a:pt x="204722" y="681017"/>
                    <a:pt x="201794" y="682188"/>
                  </a:cubicBezTo>
                  <a:cubicBezTo>
                    <a:pt x="172516" y="733717"/>
                    <a:pt x="176030" y="775292"/>
                    <a:pt x="180129" y="794615"/>
                  </a:cubicBezTo>
                  <a:cubicBezTo>
                    <a:pt x="183057" y="817452"/>
                    <a:pt x="194768" y="846145"/>
                    <a:pt x="194768" y="863126"/>
                  </a:cubicBezTo>
                  <a:cubicBezTo>
                    <a:pt x="194768" y="872495"/>
                    <a:pt x="122744" y="807497"/>
                    <a:pt x="96394" y="758311"/>
                  </a:cubicBezTo>
                  <a:cubicBezTo>
                    <a:pt x="79998" y="787589"/>
                    <a:pt x="82341" y="818037"/>
                    <a:pt x="92295" y="847315"/>
                  </a:cubicBezTo>
                  <a:cubicBezTo>
                    <a:pt x="108691" y="897088"/>
                    <a:pt x="139140" y="938077"/>
                    <a:pt x="181300" y="970283"/>
                  </a:cubicBezTo>
                  <a:cubicBezTo>
                    <a:pt x="185399" y="973796"/>
                    <a:pt x="190083" y="977310"/>
                    <a:pt x="195353" y="977895"/>
                  </a:cubicBezTo>
                  <a:cubicBezTo>
                    <a:pt x="228144" y="982580"/>
                    <a:pt x="236342" y="1006002"/>
                    <a:pt x="243370" y="1033523"/>
                  </a:cubicBezTo>
                  <a:cubicBezTo>
                    <a:pt x="253324" y="1073927"/>
                    <a:pt x="268548" y="1112574"/>
                    <a:pt x="292556" y="1147122"/>
                  </a:cubicBezTo>
                  <a:cubicBezTo>
                    <a:pt x="328861" y="1199237"/>
                    <a:pt x="382732" y="1229686"/>
                    <a:pt x="436018" y="1260134"/>
                  </a:cubicBezTo>
                  <a:cubicBezTo>
                    <a:pt x="454756" y="1270675"/>
                    <a:pt x="474079" y="1280044"/>
                    <a:pt x="493988" y="1287656"/>
                  </a:cubicBezTo>
                  <a:cubicBezTo>
                    <a:pt x="505114" y="1292340"/>
                    <a:pt x="517411" y="1297025"/>
                    <a:pt x="521510" y="1310493"/>
                  </a:cubicBezTo>
                  <a:cubicBezTo>
                    <a:pt x="524438" y="1345626"/>
                    <a:pt x="522095" y="1381345"/>
                    <a:pt x="523266" y="1416479"/>
                  </a:cubicBezTo>
                  <a:cubicBezTo>
                    <a:pt x="519753" y="1444000"/>
                    <a:pt x="519168" y="1471521"/>
                    <a:pt x="515068" y="1499043"/>
                  </a:cubicBezTo>
                  <a:cubicBezTo>
                    <a:pt x="509799" y="1536518"/>
                    <a:pt x="489304" y="1560526"/>
                    <a:pt x="452999" y="1570481"/>
                  </a:cubicBezTo>
                  <a:cubicBezTo>
                    <a:pt x="365165" y="1595074"/>
                    <a:pt x="277917" y="1622010"/>
                    <a:pt x="189498" y="1646018"/>
                  </a:cubicBezTo>
                  <a:cubicBezTo>
                    <a:pt x="143825" y="1650702"/>
                    <a:pt x="98736" y="1658315"/>
                    <a:pt x="56576" y="1676467"/>
                  </a:cubicBezTo>
                  <a:cubicBezTo>
                    <a:pt x="51306" y="1677052"/>
                    <a:pt x="44279" y="1679980"/>
                    <a:pt x="37838" y="1675881"/>
                  </a:cubicBezTo>
                  <a:close/>
                </a:path>
              </a:pathLst>
            </a:custGeom>
            <a:solidFill>
              <a:srgbClr val="996633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41">
              <a:extLst>
                <a:ext uri="{FF2B5EF4-FFF2-40B4-BE49-F238E27FC236}">
                  <a16:creationId xmlns:a16="http://schemas.microsoft.com/office/drawing/2014/main" id="{A8734347-972C-4126-BC72-FFE4685D769C}"/>
                </a:ext>
              </a:extLst>
            </p:cNvPr>
            <p:cNvSpPr/>
            <p:nvPr/>
          </p:nvSpPr>
          <p:spPr>
            <a:xfrm>
              <a:off x="10255665" y="6262521"/>
              <a:ext cx="1780099" cy="392324"/>
            </a:xfrm>
            <a:custGeom>
              <a:avLst/>
              <a:gdLst>
                <a:gd name="connsiteX0" fmla="*/ 1407028 w 1780099"/>
                <a:gd name="connsiteY0" fmla="*/ 1171 h 392324"/>
                <a:gd name="connsiteX1" fmla="*/ 1525897 w 1780099"/>
                <a:gd name="connsiteY1" fmla="*/ 13468 h 392324"/>
                <a:gd name="connsiteX2" fmla="*/ 1717375 w 1780099"/>
                <a:gd name="connsiteY2" fmla="*/ 140534 h 392324"/>
                <a:gd name="connsiteX3" fmla="*/ 1781201 w 1780099"/>
                <a:gd name="connsiteY3" fmla="*/ 381785 h 392324"/>
                <a:gd name="connsiteX4" fmla="*/ 1764219 w 1780099"/>
                <a:gd name="connsiteY4" fmla="*/ 397009 h 392324"/>
                <a:gd name="connsiteX5" fmla="*/ 1747824 w 1780099"/>
                <a:gd name="connsiteY5" fmla="*/ 397009 h 392324"/>
                <a:gd name="connsiteX6" fmla="*/ 26281 w 1780099"/>
                <a:gd name="connsiteY6" fmla="*/ 397009 h 392324"/>
                <a:gd name="connsiteX7" fmla="*/ 1687 w 1780099"/>
                <a:gd name="connsiteY7" fmla="*/ 367731 h 392324"/>
                <a:gd name="connsiteX8" fmla="*/ 229469 w 1780099"/>
                <a:gd name="connsiteY8" fmla="*/ 36890 h 392324"/>
                <a:gd name="connsiteX9" fmla="*/ 381715 w 1780099"/>
                <a:gd name="connsiteY9" fmla="*/ 0 h 392324"/>
                <a:gd name="connsiteX10" fmla="*/ 408065 w 1780099"/>
                <a:gd name="connsiteY10" fmla="*/ 22837 h 392324"/>
                <a:gd name="connsiteX11" fmla="*/ 723681 w 1780099"/>
                <a:gd name="connsiteY11" fmla="*/ 247106 h 392324"/>
                <a:gd name="connsiteX12" fmla="*/ 1176904 w 1780099"/>
                <a:gd name="connsiteY12" fmla="*/ 197333 h 392324"/>
                <a:gd name="connsiteX13" fmla="*/ 1384192 w 1780099"/>
                <a:gd name="connsiteY13" fmla="*/ 21080 h 392324"/>
                <a:gd name="connsiteX14" fmla="*/ 1407028 w 1780099"/>
                <a:gd name="connsiteY14" fmla="*/ 1171 h 39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0099" h="392324">
                  <a:moveTo>
                    <a:pt x="1407028" y="1171"/>
                  </a:moveTo>
                  <a:cubicBezTo>
                    <a:pt x="1447432" y="-585"/>
                    <a:pt x="1486665" y="5856"/>
                    <a:pt x="1525897" y="13468"/>
                  </a:cubicBezTo>
                  <a:cubicBezTo>
                    <a:pt x="1603191" y="35134"/>
                    <a:pt x="1669944" y="74366"/>
                    <a:pt x="1717375" y="140534"/>
                  </a:cubicBezTo>
                  <a:cubicBezTo>
                    <a:pt x="1769489" y="212558"/>
                    <a:pt x="1787642" y="293951"/>
                    <a:pt x="1781201" y="381785"/>
                  </a:cubicBezTo>
                  <a:cubicBezTo>
                    <a:pt x="1780615" y="394081"/>
                    <a:pt x="1775930" y="398180"/>
                    <a:pt x="1764219" y="397009"/>
                  </a:cubicBezTo>
                  <a:cubicBezTo>
                    <a:pt x="1758950" y="396423"/>
                    <a:pt x="1753680" y="397009"/>
                    <a:pt x="1747824" y="397009"/>
                  </a:cubicBezTo>
                  <a:cubicBezTo>
                    <a:pt x="1173976" y="397009"/>
                    <a:pt x="600128" y="397009"/>
                    <a:pt x="26281" y="397009"/>
                  </a:cubicBezTo>
                  <a:cubicBezTo>
                    <a:pt x="-2412" y="397009"/>
                    <a:pt x="-1826" y="397009"/>
                    <a:pt x="1687" y="367731"/>
                  </a:cubicBezTo>
                  <a:cubicBezTo>
                    <a:pt x="18083" y="216071"/>
                    <a:pt x="92448" y="105401"/>
                    <a:pt x="229469" y="36890"/>
                  </a:cubicBezTo>
                  <a:cubicBezTo>
                    <a:pt x="278071" y="15810"/>
                    <a:pt x="328429" y="1757"/>
                    <a:pt x="381715" y="0"/>
                  </a:cubicBezTo>
                  <a:cubicBezTo>
                    <a:pt x="396939" y="0"/>
                    <a:pt x="401038" y="13468"/>
                    <a:pt x="408065" y="22837"/>
                  </a:cubicBezTo>
                  <a:cubicBezTo>
                    <a:pt x="490628" y="129409"/>
                    <a:pt x="594858" y="207873"/>
                    <a:pt x="723681" y="247106"/>
                  </a:cubicBezTo>
                  <a:cubicBezTo>
                    <a:pt x="881197" y="295122"/>
                    <a:pt x="1032857" y="278141"/>
                    <a:pt x="1176904" y="197333"/>
                  </a:cubicBezTo>
                  <a:cubicBezTo>
                    <a:pt x="1257711" y="152245"/>
                    <a:pt x="1325050" y="91933"/>
                    <a:pt x="1384192" y="21080"/>
                  </a:cubicBezTo>
                  <a:cubicBezTo>
                    <a:pt x="1391219" y="12882"/>
                    <a:pt x="1396489" y="4099"/>
                    <a:pt x="1407028" y="1171"/>
                  </a:cubicBezTo>
                  <a:close/>
                </a:path>
              </a:pathLst>
            </a:custGeom>
            <a:solidFill>
              <a:schemeClr val="accent2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42">
              <a:extLst>
                <a:ext uri="{FF2B5EF4-FFF2-40B4-BE49-F238E27FC236}">
                  <a16:creationId xmlns:a16="http://schemas.microsoft.com/office/drawing/2014/main" id="{3A7790BF-124D-4077-BD59-593D609131FF}"/>
                </a:ext>
              </a:extLst>
            </p:cNvPr>
            <p:cNvSpPr/>
            <p:nvPr/>
          </p:nvSpPr>
          <p:spPr>
            <a:xfrm>
              <a:off x="10603708" y="5246212"/>
              <a:ext cx="1036439" cy="339624"/>
            </a:xfrm>
            <a:custGeom>
              <a:avLst/>
              <a:gdLst>
                <a:gd name="connsiteX0" fmla="*/ 1019752 w 1036439"/>
                <a:gd name="connsiteY0" fmla="*/ 20859 h 339624"/>
                <a:gd name="connsiteX1" fmla="*/ 899713 w 1036439"/>
                <a:gd name="connsiteY1" fmla="*/ 3292 h 339624"/>
                <a:gd name="connsiteX2" fmla="*/ 776160 w 1036439"/>
                <a:gd name="connsiteY2" fmla="*/ 364 h 339624"/>
                <a:gd name="connsiteX3" fmla="*/ 625671 w 1036439"/>
                <a:gd name="connsiteY3" fmla="*/ 26129 h 339624"/>
                <a:gd name="connsiteX4" fmla="*/ 571800 w 1036439"/>
                <a:gd name="connsiteY4" fmla="*/ 80586 h 339624"/>
                <a:gd name="connsiteX5" fmla="*/ 466985 w 1036439"/>
                <a:gd name="connsiteY5" fmla="*/ 80586 h 339624"/>
                <a:gd name="connsiteX6" fmla="*/ 413114 w 1036439"/>
                <a:gd name="connsiteY6" fmla="*/ 26129 h 339624"/>
                <a:gd name="connsiteX7" fmla="*/ 262624 w 1036439"/>
                <a:gd name="connsiteY7" fmla="*/ 364 h 339624"/>
                <a:gd name="connsiteX8" fmla="*/ 45382 w 1036439"/>
                <a:gd name="connsiteY8" fmla="*/ 16760 h 339624"/>
                <a:gd name="connsiteX9" fmla="*/ 18447 w 1036439"/>
                <a:gd name="connsiteY9" fmla="*/ 21444 h 339624"/>
                <a:gd name="connsiteX10" fmla="*/ 2051 w 1036439"/>
                <a:gd name="connsiteY10" fmla="*/ 47209 h 339624"/>
                <a:gd name="connsiteX11" fmla="*/ 23717 w 1036439"/>
                <a:gd name="connsiteY11" fmla="*/ 99909 h 339624"/>
                <a:gd name="connsiteX12" fmla="*/ 45968 w 1036439"/>
                <a:gd name="connsiteY12" fmla="*/ 172518 h 339624"/>
                <a:gd name="connsiteX13" fmla="*/ 150783 w 1036439"/>
                <a:gd name="connsiteY13" fmla="*/ 318322 h 339624"/>
                <a:gd name="connsiteX14" fmla="*/ 322352 w 1036439"/>
                <a:gd name="connsiteY14" fmla="*/ 336475 h 339624"/>
                <a:gd name="connsiteX15" fmla="*/ 477525 w 1036439"/>
                <a:gd name="connsiteY15" fmla="*/ 161393 h 339624"/>
                <a:gd name="connsiteX16" fmla="*/ 563602 w 1036439"/>
                <a:gd name="connsiteY16" fmla="*/ 156708 h 339624"/>
                <a:gd name="connsiteX17" fmla="*/ 708821 w 1036439"/>
                <a:gd name="connsiteY17" fmla="*/ 335304 h 339624"/>
                <a:gd name="connsiteX18" fmla="*/ 844085 w 1036439"/>
                <a:gd name="connsiteY18" fmla="*/ 333547 h 339624"/>
                <a:gd name="connsiteX19" fmla="*/ 996330 w 1036439"/>
                <a:gd name="connsiteY19" fmla="*/ 161978 h 339624"/>
                <a:gd name="connsiteX20" fmla="*/ 1013311 w 1036439"/>
                <a:gd name="connsiteY20" fmla="*/ 108692 h 339624"/>
                <a:gd name="connsiteX21" fmla="*/ 1038490 w 1036439"/>
                <a:gd name="connsiteY21" fmla="*/ 47209 h 339624"/>
                <a:gd name="connsiteX22" fmla="*/ 1019752 w 1036439"/>
                <a:gd name="connsiteY22" fmla="*/ 20859 h 339624"/>
                <a:gd name="connsiteX23" fmla="*/ 440049 w 1036439"/>
                <a:gd name="connsiteY23" fmla="*/ 166077 h 339624"/>
                <a:gd name="connsiteX24" fmla="*/ 294830 w 1036439"/>
                <a:gd name="connsiteY24" fmla="*/ 315395 h 339624"/>
                <a:gd name="connsiteX25" fmla="*/ 201141 w 1036439"/>
                <a:gd name="connsiteY25" fmla="*/ 311881 h 339624"/>
                <a:gd name="connsiteX26" fmla="*/ 91642 w 1036439"/>
                <a:gd name="connsiteY26" fmla="*/ 222291 h 339624"/>
                <a:gd name="connsiteX27" fmla="*/ 72318 w 1036439"/>
                <a:gd name="connsiteY27" fmla="*/ 112206 h 339624"/>
                <a:gd name="connsiteX28" fmla="*/ 154296 w 1036439"/>
                <a:gd name="connsiteY28" fmla="*/ 39596 h 339624"/>
                <a:gd name="connsiteX29" fmla="*/ 230419 w 1036439"/>
                <a:gd name="connsiteY29" fmla="*/ 39596 h 339624"/>
                <a:gd name="connsiteX30" fmla="*/ 351630 w 1036439"/>
                <a:gd name="connsiteY30" fmla="*/ 47794 h 339624"/>
                <a:gd name="connsiteX31" fmla="*/ 440049 w 1036439"/>
                <a:gd name="connsiteY31" fmla="*/ 166077 h 339624"/>
                <a:gd name="connsiteX32" fmla="*/ 949485 w 1036439"/>
                <a:gd name="connsiteY32" fmla="*/ 215264 h 339624"/>
                <a:gd name="connsiteX33" fmla="*/ 767377 w 1036439"/>
                <a:gd name="connsiteY33" fmla="*/ 317152 h 339624"/>
                <a:gd name="connsiteX34" fmla="*/ 656121 w 1036439"/>
                <a:gd name="connsiteY34" fmla="*/ 284360 h 339624"/>
                <a:gd name="connsiteX35" fmla="*/ 615717 w 1036439"/>
                <a:gd name="connsiteY35" fmla="*/ 87027 h 339624"/>
                <a:gd name="connsiteX36" fmla="*/ 650850 w 1036439"/>
                <a:gd name="connsiteY36" fmla="*/ 58920 h 339624"/>
                <a:gd name="connsiteX37" fmla="*/ 735756 w 1036439"/>
                <a:gd name="connsiteY37" fmla="*/ 40182 h 339624"/>
                <a:gd name="connsiteX38" fmla="*/ 883317 w 1036439"/>
                <a:gd name="connsiteY38" fmla="*/ 40182 h 339624"/>
                <a:gd name="connsiteX39" fmla="*/ 966467 w 1036439"/>
                <a:gd name="connsiteY39" fmla="*/ 128016 h 339624"/>
                <a:gd name="connsiteX40" fmla="*/ 949485 w 1036439"/>
                <a:gd name="connsiteY40" fmla="*/ 215264 h 339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36439" h="339624">
                  <a:moveTo>
                    <a:pt x="1019752" y="20859"/>
                  </a:moveTo>
                  <a:cubicBezTo>
                    <a:pt x="979349" y="15589"/>
                    <a:pt x="939531" y="9147"/>
                    <a:pt x="899713" y="3292"/>
                  </a:cubicBezTo>
                  <a:cubicBezTo>
                    <a:pt x="858724" y="2121"/>
                    <a:pt x="817149" y="-807"/>
                    <a:pt x="776160" y="364"/>
                  </a:cubicBezTo>
                  <a:cubicBezTo>
                    <a:pt x="724631" y="950"/>
                    <a:pt x="673687" y="5048"/>
                    <a:pt x="625671" y="26129"/>
                  </a:cubicBezTo>
                  <a:cubicBezTo>
                    <a:pt x="600492" y="37254"/>
                    <a:pt x="577070" y="50722"/>
                    <a:pt x="571800" y="80586"/>
                  </a:cubicBezTo>
                  <a:cubicBezTo>
                    <a:pt x="570043" y="89369"/>
                    <a:pt x="468742" y="88784"/>
                    <a:pt x="466985" y="80586"/>
                  </a:cubicBezTo>
                  <a:cubicBezTo>
                    <a:pt x="461129" y="50722"/>
                    <a:pt x="438292" y="37254"/>
                    <a:pt x="413114" y="26129"/>
                  </a:cubicBezTo>
                  <a:cubicBezTo>
                    <a:pt x="365097" y="5048"/>
                    <a:pt x="313569" y="1535"/>
                    <a:pt x="262624" y="364"/>
                  </a:cubicBezTo>
                  <a:cubicBezTo>
                    <a:pt x="189430" y="-1978"/>
                    <a:pt x="117406" y="7391"/>
                    <a:pt x="45382" y="16760"/>
                  </a:cubicBezTo>
                  <a:cubicBezTo>
                    <a:pt x="36599" y="18517"/>
                    <a:pt x="27230" y="20859"/>
                    <a:pt x="18447" y="21444"/>
                  </a:cubicBezTo>
                  <a:cubicBezTo>
                    <a:pt x="1465" y="23201"/>
                    <a:pt x="-3219" y="29642"/>
                    <a:pt x="2051" y="47209"/>
                  </a:cubicBezTo>
                  <a:cubicBezTo>
                    <a:pt x="9663" y="75901"/>
                    <a:pt x="15519" y="89954"/>
                    <a:pt x="23717" y="99909"/>
                  </a:cubicBezTo>
                  <a:cubicBezTo>
                    <a:pt x="43040" y="123917"/>
                    <a:pt x="43040" y="149096"/>
                    <a:pt x="45968" y="172518"/>
                  </a:cubicBezTo>
                  <a:cubicBezTo>
                    <a:pt x="54751" y="240443"/>
                    <a:pt x="87543" y="290216"/>
                    <a:pt x="150783" y="318322"/>
                  </a:cubicBezTo>
                  <a:cubicBezTo>
                    <a:pt x="205826" y="342331"/>
                    <a:pt x="263796" y="346430"/>
                    <a:pt x="322352" y="336475"/>
                  </a:cubicBezTo>
                  <a:cubicBezTo>
                    <a:pt x="417798" y="320079"/>
                    <a:pt x="471669" y="258596"/>
                    <a:pt x="477525" y="161393"/>
                  </a:cubicBezTo>
                  <a:cubicBezTo>
                    <a:pt x="479867" y="127430"/>
                    <a:pt x="563602" y="134457"/>
                    <a:pt x="563602" y="156708"/>
                  </a:cubicBezTo>
                  <a:cubicBezTo>
                    <a:pt x="564187" y="249812"/>
                    <a:pt x="620402" y="317152"/>
                    <a:pt x="708821" y="335304"/>
                  </a:cubicBezTo>
                  <a:cubicBezTo>
                    <a:pt x="753909" y="344673"/>
                    <a:pt x="798997" y="343502"/>
                    <a:pt x="844085" y="333547"/>
                  </a:cubicBezTo>
                  <a:cubicBezTo>
                    <a:pt x="937189" y="313053"/>
                    <a:pt x="984619" y="258010"/>
                    <a:pt x="996330" y="161978"/>
                  </a:cubicBezTo>
                  <a:cubicBezTo>
                    <a:pt x="998673" y="143826"/>
                    <a:pt x="997501" y="123331"/>
                    <a:pt x="1013311" y="108692"/>
                  </a:cubicBezTo>
                  <a:cubicBezTo>
                    <a:pt x="1033806" y="92882"/>
                    <a:pt x="1030293" y="67703"/>
                    <a:pt x="1038490" y="47209"/>
                  </a:cubicBezTo>
                  <a:cubicBezTo>
                    <a:pt x="1044346" y="27300"/>
                    <a:pt x="1035562" y="23201"/>
                    <a:pt x="1019752" y="20859"/>
                  </a:cubicBezTo>
                  <a:close/>
                  <a:moveTo>
                    <a:pt x="440049" y="166077"/>
                  </a:moveTo>
                  <a:cubicBezTo>
                    <a:pt x="435950" y="251569"/>
                    <a:pt x="379736" y="308954"/>
                    <a:pt x="294830" y="315395"/>
                  </a:cubicBezTo>
                  <a:cubicBezTo>
                    <a:pt x="263211" y="317737"/>
                    <a:pt x="232176" y="318322"/>
                    <a:pt x="201141" y="311881"/>
                  </a:cubicBezTo>
                  <a:cubicBezTo>
                    <a:pt x="149027" y="300756"/>
                    <a:pt x="112722" y="270892"/>
                    <a:pt x="91642" y="222291"/>
                  </a:cubicBezTo>
                  <a:cubicBezTo>
                    <a:pt x="76417" y="187157"/>
                    <a:pt x="69976" y="150267"/>
                    <a:pt x="72318" y="112206"/>
                  </a:cubicBezTo>
                  <a:cubicBezTo>
                    <a:pt x="74075" y="74145"/>
                    <a:pt x="110379" y="41939"/>
                    <a:pt x="154296" y="39596"/>
                  </a:cubicBezTo>
                  <a:cubicBezTo>
                    <a:pt x="179475" y="38425"/>
                    <a:pt x="204655" y="39596"/>
                    <a:pt x="230419" y="39596"/>
                  </a:cubicBezTo>
                  <a:cubicBezTo>
                    <a:pt x="270822" y="37840"/>
                    <a:pt x="311812" y="37840"/>
                    <a:pt x="351630" y="47794"/>
                  </a:cubicBezTo>
                  <a:cubicBezTo>
                    <a:pt x="416627" y="63604"/>
                    <a:pt x="443562" y="98738"/>
                    <a:pt x="440049" y="166077"/>
                  </a:cubicBezTo>
                  <a:close/>
                  <a:moveTo>
                    <a:pt x="949485" y="215264"/>
                  </a:moveTo>
                  <a:cubicBezTo>
                    <a:pt x="922550" y="284946"/>
                    <a:pt x="868678" y="317152"/>
                    <a:pt x="767377" y="317152"/>
                  </a:cubicBezTo>
                  <a:cubicBezTo>
                    <a:pt x="734586" y="317737"/>
                    <a:pt x="693010" y="310710"/>
                    <a:pt x="656121" y="284360"/>
                  </a:cubicBezTo>
                  <a:cubicBezTo>
                    <a:pt x="598735" y="243371"/>
                    <a:pt x="579412" y="148510"/>
                    <a:pt x="615717" y="87027"/>
                  </a:cubicBezTo>
                  <a:cubicBezTo>
                    <a:pt x="623915" y="72973"/>
                    <a:pt x="636211" y="64775"/>
                    <a:pt x="650850" y="58920"/>
                  </a:cubicBezTo>
                  <a:cubicBezTo>
                    <a:pt x="677786" y="47794"/>
                    <a:pt x="706478" y="41939"/>
                    <a:pt x="735756" y="40182"/>
                  </a:cubicBezTo>
                  <a:cubicBezTo>
                    <a:pt x="784943" y="36669"/>
                    <a:pt x="834131" y="37254"/>
                    <a:pt x="883317" y="40182"/>
                  </a:cubicBezTo>
                  <a:cubicBezTo>
                    <a:pt x="934261" y="43110"/>
                    <a:pt x="967052" y="77658"/>
                    <a:pt x="966467" y="128016"/>
                  </a:cubicBezTo>
                  <a:cubicBezTo>
                    <a:pt x="965881" y="158465"/>
                    <a:pt x="960026" y="187157"/>
                    <a:pt x="949485" y="21526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" name="Group 43">
            <a:extLst>
              <a:ext uri="{FF2B5EF4-FFF2-40B4-BE49-F238E27FC236}">
                <a16:creationId xmlns:a16="http://schemas.microsoft.com/office/drawing/2014/main" id="{B091C114-915F-451D-944C-35F23AAD8C39}"/>
              </a:ext>
            </a:extLst>
          </p:cNvPr>
          <p:cNvGrpSpPr/>
          <p:nvPr/>
        </p:nvGrpSpPr>
        <p:grpSpPr>
          <a:xfrm>
            <a:off x="6588641" y="1512828"/>
            <a:ext cx="1055126" cy="1244810"/>
            <a:chOff x="5466309" y="4387710"/>
            <a:chExt cx="1891355" cy="2231371"/>
          </a:xfrm>
        </p:grpSpPr>
        <p:sp>
          <p:nvSpPr>
            <p:cNvPr id="113" name="Freeform: Shape 44">
              <a:extLst>
                <a:ext uri="{FF2B5EF4-FFF2-40B4-BE49-F238E27FC236}">
                  <a16:creationId xmlns:a16="http://schemas.microsoft.com/office/drawing/2014/main" id="{F046A4D4-A098-489E-9C50-D1515564D6B8}"/>
                </a:ext>
              </a:extLst>
            </p:cNvPr>
            <p:cNvSpPr/>
            <p:nvPr/>
          </p:nvSpPr>
          <p:spPr>
            <a:xfrm>
              <a:off x="5466309" y="4853337"/>
              <a:ext cx="1891355" cy="1762532"/>
            </a:xfrm>
            <a:custGeom>
              <a:avLst/>
              <a:gdLst>
                <a:gd name="connsiteX0" fmla="*/ 1606188 w 1891355"/>
                <a:gd name="connsiteY0" fmla="*/ 1318422 h 1762532"/>
                <a:gd name="connsiteX1" fmla="*/ 1514841 w 1891355"/>
                <a:gd name="connsiteY1" fmla="*/ 1295585 h 1762532"/>
                <a:gd name="connsiteX2" fmla="*/ 1140669 w 1891355"/>
                <a:gd name="connsiteY2" fmla="*/ 1112891 h 1762532"/>
                <a:gd name="connsiteX3" fmla="*/ 1135984 w 1891355"/>
                <a:gd name="connsiteY3" fmla="*/ 942493 h 1762532"/>
                <a:gd name="connsiteX4" fmla="*/ 1302283 w 1891355"/>
                <a:gd name="connsiteY4" fmla="*/ 845876 h 1762532"/>
                <a:gd name="connsiteX5" fmla="*/ 1391874 w 1891355"/>
                <a:gd name="connsiteY5" fmla="*/ 748673 h 1762532"/>
                <a:gd name="connsiteX6" fmla="*/ 1408269 w 1891355"/>
                <a:gd name="connsiteY6" fmla="*/ 715882 h 1762532"/>
                <a:gd name="connsiteX7" fmla="*/ 1444574 w 1891355"/>
                <a:gd name="connsiteY7" fmla="*/ 596428 h 1762532"/>
                <a:gd name="connsiteX8" fmla="*/ 1474437 w 1891355"/>
                <a:gd name="connsiteY8" fmla="*/ 563051 h 1762532"/>
                <a:gd name="connsiteX9" fmla="*/ 1534165 w 1891355"/>
                <a:gd name="connsiteY9" fmla="*/ 515621 h 1762532"/>
                <a:gd name="connsiteX10" fmla="*/ 1567541 w 1891355"/>
                <a:gd name="connsiteY10" fmla="*/ 467019 h 1762532"/>
                <a:gd name="connsiteX11" fmla="*/ 1588621 w 1891355"/>
                <a:gd name="connsiteY11" fmla="*/ 424859 h 1762532"/>
                <a:gd name="connsiteX12" fmla="*/ 1605017 w 1891355"/>
                <a:gd name="connsiteY12" fmla="*/ 355177 h 1762532"/>
                <a:gd name="connsiteX13" fmla="*/ 1605017 w 1891355"/>
                <a:gd name="connsiteY13" fmla="*/ 332926 h 1762532"/>
                <a:gd name="connsiteX14" fmla="*/ 1572811 w 1891355"/>
                <a:gd name="connsiteY14" fmla="*/ 326485 h 1762532"/>
                <a:gd name="connsiteX15" fmla="*/ 1497860 w 1891355"/>
                <a:gd name="connsiteY15" fmla="*/ 385626 h 1762532"/>
                <a:gd name="connsiteX16" fmla="*/ 1439890 w 1891355"/>
                <a:gd name="connsiteY16" fmla="*/ 409049 h 1762532"/>
                <a:gd name="connsiteX17" fmla="*/ 1412368 w 1891355"/>
                <a:gd name="connsiteY17" fmla="*/ 387383 h 1762532"/>
                <a:gd name="connsiteX18" fmla="*/ 1387189 w 1891355"/>
                <a:gd name="connsiteY18" fmla="*/ 270271 h 1762532"/>
                <a:gd name="connsiteX19" fmla="*/ 1241970 w 1891355"/>
                <a:gd name="connsiteY19" fmla="*/ 125638 h 1762532"/>
                <a:gd name="connsiteX20" fmla="*/ 1078600 w 1891355"/>
                <a:gd name="connsiteY20" fmla="*/ 104558 h 1762532"/>
                <a:gd name="connsiteX21" fmla="*/ 929868 w 1891355"/>
                <a:gd name="connsiteY21" fmla="*/ 94604 h 1762532"/>
                <a:gd name="connsiteX22" fmla="*/ 692716 w 1891355"/>
                <a:gd name="connsiteY22" fmla="*/ 6770 h 1762532"/>
                <a:gd name="connsiteX23" fmla="*/ 640016 w 1891355"/>
                <a:gd name="connsiteY23" fmla="*/ 11454 h 1762532"/>
                <a:gd name="connsiteX24" fmla="*/ 512950 w 1891355"/>
                <a:gd name="connsiteY24" fmla="*/ 155502 h 1762532"/>
                <a:gd name="connsiteX25" fmla="*/ 391153 w 1891355"/>
                <a:gd name="connsiteY25" fmla="*/ 270271 h 1762532"/>
                <a:gd name="connsiteX26" fmla="*/ 327328 w 1891355"/>
                <a:gd name="connsiteY26" fmla="*/ 270271 h 1762532"/>
                <a:gd name="connsiteX27" fmla="*/ 302734 w 1891355"/>
                <a:gd name="connsiteY27" fmla="*/ 277298 h 1762532"/>
                <a:gd name="connsiteX28" fmla="*/ 291023 w 1891355"/>
                <a:gd name="connsiteY28" fmla="*/ 307161 h 1762532"/>
                <a:gd name="connsiteX29" fmla="*/ 303319 w 1891355"/>
                <a:gd name="connsiteY29" fmla="*/ 424273 h 1762532"/>
                <a:gd name="connsiteX30" fmla="*/ 426873 w 1891355"/>
                <a:gd name="connsiteY30" fmla="*/ 566564 h 1762532"/>
                <a:gd name="connsiteX31" fmla="*/ 443268 w 1891355"/>
                <a:gd name="connsiteY31" fmla="*/ 589987 h 1762532"/>
                <a:gd name="connsiteX32" fmla="*/ 465519 w 1891355"/>
                <a:gd name="connsiteY32" fmla="*/ 669622 h 1762532"/>
                <a:gd name="connsiteX33" fmla="*/ 520562 w 1891355"/>
                <a:gd name="connsiteY33" fmla="*/ 780293 h 1762532"/>
                <a:gd name="connsiteX34" fmla="*/ 720238 w 1891355"/>
                <a:gd name="connsiteY34" fmla="*/ 925512 h 1762532"/>
                <a:gd name="connsiteX35" fmla="*/ 751272 w 1891355"/>
                <a:gd name="connsiteY35" fmla="*/ 972357 h 1762532"/>
                <a:gd name="connsiteX36" fmla="*/ 743074 w 1891355"/>
                <a:gd name="connsiteY36" fmla="*/ 1156222 h 1762532"/>
                <a:gd name="connsiteX37" fmla="*/ 679248 w 1891355"/>
                <a:gd name="connsiteY37" fmla="*/ 1222390 h 1762532"/>
                <a:gd name="connsiteX38" fmla="*/ 415161 w 1891355"/>
                <a:gd name="connsiteY38" fmla="*/ 1305539 h 1762532"/>
                <a:gd name="connsiteX39" fmla="*/ 348408 w 1891355"/>
                <a:gd name="connsiteY39" fmla="*/ 1324863 h 1762532"/>
                <a:gd name="connsiteX40" fmla="*/ 330841 w 1891355"/>
                <a:gd name="connsiteY40" fmla="*/ 1328376 h 1762532"/>
                <a:gd name="connsiteX41" fmla="*/ 0 w 1891355"/>
                <a:gd name="connsiteY41" fmla="*/ 1692008 h 1762532"/>
                <a:gd name="connsiteX42" fmla="*/ 0 w 1891355"/>
                <a:gd name="connsiteY42" fmla="*/ 1767546 h 1762532"/>
                <a:gd name="connsiteX43" fmla="*/ 1891355 w 1891355"/>
                <a:gd name="connsiteY43" fmla="*/ 1767546 h 1762532"/>
                <a:gd name="connsiteX44" fmla="*/ 1891355 w 1891355"/>
                <a:gd name="connsiteY44" fmla="*/ 1634038 h 1762532"/>
                <a:gd name="connsiteX45" fmla="*/ 1606188 w 1891355"/>
                <a:gd name="connsiteY45" fmla="*/ 1318422 h 176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91355" h="1762532">
                  <a:moveTo>
                    <a:pt x="1606188" y="1318422"/>
                  </a:moveTo>
                  <a:cubicBezTo>
                    <a:pt x="1606188" y="1318422"/>
                    <a:pt x="1540606" y="1303783"/>
                    <a:pt x="1514841" y="1295585"/>
                  </a:cubicBezTo>
                  <a:cubicBezTo>
                    <a:pt x="1489662" y="1287973"/>
                    <a:pt x="1144182" y="1258109"/>
                    <a:pt x="1140669" y="1112891"/>
                  </a:cubicBezTo>
                  <a:cubicBezTo>
                    <a:pt x="1140669" y="1095909"/>
                    <a:pt x="1135984" y="962987"/>
                    <a:pt x="1135984" y="942493"/>
                  </a:cubicBezTo>
                  <a:cubicBezTo>
                    <a:pt x="1196297" y="918485"/>
                    <a:pt x="1247826" y="879253"/>
                    <a:pt x="1302283" y="845876"/>
                  </a:cubicBezTo>
                  <a:cubicBezTo>
                    <a:pt x="1316922" y="834164"/>
                    <a:pt x="1378991" y="771510"/>
                    <a:pt x="1391874" y="748673"/>
                  </a:cubicBezTo>
                  <a:cubicBezTo>
                    <a:pt x="1397144" y="737547"/>
                    <a:pt x="1402414" y="727007"/>
                    <a:pt x="1408269" y="715882"/>
                  </a:cubicBezTo>
                  <a:cubicBezTo>
                    <a:pt x="1424665" y="677235"/>
                    <a:pt x="1435791" y="636831"/>
                    <a:pt x="1444574" y="596428"/>
                  </a:cubicBezTo>
                  <a:cubicBezTo>
                    <a:pt x="1448673" y="579446"/>
                    <a:pt x="1456871" y="567150"/>
                    <a:pt x="1474437" y="563051"/>
                  </a:cubicBezTo>
                  <a:cubicBezTo>
                    <a:pt x="1496689" y="550168"/>
                    <a:pt x="1516598" y="534359"/>
                    <a:pt x="1534165" y="515621"/>
                  </a:cubicBezTo>
                  <a:cubicBezTo>
                    <a:pt x="1547047" y="500396"/>
                    <a:pt x="1558758" y="485171"/>
                    <a:pt x="1567541" y="467019"/>
                  </a:cubicBezTo>
                  <a:cubicBezTo>
                    <a:pt x="1574568" y="452966"/>
                    <a:pt x="1581595" y="438912"/>
                    <a:pt x="1588621" y="424859"/>
                  </a:cubicBezTo>
                  <a:cubicBezTo>
                    <a:pt x="1600918" y="403193"/>
                    <a:pt x="1599747" y="378600"/>
                    <a:pt x="1605017" y="355177"/>
                  </a:cubicBezTo>
                  <a:cubicBezTo>
                    <a:pt x="1606774" y="347565"/>
                    <a:pt x="1606774" y="340538"/>
                    <a:pt x="1605017" y="332926"/>
                  </a:cubicBezTo>
                  <a:cubicBezTo>
                    <a:pt x="1595648" y="307747"/>
                    <a:pt x="1592135" y="307161"/>
                    <a:pt x="1572811" y="326485"/>
                  </a:cubicBezTo>
                  <a:cubicBezTo>
                    <a:pt x="1549975" y="348736"/>
                    <a:pt x="1524796" y="368645"/>
                    <a:pt x="1497860" y="385626"/>
                  </a:cubicBezTo>
                  <a:cubicBezTo>
                    <a:pt x="1479708" y="396752"/>
                    <a:pt x="1461555" y="406121"/>
                    <a:pt x="1439890" y="409049"/>
                  </a:cubicBezTo>
                  <a:cubicBezTo>
                    <a:pt x="1423494" y="410805"/>
                    <a:pt x="1414125" y="406121"/>
                    <a:pt x="1412368" y="387383"/>
                  </a:cubicBezTo>
                  <a:cubicBezTo>
                    <a:pt x="1408855" y="347565"/>
                    <a:pt x="1400657" y="308333"/>
                    <a:pt x="1387189" y="270271"/>
                  </a:cubicBezTo>
                  <a:cubicBezTo>
                    <a:pt x="1362010" y="198833"/>
                    <a:pt x="1312238" y="151988"/>
                    <a:pt x="1241970" y="125638"/>
                  </a:cubicBezTo>
                  <a:cubicBezTo>
                    <a:pt x="1189270" y="105729"/>
                    <a:pt x="1134228" y="103973"/>
                    <a:pt x="1078600" y="104558"/>
                  </a:cubicBezTo>
                  <a:cubicBezTo>
                    <a:pt x="1028827" y="105143"/>
                    <a:pt x="979055" y="106900"/>
                    <a:pt x="929868" y="94604"/>
                  </a:cubicBezTo>
                  <a:cubicBezTo>
                    <a:pt x="847304" y="74109"/>
                    <a:pt x="767668" y="46588"/>
                    <a:pt x="692716" y="6770"/>
                  </a:cubicBezTo>
                  <a:cubicBezTo>
                    <a:pt x="673393" y="-3185"/>
                    <a:pt x="657583" y="-2599"/>
                    <a:pt x="640016" y="11454"/>
                  </a:cubicBezTo>
                  <a:cubicBezTo>
                    <a:pt x="588487" y="51858"/>
                    <a:pt x="544570" y="98117"/>
                    <a:pt x="512950" y="155502"/>
                  </a:cubicBezTo>
                  <a:cubicBezTo>
                    <a:pt x="484843" y="207031"/>
                    <a:pt x="444439" y="245678"/>
                    <a:pt x="391153" y="270271"/>
                  </a:cubicBezTo>
                  <a:cubicBezTo>
                    <a:pt x="370073" y="280226"/>
                    <a:pt x="348993" y="284910"/>
                    <a:pt x="327328" y="270271"/>
                  </a:cubicBezTo>
                  <a:cubicBezTo>
                    <a:pt x="316202" y="262659"/>
                    <a:pt x="308590" y="267343"/>
                    <a:pt x="302734" y="277298"/>
                  </a:cubicBezTo>
                  <a:cubicBezTo>
                    <a:pt x="297464" y="286667"/>
                    <a:pt x="293951" y="296621"/>
                    <a:pt x="291023" y="307161"/>
                  </a:cubicBezTo>
                  <a:cubicBezTo>
                    <a:pt x="279312" y="347565"/>
                    <a:pt x="286924" y="386798"/>
                    <a:pt x="303319" y="424273"/>
                  </a:cubicBezTo>
                  <a:cubicBezTo>
                    <a:pt x="329670" y="484000"/>
                    <a:pt x="362461" y="539043"/>
                    <a:pt x="426873" y="566564"/>
                  </a:cubicBezTo>
                  <a:cubicBezTo>
                    <a:pt x="437413" y="571249"/>
                    <a:pt x="440926" y="580032"/>
                    <a:pt x="443268" y="589987"/>
                  </a:cubicBezTo>
                  <a:cubicBezTo>
                    <a:pt x="450295" y="616922"/>
                    <a:pt x="457907" y="643272"/>
                    <a:pt x="465519" y="669622"/>
                  </a:cubicBezTo>
                  <a:cubicBezTo>
                    <a:pt x="477231" y="710026"/>
                    <a:pt x="494797" y="747502"/>
                    <a:pt x="520562" y="780293"/>
                  </a:cubicBezTo>
                  <a:cubicBezTo>
                    <a:pt x="573262" y="847047"/>
                    <a:pt x="644700" y="889793"/>
                    <a:pt x="720238" y="925512"/>
                  </a:cubicBezTo>
                  <a:cubicBezTo>
                    <a:pt x="742489" y="936052"/>
                    <a:pt x="750101" y="947763"/>
                    <a:pt x="751272" y="972357"/>
                  </a:cubicBezTo>
                  <a:cubicBezTo>
                    <a:pt x="752443" y="1008661"/>
                    <a:pt x="747173" y="1131043"/>
                    <a:pt x="743074" y="1156222"/>
                  </a:cubicBezTo>
                  <a:cubicBezTo>
                    <a:pt x="737804" y="1193112"/>
                    <a:pt x="713797" y="1211850"/>
                    <a:pt x="679248" y="1222390"/>
                  </a:cubicBezTo>
                  <a:cubicBezTo>
                    <a:pt x="590829" y="1248740"/>
                    <a:pt x="502995" y="1277433"/>
                    <a:pt x="415161" y="1305539"/>
                  </a:cubicBezTo>
                  <a:cubicBezTo>
                    <a:pt x="410477" y="1311395"/>
                    <a:pt x="363047" y="1318422"/>
                    <a:pt x="348408" y="1324863"/>
                  </a:cubicBezTo>
                  <a:cubicBezTo>
                    <a:pt x="342552" y="1327205"/>
                    <a:pt x="336696" y="1327205"/>
                    <a:pt x="330841" y="1328376"/>
                  </a:cubicBezTo>
                  <a:cubicBezTo>
                    <a:pt x="133507" y="1364681"/>
                    <a:pt x="0" y="1497017"/>
                    <a:pt x="0" y="1692008"/>
                  </a:cubicBezTo>
                  <a:lnTo>
                    <a:pt x="0" y="1767546"/>
                  </a:lnTo>
                  <a:lnTo>
                    <a:pt x="1891355" y="1767546"/>
                  </a:lnTo>
                  <a:lnTo>
                    <a:pt x="1891355" y="1634038"/>
                  </a:lnTo>
                  <a:cubicBezTo>
                    <a:pt x="1891355" y="1468325"/>
                    <a:pt x="1777757" y="1370537"/>
                    <a:pt x="1606188" y="1318422"/>
                  </a:cubicBezTo>
                  <a:close/>
                </a:path>
              </a:pathLst>
            </a:custGeom>
            <a:solidFill>
              <a:srgbClr val="F1BB9D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45">
              <a:extLst>
                <a:ext uri="{FF2B5EF4-FFF2-40B4-BE49-F238E27FC236}">
                  <a16:creationId xmlns:a16="http://schemas.microsoft.com/office/drawing/2014/main" id="{60D152F3-0BD6-49BB-8CBF-7805F4CD3C49}"/>
                </a:ext>
              </a:extLst>
            </p:cNvPr>
            <p:cNvSpPr/>
            <p:nvPr/>
          </p:nvSpPr>
          <p:spPr>
            <a:xfrm>
              <a:off x="5560012" y="6133067"/>
              <a:ext cx="1709832" cy="486014"/>
            </a:xfrm>
            <a:custGeom>
              <a:avLst/>
              <a:gdLst>
                <a:gd name="connsiteX0" fmla="*/ 320872 w 1709832"/>
                <a:gd name="connsiteY0" fmla="*/ 26395 h 486013"/>
                <a:gd name="connsiteX1" fmla="*/ 443840 w 1709832"/>
                <a:gd name="connsiteY1" fmla="*/ 196207 h 486013"/>
                <a:gd name="connsiteX2" fmla="*/ 685675 w 1709832"/>
                <a:gd name="connsiteY2" fmla="*/ 291068 h 486013"/>
                <a:gd name="connsiteX3" fmla="*/ 1091468 w 1709832"/>
                <a:gd name="connsiteY3" fmla="*/ 296338 h 486013"/>
                <a:gd name="connsiteX4" fmla="*/ 1346186 w 1709832"/>
                <a:gd name="connsiteY4" fmla="*/ 157560 h 486013"/>
                <a:gd name="connsiteX5" fmla="*/ 1430506 w 1709832"/>
                <a:gd name="connsiteY5" fmla="*/ 45 h 486013"/>
                <a:gd name="connsiteX6" fmla="*/ 1710404 w 1709832"/>
                <a:gd name="connsiteY6" fmla="*/ 127111 h 486013"/>
                <a:gd name="connsiteX7" fmla="*/ 1685810 w 1709832"/>
                <a:gd name="connsiteY7" fmla="*/ 250079 h 486013"/>
                <a:gd name="connsiteX8" fmla="*/ 1582166 w 1709832"/>
                <a:gd name="connsiteY8" fmla="*/ 487816 h 486013"/>
                <a:gd name="connsiteX9" fmla="*/ 357762 w 1709832"/>
                <a:gd name="connsiteY9" fmla="*/ 486645 h 486013"/>
                <a:gd name="connsiteX10" fmla="*/ 96018 w 1709832"/>
                <a:gd name="connsiteY10" fmla="*/ 487816 h 486013"/>
                <a:gd name="connsiteX11" fmla="*/ 37462 w 1709832"/>
                <a:gd name="connsiteY11" fmla="*/ 299266 h 486013"/>
                <a:gd name="connsiteX12" fmla="*/ 571 w 1709832"/>
                <a:gd name="connsiteY12" fmla="*/ 134724 h 486013"/>
                <a:gd name="connsiteX13" fmla="*/ 276370 w 1709832"/>
                <a:gd name="connsiteY13" fmla="*/ 8243 h 486013"/>
                <a:gd name="connsiteX14" fmla="*/ 320872 w 1709832"/>
                <a:gd name="connsiteY14" fmla="*/ 26395 h 48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09832" h="486013">
                  <a:moveTo>
                    <a:pt x="320872" y="26395"/>
                  </a:moveTo>
                  <a:cubicBezTo>
                    <a:pt x="341367" y="97833"/>
                    <a:pt x="385284" y="152876"/>
                    <a:pt x="443840" y="196207"/>
                  </a:cubicBezTo>
                  <a:cubicBezTo>
                    <a:pt x="515863" y="248908"/>
                    <a:pt x="599598" y="273501"/>
                    <a:pt x="685675" y="291068"/>
                  </a:cubicBezTo>
                  <a:cubicBezTo>
                    <a:pt x="817426" y="318589"/>
                    <a:pt x="960303" y="327958"/>
                    <a:pt x="1091468" y="296338"/>
                  </a:cubicBezTo>
                  <a:cubicBezTo>
                    <a:pt x="1196869" y="260033"/>
                    <a:pt x="1285873" y="231926"/>
                    <a:pt x="1346186" y="157560"/>
                  </a:cubicBezTo>
                  <a:cubicBezTo>
                    <a:pt x="1352042" y="150534"/>
                    <a:pt x="1418210" y="2387"/>
                    <a:pt x="1430506" y="45"/>
                  </a:cubicBezTo>
                  <a:cubicBezTo>
                    <a:pt x="1443389" y="-2297"/>
                    <a:pt x="1694008" y="87293"/>
                    <a:pt x="1710404" y="127111"/>
                  </a:cubicBezTo>
                  <a:cubicBezTo>
                    <a:pt x="1726799" y="149948"/>
                    <a:pt x="1693423" y="224314"/>
                    <a:pt x="1685810" y="250079"/>
                  </a:cubicBezTo>
                  <a:cubicBezTo>
                    <a:pt x="1661217" y="335570"/>
                    <a:pt x="1592706" y="484302"/>
                    <a:pt x="1582166" y="487816"/>
                  </a:cubicBezTo>
                  <a:cubicBezTo>
                    <a:pt x="1572797" y="487816"/>
                    <a:pt x="752429" y="486645"/>
                    <a:pt x="357762" y="486645"/>
                  </a:cubicBezTo>
                  <a:cubicBezTo>
                    <a:pt x="279298" y="486645"/>
                    <a:pt x="174482" y="487816"/>
                    <a:pt x="96018" y="487816"/>
                  </a:cubicBezTo>
                  <a:cubicBezTo>
                    <a:pt x="87234" y="484302"/>
                    <a:pt x="67325" y="371289"/>
                    <a:pt x="37462" y="299266"/>
                  </a:cubicBezTo>
                  <a:cubicBezTo>
                    <a:pt x="21066" y="250664"/>
                    <a:pt x="-4113" y="188009"/>
                    <a:pt x="571" y="134724"/>
                  </a:cubicBezTo>
                  <a:cubicBezTo>
                    <a:pt x="1743" y="123012"/>
                    <a:pt x="268758" y="11170"/>
                    <a:pt x="276370" y="8243"/>
                  </a:cubicBezTo>
                  <a:cubicBezTo>
                    <a:pt x="309161" y="-2883"/>
                    <a:pt x="309161" y="-2883"/>
                    <a:pt x="320872" y="26395"/>
                  </a:cubicBezTo>
                  <a:close/>
                </a:path>
              </a:pathLst>
            </a:custGeom>
            <a:solidFill>
              <a:srgbClr val="983398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46">
              <a:extLst>
                <a:ext uri="{FF2B5EF4-FFF2-40B4-BE49-F238E27FC236}">
                  <a16:creationId xmlns:a16="http://schemas.microsoft.com/office/drawing/2014/main" id="{ED1E2EB2-995A-4C9D-8946-9D4C6083B2BF}"/>
                </a:ext>
              </a:extLst>
            </p:cNvPr>
            <p:cNvSpPr/>
            <p:nvPr/>
          </p:nvSpPr>
          <p:spPr>
            <a:xfrm>
              <a:off x="5729457" y="4387710"/>
              <a:ext cx="1399486" cy="2020178"/>
            </a:xfrm>
            <a:custGeom>
              <a:avLst/>
              <a:gdLst>
                <a:gd name="connsiteX0" fmla="*/ 1269844 w 1399485"/>
                <a:gd name="connsiteY0" fmla="*/ 256325 h 2020178"/>
                <a:gd name="connsiteX1" fmla="*/ 998145 w 1399485"/>
                <a:gd name="connsiteY1" fmla="*/ 65433 h 2020178"/>
                <a:gd name="connsiteX2" fmla="*/ 550778 w 1399485"/>
                <a:gd name="connsiteY2" fmla="*/ 9804 h 2020178"/>
                <a:gd name="connsiteX3" fmla="*/ 44855 w 1399485"/>
                <a:gd name="connsiteY3" fmla="*/ 463027 h 2020178"/>
                <a:gd name="connsiteX4" fmla="*/ 22604 w 1399485"/>
                <a:gd name="connsiteY4" fmla="*/ 989445 h 2020178"/>
                <a:gd name="connsiteX5" fmla="*/ 488123 w 1399485"/>
                <a:gd name="connsiteY5" fmla="*/ 1539285 h 2020178"/>
                <a:gd name="connsiteX6" fmla="*/ 492807 w 1399485"/>
                <a:gd name="connsiteY6" fmla="*/ 1417488 h 2020178"/>
                <a:gd name="connsiteX7" fmla="*/ 478168 w 1399485"/>
                <a:gd name="connsiteY7" fmla="*/ 1395237 h 2020178"/>
                <a:gd name="connsiteX8" fmla="*/ 368669 w 1399485"/>
                <a:gd name="connsiteY8" fmla="*/ 1337267 h 2020178"/>
                <a:gd name="connsiteX9" fmla="*/ 214082 w 1399485"/>
                <a:gd name="connsiteY9" fmla="*/ 1155158 h 2020178"/>
                <a:gd name="connsiteX10" fmla="*/ 189488 w 1399485"/>
                <a:gd name="connsiteY10" fmla="*/ 1071423 h 2020178"/>
                <a:gd name="connsiteX11" fmla="*/ 147913 w 1399485"/>
                <a:gd name="connsiteY11" fmla="*/ 1019308 h 2020178"/>
                <a:gd name="connsiteX12" fmla="*/ 116293 w 1399485"/>
                <a:gd name="connsiteY12" fmla="*/ 997057 h 2020178"/>
                <a:gd name="connsiteX13" fmla="*/ 32558 w 1399485"/>
                <a:gd name="connsiteY13" fmla="*/ 854181 h 2020178"/>
                <a:gd name="connsiteX14" fmla="*/ 50125 w 1399485"/>
                <a:gd name="connsiteY14" fmla="*/ 734141 h 2020178"/>
                <a:gd name="connsiteX15" fmla="*/ 144400 w 1399485"/>
                <a:gd name="connsiteY15" fmla="*/ 759320 h 2020178"/>
                <a:gd name="connsiteX16" fmla="*/ 252143 w 1399485"/>
                <a:gd name="connsiteY16" fmla="*/ 626984 h 2020178"/>
                <a:gd name="connsiteX17" fmla="*/ 388578 w 1399485"/>
                <a:gd name="connsiteY17" fmla="*/ 475910 h 2020178"/>
                <a:gd name="connsiteX18" fmla="*/ 413172 w 1399485"/>
                <a:gd name="connsiteY18" fmla="*/ 473567 h 2020178"/>
                <a:gd name="connsiteX19" fmla="*/ 481682 w 1399485"/>
                <a:gd name="connsiteY19" fmla="*/ 505773 h 2020178"/>
                <a:gd name="connsiteX20" fmla="*/ 792614 w 1399485"/>
                <a:gd name="connsiteY20" fmla="*/ 578968 h 2020178"/>
                <a:gd name="connsiteX21" fmla="*/ 893915 w 1399485"/>
                <a:gd name="connsiteY21" fmla="*/ 587166 h 2020178"/>
                <a:gd name="connsiteX22" fmla="*/ 1094177 w 1399485"/>
                <a:gd name="connsiteY22" fmla="*/ 729457 h 2020178"/>
                <a:gd name="connsiteX23" fmla="*/ 1141021 w 1399485"/>
                <a:gd name="connsiteY23" fmla="*/ 850667 h 2020178"/>
                <a:gd name="connsiteX24" fmla="*/ 1176155 w 1399485"/>
                <a:gd name="connsiteY24" fmla="*/ 894584 h 2020178"/>
                <a:gd name="connsiteX25" fmla="*/ 1240566 w 1399485"/>
                <a:gd name="connsiteY25" fmla="*/ 862379 h 2020178"/>
                <a:gd name="connsiteX26" fmla="*/ 1318446 w 1399485"/>
                <a:gd name="connsiteY26" fmla="*/ 782157 h 2020178"/>
                <a:gd name="connsiteX27" fmla="*/ 1210703 w 1399485"/>
                <a:gd name="connsiteY27" fmla="*/ 1022236 h 2020178"/>
                <a:gd name="connsiteX28" fmla="*/ 1174398 w 1399485"/>
                <a:gd name="connsiteY28" fmla="*/ 1059712 h 2020178"/>
                <a:gd name="connsiteX29" fmla="*/ 1138094 w 1399485"/>
                <a:gd name="connsiteY29" fmla="*/ 1180337 h 2020178"/>
                <a:gd name="connsiteX30" fmla="*/ 869322 w 1399485"/>
                <a:gd name="connsiteY30" fmla="*/ 1402264 h 2020178"/>
                <a:gd name="connsiteX31" fmla="*/ 865223 w 1399485"/>
                <a:gd name="connsiteY31" fmla="*/ 1606624 h 2020178"/>
                <a:gd name="connsiteX32" fmla="*/ 944274 w 1399485"/>
                <a:gd name="connsiteY32" fmla="*/ 1689773 h 2020178"/>
                <a:gd name="connsiteX33" fmla="*/ 958913 w 1399485"/>
                <a:gd name="connsiteY33" fmla="*/ 1764139 h 2020178"/>
                <a:gd name="connsiteX34" fmla="*/ 917923 w 1399485"/>
                <a:gd name="connsiteY34" fmla="*/ 1826208 h 2020178"/>
                <a:gd name="connsiteX35" fmla="*/ 934319 w 1399485"/>
                <a:gd name="connsiteY35" fmla="*/ 1898232 h 2020178"/>
                <a:gd name="connsiteX36" fmla="*/ 905627 w 1399485"/>
                <a:gd name="connsiteY36" fmla="*/ 1993093 h 2020178"/>
                <a:gd name="connsiteX37" fmla="*/ 878106 w 1399485"/>
                <a:gd name="connsiteY37" fmla="*/ 2015930 h 2020178"/>
                <a:gd name="connsiteX38" fmla="*/ 917338 w 1399485"/>
                <a:gd name="connsiteY38" fmla="*/ 2021785 h 2020178"/>
                <a:gd name="connsiteX39" fmla="*/ 1035621 w 1399485"/>
                <a:gd name="connsiteY39" fmla="*/ 2015344 h 2020178"/>
                <a:gd name="connsiteX40" fmla="*/ 1172642 w 1399485"/>
                <a:gd name="connsiteY40" fmla="*/ 1892377 h 2020178"/>
                <a:gd name="connsiteX41" fmla="*/ 1183182 w 1399485"/>
                <a:gd name="connsiteY41" fmla="*/ 1806299 h 2020178"/>
                <a:gd name="connsiteX42" fmla="*/ 1167957 w 1399485"/>
                <a:gd name="connsiteY42" fmla="*/ 1757113 h 2020178"/>
                <a:gd name="connsiteX43" fmla="*/ 1169714 w 1399485"/>
                <a:gd name="connsiteY43" fmla="*/ 1560950 h 2020178"/>
                <a:gd name="connsiteX44" fmla="*/ 1162687 w 1399485"/>
                <a:gd name="connsiteY44" fmla="*/ 1529330 h 2020178"/>
                <a:gd name="connsiteX45" fmla="*/ 1218315 w 1399485"/>
                <a:gd name="connsiteY45" fmla="*/ 1480143 h 2020178"/>
                <a:gd name="connsiteX46" fmla="*/ 1232954 w 1399485"/>
                <a:gd name="connsiteY46" fmla="*/ 1343708 h 2020178"/>
                <a:gd name="connsiteX47" fmla="*/ 1222414 w 1399485"/>
                <a:gd name="connsiteY47" fmla="*/ 1261729 h 2020178"/>
                <a:gd name="connsiteX48" fmla="*/ 1338940 w 1399485"/>
                <a:gd name="connsiteY48" fmla="*/ 1036875 h 2020178"/>
                <a:gd name="connsiteX49" fmla="*/ 1386371 w 1399485"/>
                <a:gd name="connsiteY49" fmla="*/ 767518 h 2020178"/>
                <a:gd name="connsiteX50" fmla="*/ 1384028 w 1399485"/>
                <a:gd name="connsiteY50" fmla="*/ 683197 h 2020178"/>
                <a:gd name="connsiteX51" fmla="*/ 1399838 w 1399485"/>
                <a:gd name="connsiteY51" fmla="*/ 607075 h 2020178"/>
                <a:gd name="connsiteX52" fmla="*/ 1269844 w 1399485"/>
                <a:gd name="connsiteY52" fmla="*/ 256325 h 202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99485" h="2020178">
                  <a:moveTo>
                    <a:pt x="1269844" y="256325"/>
                  </a:moveTo>
                  <a:cubicBezTo>
                    <a:pt x="1194307" y="170248"/>
                    <a:pt x="1095933" y="118719"/>
                    <a:pt x="998145" y="65433"/>
                  </a:cubicBezTo>
                  <a:cubicBezTo>
                    <a:pt x="856440" y="-11861"/>
                    <a:pt x="703023" y="-6006"/>
                    <a:pt x="550778" y="9804"/>
                  </a:cubicBezTo>
                  <a:cubicBezTo>
                    <a:pt x="358129" y="29714"/>
                    <a:pt x="103997" y="215921"/>
                    <a:pt x="44855" y="463027"/>
                  </a:cubicBezTo>
                  <a:cubicBezTo>
                    <a:pt x="2695" y="639280"/>
                    <a:pt x="-19557" y="812606"/>
                    <a:pt x="22604" y="989445"/>
                  </a:cubicBezTo>
                  <a:cubicBezTo>
                    <a:pt x="84673" y="1250018"/>
                    <a:pt x="487538" y="1542798"/>
                    <a:pt x="488123" y="1539285"/>
                  </a:cubicBezTo>
                  <a:cubicBezTo>
                    <a:pt x="492222" y="1498881"/>
                    <a:pt x="492807" y="1458478"/>
                    <a:pt x="492807" y="1417488"/>
                  </a:cubicBezTo>
                  <a:cubicBezTo>
                    <a:pt x="492807" y="1405777"/>
                    <a:pt x="489880" y="1399922"/>
                    <a:pt x="478168" y="1395237"/>
                  </a:cubicBezTo>
                  <a:cubicBezTo>
                    <a:pt x="440107" y="1379427"/>
                    <a:pt x="403217" y="1359518"/>
                    <a:pt x="368669" y="1337267"/>
                  </a:cubicBezTo>
                  <a:cubicBezTo>
                    <a:pt x="298988" y="1292179"/>
                    <a:pt x="241017" y="1236551"/>
                    <a:pt x="214082" y="1155158"/>
                  </a:cubicBezTo>
                  <a:cubicBezTo>
                    <a:pt x="205298" y="1127637"/>
                    <a:pt x="195344" y="1100115"/>
                    <a:pt x="189488" y="1071423"/>
                  </a:cubicBezTo>
                  <a:cubicBezTo>
                    <a:pt x="184218" y="1046244"/>
                    <a:pt x="177191" y="1025749"/>
                    <a:pt x="147913" y="1019308"/>
                  </a:cubicBezTo>
                  <a:cubicBezTo>
                    <a:pt x="135031" y="1016380"/>
                    <a:pt x="125662" y="1005840"/>
                    <a:pt x="116293" y="997057"/>
                  </a:cubicBezTo>
                  <a:cubicBezTo>
                    <a:pt x="75304" y="957239"/>
                    <a:pt x="46026" y="909809"/>
                    <a:pt x="32558" y="854181"/>
                  </a:cubicBezTo>
                  <a:cubicBezTo>
                    <a:pt x="22604" y="813191"/>
                    <a:pt x="24946" y="772202"/>
                    <a:pt x="50125" y="734141"/>
                  </a:cubicBezTo>
                  <a:cubicBezTo>
                    <a:pt x="72376" y="758735"/>
                    <a:pt x="118050" y="771031"/>
                    <a:pt x="144400" y="759320"/>
                  </a:cubicBezTo>
                  <a:cubicBezTo>
                    <a:pt x="200028" y="734141"/>
                    <a:pt x="222865" y="680855"/>
                    <a:pt x="252143" y="626984"/>
                  </a:cubicBezTo>
                  <a:cubicBezTo>
                    <a:pt x="285520" y="566085"/>
                    <a:pt x="332950" y="517484"/>
                    <a:pt x="388578" y="475910"/>
                  </a:cubicBezTo>
                  <a:cubicBezTo>
                    <a:pt x="396776" y="469468"/>
                    <a:pt x="403217" y="468297"/>
                    <a:pt x="413172" y="473567"/>
                  </a:cubicBezTo>
                  <a:cubicBezTo>
                    <a:pt x="435423" y="485278"/>
                    <a:pt x="458845" y="495818"/>
                    <a:pt x="481682" y="505773"/>
                  </a:cubicBezTo>
                  <a:cubicBezTo>
                    <a:pt x="581227" y="547933"/>
                    <a:pt x="682529" y="583067"/>
                    <a:pt x="792614" y="578968"/>
                  </a:cubicBezTo>
                  <a:cubicBezTo>
                    <a:pt x="834189" y="577797"/>
                    <a:pt x="852926" y="579553"/>
                    <a:pt x="893915" y="587166"/>
                  </a:cubicBezTo>
                  <a:cubicBezTo>
                    <a:pt x="994046" y="605318"/>
                    <a:pt x="1060214" y="660946"/>
                    <a:pt x="1094177" y="729457"/>
                  </a:cubicBezTo>
                  <a:cubicBezTo>
                    <a:pt x="1109987" y="761077"/>
                    <a:pt x="1140436" y="814948"/>
                    <a:pt x="1141021" y="850667"/>
                  </a:cubicBezTo>
                  <a:cubicBezTo>
                    <a:pt x="1141021" y="872333"/>
                    <a:pt x="1156831" y="899854"/>
                    <a:pt x="1176155" y="894584"/>
                  </a:cubicBezTo>
                  <a:cubicBezTo>
                    <a:pt x="1212460" y="884630"/>
                    <a:pt x="1220072" y="874675"/>
                    <a:pt x="1240566" y="862379"/>
                  </a:cubicBezTo>
                  <a:cubicBezTo>
                    <a:pt x="1275114" y="841884"/>
                    <a:pt x="1290339" y="812020"/>
                    <a:pt x="1318446" y="782157"/>
                  </a:cubicBezTo>
                  <a:cubicBezTo>
                    <a:pt x="1340697" y="923862"/>
                    <a:pt x="1248179" y="1019308"/>
                    <a:pt x="1210703" y="1022236"/>
                  </a:cubicBezTo>
                  <a:cubicBezTo>
                    <a:pt x="1187866" y="1023993"/>
                    <a:pt x="1178497" y="1038046"/>
                    <a:pt x="1174398" y="1059712"/>
                  </a:cubicBezTo>
                  <a:cubicBezTo>
                    <a:pt x="1166786" y="1101287"/>
                    <a:pt x="1153318" y="1141104"/>
                    <a:pt x="1138094" y="1180337"/>
                  </a:cubicBezTo>
                  <a:cubicBezTo>
                    <a:pt x="1097690" y="1240650"/>
                    <a:pt x="981749" y="1363031"/>
                    <a:pt x="869322" y="1402264"/>
                  </a:cubicBezTo>
                  <a:cubicBezTo>
                    <a:pt x="869322" y="1403435"/>
                    <a:pt x="868736" y="1587886"/>
                    <a:pt x="865223" y="1606624"/>
                  </a:cubicBezTo>
                  <a:cubicBezTo>
                    <a:pt x="871664" y="1656982"/>
                    <a:pt x="944274" y="1689773"/>
                    <a:pt x="944274" y="1689773"/>
                  </a:cubicBezTo>
                  <a:cubicBezTo>
                    <a:pt x="962426" y="1707340"/>
                    <a:pt x="961840" y="1758284"/>
                    <a:pt x="958913" y="1764139"/>
                  </a:cubicBezTo>
                  <a:cubicBezTo>
                    <a:pt x="947787" y="1789318"/>
                    <a:pt x="923779" y="1793417"/>
                    <a:pt x="917923" y="1826208"/>
                  </a:cubicBezTo>
                  <a:cubicBezTo>
                    <a:pt x="912653" y="1854315"/>
                    <a:pt x="926707" y="1870711"/>
                    <a:pt x="934319" y="1898232"/>
                  </a:cubicBezTo>
                  <a:cubicBezTo>
                    <a:pt x="945445" y="1936879"/>
                    <a:pt x="933148" y="1967328"/>
                    <a:pt x="905627" y="1993093"/>
                  </a:cubicBezTo>
                  <a:cubicBezTo>
                    <a:pt x="898014" y="2000705"/>
                    <a:pt x="888646" y="2007146"/>
                    <a:pt x="878106" y="2015930"/>
                  </a:cubicBezTo>
                  <a:cubicBezTo>
                    <a:pt x="893330" y="2018272"/>
                    <a:pt x="905041" y="2020028"/>
                    <a:pt x="917338" y="2021785"/>
                  </a:cubicBezTo>
                  <a:cubicBezTo>
                    <a:pt x="957156" y="2028226"/>
                    <a:pt x="996974" y="2025884"/>
                    <a:pt x="1035621" y="2015344"/>
                  </a:cubicBezTo>
                  <a:cubicBezTo>
                    <a:pt x="1107644" y="1995435"/>
                    <a:pt x="1135752" y="1980796"/>
                    <a:pt x="1172642" y="1892377"/>
                  </a:cubicBezTo>
                  <a:cubicBezTo>
                    <a:pt x="1183182" y="1866026"/>
                    <a:pt x="1188452" y="1822109"/>
                    <a:pt x="1183182" y="1806299"/>
                  </a:cubicBezTo>
                  <a:cubicBezTo>
                    <a:pt x="1176741" y="1786976"/>
                    <a:pt x="1165029" y="1772923"/>
                    <a:pt x="1167957" y="1757113"/>
                  </a:cubicBezTo>
                  <a:cubicBezTo>
                    <a:pt x="1209532" y="1686260"/>
                    <a:pt x="1211288" y="1628875"/>
                    <a:pt x="1169714" y="1560950"/>
                  </a:cubicBezTo>
                  <a:cubicBezTo>
                    <a:pt x="1163858" y="1550996"/>
                    <a:pt x="1157417" y="1534014"/>
                    <a:pt x="1162687" y="1529330"/>
                  </a:cubicBezTo>
                  <a:cubicBezTo>
                    <a:pt x="1182596" y="1510592"/>
                    <a:pt x="1206604" y="1505908"/>
                    <a:pt x="1218315" y="1480143"/>
                  </a:cubicBezTo>
                  <a:cubicBezTo>
                    <a:pt x="1235882" y="1451451"/>
                    <a:pt x="1261061" y="1399922"/>
                    <a:pt x="1232954" y="1343708"/>
                  </a:cubicBezTo>
                  <a:cubicBezTo>
                    <a:pt x="1208361" y="1306818"/>
                    <a:pt x="1213045" y="1269342"/>
                    <a:pt x="1222414" y="1261729"/>
                  </a:cubicBezTo>
                  <a:cubicBezTo>
                    <a:pt x="1239981" y="1247091"/>
                    <a:pt x="1332499" y="1052685"/>
                    <a:pt x="1338940" y="1036875"/>
                  </a:cubicBezTo>
                  <a:cubicBezTo>
                    <a:pt x="1377587" y="942600"/>
                    <a:pt x="1391055" y="869405"/>
                    <a:pt x="1386371" y="767518"/>
                  </a:cubicBezTo>
                  <a:cubicBezTo>
                    <a:pt x="1385785" y="748780"/>
                    <a:pt x="1377002" y="700764"/>
                    <a:pt x="1384028" y="683197"/>
                  </a:cubicBezTo>
                  <a:cubicBezTo>
                    <a:pt x="1393397" y="659190"/>
                    <a:pt x="1398082" y="633425"/>
                    <a:pt x="1399838" y="607075"/>
                  </a:cubicBezTo>
                  <a:cubicBezTo>
                    <a:pt x="1410378" y="471225"/>
                    <a:pt x="1358849" y="357041"/>
                    <a:pt x="1269844" y="256325"/>
                  </a:cubicBezTo>
                  <a:close/>
                </a:path>
              </a:pathLst>
            </a:custGeom>
            <a:solidFill>
              <a:srgbClr val="262020"/>
            </a:solidFill>
            <a:ln w="58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6" name="Group 89">
            <a:extLst>
              <a:ext uri="{FF2B5EF4-FFF2-40B4-BE49-F238E27FC236}">
                <a16:creationId xmlns:a16="http://schemas.microsoft.com/office/drawing/2014/main" id="{C7F18B71-A68A-4AF4-8791-1A61A16DA989}"/>
              </a:ext>
            </a:extLst>
          </p:cNvPr>
          <p:cNvGrpSpPr/>
          <p:nvPr/>
        </p:nvGrpSpPr>
        <p:grpSpPr>
          <a:xfrm>
            <a:off x="10732117" y="1505918"/>
            <a:ext cx="1191624" cy="1251720"/>
            <a:chOff x="8529977" y="2354573"/>
            <a:chExt cx="1686834" cy="1771904"/>
          </a:xfrm>
        </p:grpSpPr>
        <p:sp>
          <p:nvSpPr>
            <p:cNvPr id="117" name="Graphic 57">
              <a:extLst>
                <a:ext uri="{FF2B5EF4-FFF2-40B4-BE49-F238E27FC236}">
                  <a16:creationId xmlns:a16="http://schemas.microsoft.com/office/drawing/2014/main" id="{2E63526B-67C4-43FF-A99B-7080E5592226}"/>
                </a:ext>
              </a:extLst>
            </p:cNvPr>
            <p:cNvSpPr/>
            <p:nvPr/>
          </p:nvSpPr>
          <p:spPr>
            <a:xfrm>
              <a:off x="8529977" y="3693238"/>
              <a:ext cx="1686834" cy="433096"/>
            </a:xfrm>
            <a:custGeom>
              <a:avLst/>
              <a:gdLst>
                <a:gd name="connsiteX0" fmla="*/ 2918363 w 2919613"/>
                <a:gd name="connsiteY0" fmla="*/ 714582 h 749613"/>
                <a:gd name="connsiteX1" fmla="*/ 2906392 w 2919613"/>
                <a:gd name="connsiteY1" fmla="*/ 642691 h 749613"/>
                <a:gd name="connsiteX2" fmla="*/ 2487525 w 2919613"/>
                <a:gd name="connsiteY2" fmla="*/ 179697 h 749613"/>
                <a:gd name="connsiteX3" fmla="*/ 1925895 w 2919613"/>
                <a:gd name="connsiteY3" fmla="*/ 128 h 749613"/>
                <a:gd name="connsiteX4" fmla="*/ 1448127 w 2919613"/>
                <a:gd name="connsiteY4" fmla="*/ 205550 h 749613"/>
                <a:gd name="connsiteX5" fmla="*/ 989972 w 2919613"/>
                <a:gd name="connsiteY5" fmla="*/ 0 h 749613"/>
                <a:gd name="connsiteX6" fmla="*/ 444262 w 2919613"/>
                <a:gd name="connsiteY6" fmla="*/ 175558 h 749613"/>
                <a:gd name="connsiteX7" fmla="*/ 189809 w 2919613"/>
                <a:gd name="connsiteY7" fmla="*/ 311763 h 749613"/>
                <a:gd name="connsiteX8" fmla="*/ 2662 w 2919613"/>
                <a:gd name="connsiteY8" fmla="*/ 700765 h 749613"/>
                <a:gd name="connsiteX9" fmla="*/ 45007 w 2919613"/>
                <a:gd name="connsiteY9" fmla="*/ 749223 h 749613"/>
                <a:gd name="connsiteX10" fmla="*/ 2889135 w 2919613"/>
                <a:gd name="connsiteY10" fmla="*/ 749604 h 749613"/>
                <a:gd name="connsiteX11" fmla="*/ 2918363 w 2919613"/>
                <a:gd name="connsiteY11" fmla="*/ 714582 h 749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19613" h="749613">
                  <a:moveTo>
                    <a:pt x="2918363" y="714582"/>
                  </a:moveTo>
                  <a:cubicBezTo>
                    <a:pt x="2913906" y="690703"/>
                    <a:pt x="2911295" y="666507"/>
                    <a:pt x="2906392" y="642691"/>
                  </a:cubicBezTo>
                  <a:cubicBezTo>
                    <a:pt x="2858189" y="405877"/>
                    <a:pt x="2721474" y="248022"/>
                    <a:pt x="2487525" y="179697"/>
                  </a:cubicBezTo>
                  <a:cubicBezTo>
                    <a:pt x="2298724" y="124616"/>
                    <a:pt x="2113105" y="59984"/>
                    <a:pt x="1925895" y="128"/>
                  </a:cubicBezTo>
                  <a:cubicBezTo>
                    <a:pt x="1916725" y="2293"/>
                    <a:pt x="1452776" y="198927"/>
                    <a:pt x="1448127" y="205550"/>
                  </a:cubicBezTo>
                  <a:cubicBezTo>
                    <a:pt x="1448127" y="205550"/>
                    <a:pt x="1001753" y="-318"/>
                    <a:pt x="989972" y="0"/>
                  </a:cubicBezTo>
                  <a:cubicBezTo>
                    <a:pt x="969023" y="7260"/>
                    <a:pt x="606192" y="127482"/>
                    <a:pt x="444262" y="175558"/>
                  </a:cubicBezTo>
                  <a:cubicBezTo>
                    <a:pt x="349128" y="203766"/>
                    <a:pt x="262846" y="243819"/>
                    <a:pt x="189809" y="311763"/>
                  </a:cubicBezTo>
                  <a:cubicBezTo>
                    <a:pt x="76528" y="417211"/>
                    <a:pt x="21447" y="550233"/>
                    <a:pt x="2662" y="700765"/>
                  </a:cubicBezTo>
                  <a:cubicBezTo>
                    <a:pt x="-3387" y="749159"/>
                    <a:pt x="-2814" y="749223"/>
                    <a:pt x="45007" y="749223"/>
                  </a:cubicBezTo>
                  <a:cubicBezTo>
                    <a:pt x="439358" y="749287"/>
                    <a:pt x="2814888" y="748522"/>
                    <a:pt x="2889135" y="749604"/>
                  </a:cubicBezTo>
                  <a:cubicBezTo>
                    <a:pt x="2915879" y="749987"/>
                    <a:pt x="2922820" y="738588"/>
                    <a:pt x="2918363" y="714582"/>
                  </a:cubicBezTo>
                  <a:close/>
                </a:path>
              </a:pathLst>
            </a:custGeom>
            <a:solidFill>
              <a:srgbClr val="9D9AC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Graphic 57">
              <a:extLst>
                <a:ext uri="{FF2B5EF4-FFF2-40B4-BE49-F238E27FC236}">
                  <a16:creationId xmlns:a16="http://schemas.microsoft.com/office/drawing/2014/main" id="{2D166AE0-E618-4932-A4A2-96903B433D39}"/>
                </a:ext>
              </a:extLst>
            </p:cNvPr>
            <p:cNvSpPr/>
            <p:nvPr/>
          </p:nvSpPr>
          <p:spPr>
            <a:xfrm>
              <a:off x="8877235" y="2678682"/>
              <a:ext cx="983852" cy="1055510"/>
            </a:xfrm>
            <a:custGeom>
              <a:avLst/>
              <a:gdLst>
                <a:gd name="connsiteX0" fmla="*/ 510616 w 1702876"/>
                <a:gd name="connsiteY0" fmla="*/ 1679990 h 1826902"/>
                <a:gd name="connsiteX1" fmla="*/ 533476 w 1702876"/>
                <a:gd name="connsiteY1" fmla="*/ 1547415 h 1826902"/>
                <a:gd name="connsiteX2" fmla="*/ 526917 w 1702876"/>
                <a:gd name="connsiteY2" fmla="*/ 1420825 h 1826902"/>
                <a:gd name="connsiteX3" fmla="*/ 426308 w 1702876"/>
                <a:gd name="connsiteY3" fmla="*/ 1340083 h 1826902"/>
                <a:gd name="connsiteX4" fmla="*/ 198600 w 1702876"/>
                <a:gd name="connsiteY4" fmla="*/ 973177 h 1826902"/>
                <a:gd name="connsiteX5" fmla="*/ 181152 w 1702876"/>
                <a:gd name="connsiteY5" fmla="*/ 945796 h 1826902"/>
                <a:gd name="connsiteX6" fmla="*/ 63796 w 1702876"/>
                <a:gd name="connsiteY6" fmla="*/ 829713 h 1826902"/>
                <a:gd name="connsiteX7" fmla="*/ 6678 w 1702876"/>
                <a:gd name="connsiteY7" fmla="*/ 567109 h 1826902"/>
                <a:gd name="connsiteX8" fmla="*/ 109770 w 1702876"/>
                <a:gd name="connsiteY8" fmla="*/ 464080 h 1826902"/>
                <a:gd name="connsiteX9" fmla="*/ 132312 w 1702876"/>
                <a:gd name="connsiteY9" fmla="*/ 491652 h 1826902"/>
                <a:gd name="connsiteX10" fmla="*/ 239162 w 1702876"/>
                <a:gd name="connsiteY10" fmla="*/ 696501 h 1826902"/>
                <a:gd name="connsiteX11" fmla="*/ 259921 w 1702876"/>
                <a:gd name="connsiteY11" fmla="*/ 486813 h 1826902"/>
                <a:gd name="connsiteX12" fmla="*/ 459420 w 1702876"/>
                <a:gd name="connsiteY12" fmla="*/ 31396 h 1826902"/>
                <a:gd name="connsiteX13" fmla="*/ 495334 w 1702876"/>
                <a:gd name="connsiteY13" fmla="*/ 3250 h 1826902"/>
                <a:gd name="connsiteX14" fmla="*/ 487757 w 1702876"/>
                <a:gd name="connsiteY14" fmla="*/ 48652 h 1826902"/>
                <a:gd name="connsiteX15" fmla="*/ 428282 w 1702876"/>
                <a:gd name="connsiteY15" fmla="*/ 313866 h 1826902"/>
                <a:gd name="connsiteX16" fmla="*/ 619695 w 1702876"/>
                <a:gd name="connsiteY16" fmla="*/ 182246 h 1826902"/>
                <a:gd name="connsiteX17" fmla="*/ 803211 w 1702876"/>
                <a:gd name="connsiteY17" fmla="*/ 21335 h 1826902"/>
                <a:gd name="connsiteX18" fmla="*/ 815947 w 1702876"/>
                <a:gd name="connsiteY18" fmla="*/ 7135 h 1826902"/>
                <a:gd name="connsiteX19" fmla="*/ 832694 w 1702876"/>
                <a:gd name="connsiteY19" fmla="*/ 1086 h 1826902"/>
                <a:gd name="connsiteX20" fmla="*/ 835305 w 1702876"/>
                <a:gd name="connsiteY20" fmla="*/ 20698 h 1826902"/>
                <a:gd name="connsiteX21" fmla="*/ 816966 w 1702876"/>
                <a:gd name="connsiteY21" fmla="*/ 54065 h 1826902"/>
                <a:gd name="connsiteX22" fmla="*/ 737688 w 1702876"/>
                <a:gd name="connsiteY22" fmla="*/ 271521 h 1826902"/>
                <a:gd name="connsiteX23" fmla="*/ 706614 w 1702876"/>
                <a:gd name="connsiteY23" fmla="*/ 360542 h 1826902"/>
                <a:gd name="connsiteX24" fmla="*/ 953744 w 1702876"/>
                <a:gd name="connsiteY24" fmla="*/ 232678 h 1826902"/>
                <a:gd name="connsiteX25" fmla="*/ 1212208 w 1702876"/>
                <a:gd name="connsiteY25" fmla="*/ 53683 h 1826902"/>
                <a:gd name="connsiteX26" fmla="*/ 1252325 w 1702876"/>
                <a:gd name="connsiteY26" fmla="*/ 53046 h 1826902"/>
                <a:gd name="connsiteX27" fmla="*/ 1418394 w 1702876"/>
                <a:gd name="connsiteY27" fmla="*/ 288587 h 1826902"/>
                <a:gd name="connsiteX28" fmla="*/ 1535368 w 1702876"/>
                <a:gd name="connsiteY28" fmla="*/ 667591 h 1826902"/>
                <a:gd name="connsiteX29" fmla="*/ 1542691 w 1702876"/>
                <a:gd name="connsiteY29" fmla="*/ 688414 h 1826902"/>
                <a:gd name="connsiteX30" fmla="*/ 1579942 w 1702876"/>
                <a:gd name="connsiteY30" fmla="*/ 608626 h 1826902"/>
                <a:gd name="connsiteX31" fmla="*/ 1620632 w 1702876"/>
                <a:gd name="connsiteY31" fmla="*/ 501713 h 1826902"/>
                <a:gd name="connsiteX32" fmla="*/ 1637697 w 1702876"/>
                <a:gd name="connsiteY32" fmla="*/ 477006 h 1826902"/>
                <a:gd name="connsiteX33" fmla="*/ 1698063 w 1702876"/>
                <a:gd name="connsiteY33" fmla="*/ 672749 h 1826902"/>
                <a:gd name="connsiteX34" fmla="*/ 1577395 w 1702876"/>
                <a:gd name="connsiteY34" fmla="*/ 909181 h 1826902"/>
                <a:gd name="connsiteX35" fmla="*/ 1512445 w 1702876"/>
                <a:gd name="connsiteY35" fmla="*/ 947069 h 1826902"/>
                <a:gd name="connsiteX36" fmla="*/ 1489712 w 1702876"/>
                <a:gd name="connsiteY36" fmla="*/ 972094 h 1826902"/>
                <a:gd name="connsiteX37" fmla="*/ 1432848 w 1702876"/>
                <a:gd name="connsiteY37" fmla="*/ 1146633 h 1826902"/>
                <a:gd name="connsiteX38" fmla="*/ 1270536 w 1702876"/>
                <a:gd name="connsiteY38" fmla="*/ 1334097 h 1826902"/>
                <a:gd name="connsiteX39" fmla="*/ 1220422 w 1702876"/>
                <a:gd name="connsiteY39" fmla="*/ 1372622 h 1826902"/>
                <a:gd name="connsiteX40" fmla="*/ 1165088 w 1702876"/>
                <a:gd name="connsiteY40" fmla="*/ 1486985 h 1826902"/>
                <a:gd name="connsiteX41" fmla="*/ 1201702 w 1702876"/>
                <a:gd name="connsiteY41" fmla="*/ 1704697 h 1826902"/>
                <a:gd name="connsiteX42" fmla="*/ 1182599 w 1702876"/>
                <a:gd name="connsiteY42" fmla="*/ 1729531 h 1826902"/>
                <a:gd name="connsiteX43" fmla="*/ 900064 w 1702876"/>
                <a:gd name="connsiteY43" fmla="*/ 1823709 h 1826902"/>
                <a:gd name="connsiteX44" fmla="*/ 836005 w 1702876"/>
                <a:gd name="connsiteY44" fmla="*/ 1823709 h 1826902"/>
                <a:gd name="connsiteX45" fmla="*/ 534240 w 1702876"/>
                <a:gd name="connsiteY45" fmla="*/ 1709727 h 1826902"/>
                <a:gd name="connsiteX46" fmla="*/ 510616 w 1702876"/>
                <a:gd name="connsiteY46" fmla="*/ 1679990 h 1826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02876" h="1826902">
                  <a:moveTo>
                    <a:pt x="510616" y="1679990"/>
                  </a:moveTo>
                  <a:cubicBezTo>
                    <a:pt x="532648" y="1638345"/>
                    <a:pt x="531375" y="1591925"/>
                    <a:pt x="533476" y="1547415"/>
                  </a:cubicBezTo>
                  <a:cubicBezTo>
                    <a:pt x="535514" y="1505070"/>
                    <a:pt x="551560" y="1455911"/>
                    <a:pt x="526917" y="1420825"/>
                  </a:cubicBezTo>
                  <a:cubicBezTo>
                    <a:pt x="503102" y="1386949"/>
                    <a:pt x="462476" y="1363580"/>
                    <a:pt x="426308" y="1340083"/>
                  </a:cubicBezTo>
                  <a:cubicBezTo>
                    <a:pt x="292587" y="1253100"/>
                    <a:pt x="231966" y="1121671"/>
                    <a:pt x="198600" y="973177"/>
                  </a:cubicBezTo>
                  <a:cubicBezTo>
                    <a:pt x="195861" y="961015"/>
                    <a:pt x="193888" y="950826"/>
                    <a:pt x="181152" y="945796"/>
                  </a:cubicBezTo>
                  <a:cubicBezTo>
                    <a:pt x="125563" y="923764"/>
                    <a:pt x="93087" y="878171"/>
                    <a:pt x="63796" y="829713"/>
                  </a:cubicBezTo>
                  <a:cubicBezTo>
                    <a:pt x="14828" y="748779"/>
                    <a:pt x="-13763" y="663516"/>
                    <a:pt x="6678" y="567109"/>
                  </a:cubicBezTo>
                  <a:cubicBezTo>
                    <a:pt x="19349" y="507380"/>
                    <a:pt x="58766" y="466500"/>
                    <a:pt x="109770" y="464080"/>
                  </a:cubicBezTo>
                  <a:cubicBezTo>
                    <a:pt x="126199" y="465990"/>
                    <a:pt x="127027" y="480827"/>
                    <a:pt x="132312" y="491652"/>
                  </a:cubicBezTo>
                  <a:cubicBezTo>
                    <a:pt x="165106" y="559341"/>
                    <a:pt x="197836" y="627093"/>
                    <a:pt x="239162" y="696501"/>
                  </a:cubicBezTo>
                  <a:cubicBezTo>
                    <a:pt x="242027" y="623081"/>
                    <a:pt x="247949" y="554565"/>
                    <a:pt x="259921" y="486813"/>
                  </a:cubicBezTo>
                  <a:cubicBezTo>
                    <a:pt x="289531" y="318897"/>
                    <a:pt x="354990" y="166518"/>
                    <a:pt x="459420" y="31396"/>
                  </a:cubicBezTo>
                  <a:cubicBezTo>
                    <a:pt x="468972" y="19042"/>
                    <a:pt x="479670" y="-6110"/>
                    <a:pt x="495334" y="3250"/>
                  </a:cubicBezTo>
                  <a:cubicBezTo>
                    <a:pt x="510616" y="12420"/>
                    <a:pt x="493678" y="33879"/>
                    <a:pt x="487757" y="48652"/>
                  </a:cubicBezTo>
                  <a:cubicBezTo>
                    <a:pt x="453562" y="133661"/>
                    <a:pt x="428728" y="220643"/>
                    <a:pt x="428282" y="313866"/>
                  </a:cubicBezTo>
                  <a:cubicBezTo>
                    <a:pt x="488011" y="262734"/>
                    <a:pt x="554935" y="224082"/>
                    <a:pt x="619695" y="182246"/>
                  </a:cubicBezTo>
                  <a:cubicBezTo>
                    <a:pt x="688848" y="137609"/>
                    <a:pt x="747367" y="81064"/>
                    <a:pt x="803211" y="21335"/>
                  </a:cubicBezTo>
                  <a:cubicBezTo>
                    <a:pt x="807542" y="16686"/>
                    <a:pt x="811044" y="11210"/>
                    <a:pt x="815947" y="7135"/>
                  </a:cubicBezTo>
                  <a:cubicBezTo>
                    <a:pt x="820786" y="3123"/>
                    <a:pt x="826199" y="-2353"/>
                    <a:pt x="832694" y="1086"/>
                  </a:cubicBezTo>
                  <a:cubicBezTo>
                    <a:pt x="841418" y="5734"/>
                    <a:pt x="837852" y="13948"/>
                    <a:pt x="835305" y="20698"/>
                  </a:cubicBezTo>
                  <a:cubicBezTo>
                    <a:pt x="830784" y="32606"/>
                    <a:pt x="823334" y="43112"/>
                    <a:pt x="816966" y="54065"/>
                  </a:cubicBezTo>
                  <a:cubicBezTo>
                    <a:pt x="777423" y="121817"/>
                    <a:pt x="760230" y="197656"/>
                    <a:pt x="737688" y="271521"/>
                  </a:cubicBezTo>
                  <a:cubicBezTo>
                    <a:pt x="729028" y="299921"/>
                    <a:pt x="720686" y="328321"/>
                    <a:pt x="706614" y="360542"/>
                  </a:cubicBezTo>
                  <a:cubicBezTo>
                    <a:pt x="791623" y="316541"/>
                    <a:pt x="875103" y="279417"/>
                    <a:pt x="953744" y="232678"/>
                  </a:cubicBezTo>
                  <a:cubicBezTo>
                    <a:pt x="1044038" y="178999"/>
                    <a:pt x="1132867" y="123154"/>
                    <a:pt x="1212208" y="53683"/>
                  </a:cubicBezTo>
                  <a:cubicBezTo>
                    <a:pt x="1225581" y="41966"/>
                    <a:pt x="1239462" y="34452"/>
                    <a:pt x="1252325" y="53046"/>
                  </a:cubicBezTo>
                  <a:cubicBezTo>
                    <a:pt x="1307023" y="131941"/>
                    <a:pt x="1379870" y="197656"/>
                    <a:pt x="1418394" y="288587"/>
                  </a:cubicBezTo>
                  <a:cubicBezTo>
                    <a:pt x="1470291" y="411101"/>
                    <a:pt x="1507605" y="537818"/>
                    <a:pt x="1535368" y="667591"/>
                  </a:cubicBezTo>
                  <a:cubicBezTo>
                    <a:pt x="1536706" y="673704"/>
                    <a:pt x="1536578" y="680327"/>
                    <a:pt x="1542691" y="688414"/>
                  </a:cubicBezTo>
                  <a:cubicBezTo>
                    <a:pt x="1560075" y="663198"/>
                    <a:pt x="1568544" y="635053"/>
                    <a:pt x="1579942" y="608626"/>
                  </a:cubicBezTo>
                  <a:cubicBezTo>
                    <a:pt x="1595033" y="573668"/>
                    <a:pt x="1609807" y="538391"/>
                    <a:pt x="1620632" y="501713"/>
                  </a:cubicBezTo>
                  <a:cubicBezTo>
                    <a:pt x="1623561" y="491780"/>
                    <a:pt x="1625026" y="480445"/>
                    <a:pt x="1637697" y="477006"/>
                  </a:cubicBezTo>
                  <a:cubicBezTo>
                    <a:pt x="1705131" y="527566"/>
                    <a:pt x="1709334" y="600858"/>
                    <a:pt x="1698063" y="672749"/>
                  </a:cubicBezTo>
                  <a:cubicBezTo>
                    <a:pt x="1683863" y="762980"/>
                    <a:pt x="1642282" y="842767"/>
                    <a:pt x="1577395" y="909181"/>
                  </a:cubicBezTo>
                  <a:cubicBezTo>
                    <a:pt x="1558993" y="927966"/>
                    <a:pt x="1537279" y="941084"/>
                    <a:pt x="1512445" y="947069"/>
                  </a:cubicBezTo>
                  <a:cubicBezTo>
                    <a:pt x="1497099" y="950763"/>
                    <a:pt x="1493087" y="957831"/>
                    <a:pt x="1489712" y="972094"/>
                  </a:cubicBezTo>
                  <a:cubicBezTo>
                    <a:pt x="1475639" y="1031759"/>
                    <a:pt x="1455072" y="1089451"/>
                    <a:pt x="1432848" y="1146633"/>
                  </a:cubicBezTo>
                  <a:cubicBezTo>
                    <a:pt x="1400883" y="1228712"/>
                    <a:pt x="1333321" y="1279208"/>
                    <a:pt x="1270536" y="1334097"/>
                  </a:cubicBezTo>
                  <a:cubicBezTo>
                    <a:pt x="1254617" y="1347979"/>
                    <a:pt x="1238953" y="1363516"/>
                    <a:pt x="1220422" y="1372622"/>
                  </a:cubicBezTo>
                  <a:cubicBezTo>
                    <a:pt x="1171009" y="1396947"/>
                    <a:pt x="1161140" y="1435789"/>
                    <a:pt x="1165088" y="1486985"/>
                  </a:cubicBezTo>
                  <a:cubicBezTo>
                    <a:pt x="1170054" y="1551936"/>
                    <a:pt x="1176931" y="1642485"/>
                    <a:pt x="1201702" y="1704697"/>
                  </a:cubicBezTo>
                  <a:cubicBezTo>
                    <a:pt x="1205076" y="1720425"/>
                    <a:pt x="1192150" y="1724564"/>
                    <a:pt x="1182599" y="1729531"/>
                  </a:cubicBezTo>
                  <a:cubicBezTo>
                    <a:pt x="1118667" y="1762643"/>
                    <a:pt x="929674" y="1814476"/>
                    <a:pt x="900064" y="1823709"/>
                  </a:cubicBezTo>
                  <a:cubicBezTo>
                    <a:pt x="882744" y="1832496"/>
                    <a:pt x="853962" y="1819952"/>
                    <a:pt x="836005" y="1823709"/>
                  </a:cubicBezTo>
                  <a:cubicBezTo>
                    <a:pt x="731130" y="1797092"/>
                    <a:pt x="628036" y="1765572"/>
                    <a:pt x="534240" y="1709727"/>
                  </a:cubicBezTo>
                  <a:cubicBezTo>
                    <a:pt x="523288" y="1703232"/>
                    <a:pt x="508388" y="1697820"/>
                    <a:pt x="510616" y="1679990"/>
                  </a:cubicBezTo>
                  <a:close/>
                </a:path>
              </a:pathLst>
            </a:custGeom>
            <a:solidFill>
              <a:srgbClr val="F6D9B5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Graphic 57">
              <a:extLst>
                <a:ext uri="{FF2B5EF4-FFF2-40B4-BE49-F238E27FC236}">
                  <a16:creationId xmlns:a16="http://schemas.microsoft.com/office/drawing/2014/main" id="{C8C185E7-7B9F-482B-8D78-79170C9481C7}"/>
                </a:ext>
              </a:extLst>
            </p:cNvPr>
            <p:cNvSpPr/>
            <p:nvPr/>
          </p:nvSpPr>
          <p:spPr>
            <a:xfrm>
              <a:off x="8900140" y="2354573"/>
              <a:ext cx="941670" cy="741381"/>
            </a:xfrm>
            <a:custGeom>
              <a:avLst/>
              <a:gdLst>
                <a:gd name="connsiteX0" fmla="*/ 1598115 w 1629865"/>
                <a:gd name="connsiteY0" fmla="*/ 1037982 h 1283201"/>
                <a:gd name="connsiteX1" fmla="*/ 1499608 w 1629865"/>
                <a:gd name="connsiteY1" fmla="*/ 1275306 h 1283201"/>
                <a:gd name="connsiteX2" fmla="*/ 1444527 w 1629865"/>
                <a:gd name="connsiteY2" fmla="*/ 1059759 h 1283201"/>
                <a:gd name="connsiteX3" fmla="*/ 1333538 w 1629865"/>
                <a:gd name="connsiteY3" fmla="*/ 783656 h 1283201"/>
                <a:gd name="connsiteX4" fmla="*/ 1203764 w 1629865"/>
                <a:gd name="connsiteY4" fmla="*/ 615358 h 1283201"/>
                <a:gd name="connsiteX5" fmla="*/ 1181605 w 1629865"/>
                <a:gd name="connsiteY5" fmla="*/ 618542 h 1283201"/>
                <a:gd name="connsiteX6" fmla="*/ 660537 w 1629865"/>
                <a:gd name="connsiteY6" fmla="*/ 932597 h 1283201"/>
                <a:gd name="connsiteX7" fmla="*/ 653851 w 1629865"/>
                <a:gd name="connsiteY7" fmla="*/ 932660 h 1283201"/>
                <a:gd name="connsiteX8" fmla="*/ 793048 w 1629865"/>
                <a:gd name="connsiteY8" fmla="*/ 565372 h 1283201"/>
                <a:gd name="connsiteX9" fmla="*/ 380741 w 1629865"/>
                <a:gd name="connsiteY9" fmla="*/ 888023 h 1283201"/>
                <a:gd name="connsiteX10" fmla="*/ 454861 w 1629865"/>
                <a:gd name="connsiteY10" fmla="*/ 565817 h 1283201"/>
                <a:gd name="connsiteX11" fmla="*/ 209259 w 1629865"/>
                <a:gd name="connsiteY11" fmla="*/ 1283201 h 1283201"/>
                <a:gd name="connsiteX12" fmla="*/ 70062 w 1629865"/>
                <a:gd name="connsiteY12" fmla="*/ 1024992 h 1283201"/>
                <a:gd name="connsiteX13" fmla="*/ 23705 w 1629865"/>
                <a:gd name="connsiteY13" fmla="*/ 883502 h 1283201"/>
                <a:gd name="connsiteX14" fmla="*/ 20966 w 1629865"/>
                <a:gd name="connsiteY14" fmla="*/ 619688 h 1283201"/>
                <a:gd name="connsiteX15" fmla="*/ 749302 w 1629865"/>
                <a:gd name="connsiteY15" fmla="*/ 7817 h 1283201"/>
                <a:gd name="connsiteX16" fmla="*/ 1112643 w 1629865"/>
                <a:gd name="connsiteY16" fmla="*/ 40993 h 1283201"/>
                <a:gd name="connsiteX17" fmla="*/ 1320484 w 1629865"/>
                <a:gd name="connsiteY17" fmla="*/ 234889 h 1283201"/>
                <a:gd name="connsiteX18" fmla="*/ 1339141 w 1629865"/>
                <a:gd name="connsiteY18" fmla="*/ 254565 h 1283201"/>
                <a:gd name="connsiteX19" fmla="*/ 1475410 w 1629865"/>
                <a:gd name="connsiteY19" fmla="*/ 364153 h 1283201"/>
                <a:gd name="connsiteX20" fmla="*/ 1604865 w 1629865"/>
                <a:gd name="connsiteY20" fmla="*/ 1003915 h 1283201"/>
                <a:gd name="connsiteX21" fmla="*/ 1598115 w 1629865"/>
                <a:gd name="connsiteY21" fmla="*/ 1037982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629865" h="1283201">
                  <a:moveTo>
                    <a:pt x="1598115" y="1037982"/>
                  </a:moveTo>
                  <a:cubicBezTo>
                    <a:pt x="1572326" y="1118278"/>
                    <a:pt x="1542462" y="1196856"/>
                    <a:pt x="1499608" y="1275306"/>
                  </a:cubicBezTo>
                  <a:cubicBezTo>
                    <a:pt x="1480504" y="1199912"/>
                    <a:pt x="1464139" y="1129422"/>
                    <a:pt x="1444527" y="1059759"/>
                  </a:cubicBezTo>
                  <a:cubicBezTo>
                    <a:pt x="1417592" y="963862"/>
                    <a:pt x="1383715" y="870639"/>
                    <a:pt x="1333538" y="783656"/>
                  </a:cubicBezTo>
                  <a:cubicBezTo>
                    <a:pt x="1297688" y="721508"/>
                    <a:pt x="1239423" y="677316"/>
                    <a:pt x="1203764" y="615358"/>
                  </a:cubicBezTo>
                  <a:cubicBezTo>
                    <a:pt x="1195041" y="600203"/>
                    <a:pt x="1187845" y="613257"/>
                    <a:pt x="1181605" y="618542"/>
                  </a:cubicBezTo>
                  <a:cubicBezTo>
                    <a:pt x="1024960" y="751499"/>
                    <a:pt x="845518" y="846696"/>
                    <a:pt x="660537" y="932597"/>
                  </a:cubicBezTo>
                  <a:cubicBezTo>
                    <a:pt x="658945" y="933297"/>
                    <a:pt x="656780" y="932660"/>
                    <a:pt x="653851" y="932660"/>
                  </a:cubicBezTo>
                  <a:cubicBezTo>
                    <a:pt x="705939" y="812629"/>
                    <a:pt x="717146" y="677698"/>
                    <a:pt x="793048" y="565372"/>
                  </a:cubicBezTo>
                  <a:cubicBezTo>
                    <a:pt x="682569" y="708008"/>
                    <a:pt x="520257" y="782701"/>
                    <a:pt x="380741" y="888023"/>
                  </a:cubicBezTo>
                  <a:cubicBezTo>
                    <a:pt x="377812" y="774550"/>
                    <a:pt x="412070" y="669356"/>
                    <a:pt x="454861" y="565817"/>
                  </a:cubicBezTo>
                  <a:cubicBezTo>
                    <a:pt x="281214" y="770348"/>
                    <a:pt x="209768" y="1010091"/>
                    <a:pt x="209259" y="1283201"/>
                  </a:cubicBezTo>
                  <a:cubicBezTo>
                    <a:pt x="148894" y="1198511"/>
                    <a:pt x="112470" y="1110128"/>
                    <a:pt x="70062" y="1024992"/>
                  </a:cubicBezTo>
                  <a:cubicBezTo>
                    <a:pt x="54779" y="977743"/>
                    <a:pt x="41407" y="929795"/>
                    <a:pt x="23705" y="883502"/>
                  </a:cubicBezTo>
                  <a:cubicBezTo>
                    <a:pt x="-9981" y="795437"/>
                    <a:pt x="-4886" y="708836"/>
                    <a:pt x="20966" y="619688"/>
                  </a:cubicBezTo>
                  <a:cubicBezTo>
                    <a:pt x="119602" y="279972"/>
                    <a:pt x="396596" y="46724"/>
                    <a:pt x="749302" y="7817"/>
                  </a:cubicBezTo>
                  <a:cubicBezTo>
                    <a:pt x="872899" y="-5810"/>
                    <a:pt x="994777" y="-5555"/>
                    <a:pt x="1112643" y="40993"/>
                  </a:cubicBezTo>
                  <a:cubicBezTo>
                    <a:pt x="1207331" y="78371"/>
                    <a:pt x="1279795" y="139692"/>
                    <a:pt x="1320484" y="234889"/>
                  </a:cubicBezTo>
                  <a:cubicBezTo>
                    <a:pt x="1324369" y="243931"/>
                    <a:pt x="1328508" y="251445"/>
                    <a:pt x="1339141" y="254565"/>
                  </a:cubicBezTo>
                  <a:cubicBezTo>
                    <a:pt x="1399571" y="272331"/>
                    <a:pt x="1440005" y="316204"/>
                    <a:pt x="1475410" y="364153"/>
                  </a:cubicBezTo>
                  <a:cubicBezTo>
                    <a:pt x="1617791" y="557030"/>
                    <a:pt x="1663766" y="770029"/>
                    <a:pt x="1604865" y="1003915"/>
                  </a:cubicBezTo>
                  <a:cubicBezTo>
                    <a:pt x="1602063" y="1015058"/>
                    <a:pt x="1600344" y="1026584"/>
                    <a:pt x="1598115" y="1037982"/>
                  </a:cubicBezTo>
                  <a:close/>
                </a:path>
              </a:pathLst>
            </a:custGeom>
            <a:solidFill>
              <a:srgbClr val="828889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Graphic 57">
              <a:extLst>
                <a:ext uri="{FF2B5EF4-FFF2-40B4-BE49-F238E27FC236}">
                  <a16:creationId xmlns:a16="http://schemas.microsoft.com/office/drawing/2014/main" id="{066EAF64-53CB-413D-A69F-1A48BD8D04D1}"/>
                </a:ext>
              </a:extLst>
            </p:cNvPr>
            <p:cNvSpPr/>
            <p:nvPr/>
          </p:nvSpPr>
          <p:spPr>
            <a:xfrm>
              <a:off x="9239538" y="3732189"/>
              <a:ext cx="258927" cy="394288"/>
            </a:xfrm>
            <a:custGeom>
              <a:avLst/>
              <a:gdLst>
                <a:gd name="connsiteX0" fmla="*/ 0 w 448157"/>
                <a:gd name="connsiteY0" fmla="*/ 681998 h 682443"/>
                <a:gd name="connsiteX1" fmla="*/ 104175 w 448157"/>
                <a:gd name="connsiteY1" fmla="*/ 341262 h 682443"/>
                <a:gd name="connsiteX2" fmla="*/ 131811 w 448157"/>
                <a:gd name="connsiteY2" fmla="*/ 282361 h 682443"/>
                <a:gd name="connsiteX3" fmla="*/ 100609 w 448157"/>
                <a:gd name="connsiteY3" fmla="*/ 202192 h 682443"/>
                <a:gd name="connsiteX4" fmla="*/ 81888 w 448157"/>
                <a:gd name="connsiteY4" fmla="*/ 158956 h 682443"/>
                <a:gd name="connsiteX5" fmla="*/ 208923 w 448157"/>
                <a:gd name="connsiteY5" fmla="*/ 209 h 682443"/>
                <a:gd name="connsiteX6" fmla="*/ 249040 w 448157"/>
                <a:gd name="connsiteY6" fmla="*/ 2947 h 682443"/>
                <a:gd name="connsiteX7" fmla="*/ 379259 w 448157"/>
                <a:gd name="connsiteY7" fmla="*/ 161885 h 682443"/>
                <a:gd name="connsiteX8" fmla="*/ 324561 w 448157"/>
                <a:gd name="connsiteY8" fmla="*/ 264978 h 682443"/>
                <a:gd name="connsiteX9" fmla="*/ 320867 w 448157"/>
                <a:gd name="connsiteY9" fmla="*/ 280706 h 682443"/>
                <a:gd name="connsiteX10" fmla="*/ 448158 w 448157"/>
                <a:gd name="connsiteY10" fmla="*/ 682443 h 682443"/>
                <a:gd name="connsiteX11" fmla="*/ 0 w 448157"/>
                <a:gd name="connsiteY11" fmla="*/ 681998 h 682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8157" h="682443">
                  <a:moveTo>
                    <a:pt x="0" y="681998"/>
                  </a:moveTo>
                  <a:cubicBezTo>
                    <a:pt x="10634" y="619467"/>
                    <a:pt x="86664" y="398762"/>
                    <a:pt x="104175" y="341262"/>
                  </a:cubicBezTo>
                  <a:cubicBezTo>
                    <a:pt x="105385" y="337251"/>
                    <a:pt x="129200" y="284781"/>
                    <a:pt x="131811" y="282361"/>
                  </a:cubicBezTo>
                  <a:cubicBezTo>
                    <a:pt x="155690" y="261666"/>
                    <a:pt x="118503" y="239061"/>
                    <a:pt x="100609" y="202192"/>
                  </a:cubicBezTo>
                  <a:cubicBezTo>
                    <a:pt x="95133" y="190858"/>
                    <a:pt x="86600" y="170672"/>
                    <a:pt x="81888" y="158956"/>
                  </a:cubicBezTo>
                  <a:cubicBezTo>
                    <a:pt x="110543" y="123933"/>
                    <a:pt x="188993" y="24088"/>
                    <a:pt x="208923" y="209"/>
                  </a:cubicBezTo>
                  <a:cubicBezTo>
                    <a:pt x="234458" y="-1192"/>
                    <a:pt x="229682" y="4985"/>
                    <a:pt x="249040" y="2947"/>
                  </a:cubicBezTo>
                  <a:cubicBezTo>
                    <a:pt x="258337" y="3711"/>
                    <a:pt x="356144" y="126353"/>
                    <a:pt x="379259" y="161885"/>
                  </a:cubicBezTo>
                  <a:cubicBezTo>
                    <a:pt x="361175" y="204484"/>
                    <a:pt x="355826" y="229191"/>
                    <a:pt x="324561" y="264978"/>
                  </a:cubicBezTo>
                  <a:cubicBezTo>
                    <a:pt x="320422" y="269753"/>
                    <a:pt x="315073" y="273319"/>
                    <a:pt x="320867" y="280706"/>
                  </a:cubicBezTo>
                  <a:cubicBezTo>
                    <a:pt x="355062" y="323688"/>
                    <a:pt x="448094" y="676267"/>
                    <a:pt x="448158" y="682443"/>
                  </a:cubicBezTo>
                  <a:cubicBezTo>
                    <a:pt x="298835" y="682316"/>
                    <a:pt x="149449" y="682188"/>
                    <a:pt x="0" y="681998"/>
                  </a:cubicBezTo>
                  <a:close/>
                </a:path>
              </a:pathLst>
            </a:custGeom>
            <a:solidFill>
              <a:srgbClr val="200C43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Graphic 57">
              <a:extLst>
                <a:ext uri="{FF2B5EF4-FFF2-40B4-BE49-F238E27FC236}">
                  <a16:creationId xmlns:a16="http://schemas.microsoft.com/office/drawing/2014/main" id="{8705A230-59FB-41CF-982B-419F7B7815DC}"/>
                </a:ext>
              </a:extLst>
            </p:cNvPr>
            <p:cNvSpPr/>
            <p:nvPr/>
          </p:nvSpPr>
          <p:spPr>
            <a:xfrm>
              <a:off x="9100099" y="3641568"/>
              <a:ext cx="266549" cy="247573"/>
            </a:xfrm>
            <a:custGeom>
              <a:avLst/>
              <a:gdLst>
                <a:gd name="connsiteX0" fmla="*/ 447402 w 461350"/>
                <a:gd name="connsiteY0" fmla="*/ 150945 h 428505"/>
                <a:gd name="connsiteX1" fmla="*/ 451478 w 461350"/>
                <a:gd name="connsiteY1" fmla="*/ 171831 h 428505"/>
                <a:gd name="connsiteX2" fmla="*/ 254142 w 461350"/>
                <a:gd name="connsiteY2" fmla="*/ 415458 h 428505"/>
                <a:gd name="connsiteX3" fmla="*/ 221349 w 461350"/>
                <a:gd name="connsiteY3" fmla="*/ 413294 h 428505"/>
                <a:gd name="connsiteX4" fmla="*/ 3192 w 461350"/>
                <a:gd name="connsiteY4" fmla="*/ 89433 h 428505"/>
                <a:gd name="connsiteX5" fmla="*/ 15036 w 461350"/>
                <a:gd name="connsiteY5" fmla="*/ 53392 h 428505"/>
                <a:gd name="connsiteX6" fmla="*/ 74129 w 461350"/>
                <a:gd name="connsiteY6" fmla="*/ 11938 h 428505"/>
                <a:gd name="connsiteX7" fmla="*/ 124879 w 461350"/>
                <a:gd name="connsiteY7" fmla="*/ 13402 h 428505"/>
                <a:gd name="connsiteX8" fmla="*/ 279804 w 461350"/>
                <a:gd name="connsiteY8" fmla="*/ 95100 h 428505"/>
                <a:gd name="connsiteX9" fmla="*/ 447402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447402" y="150945"/>
                  </a:moveTo>
                  <a:cubicBezTo>
                    <a:pt x="471982" y="153301"/>
                    <a:pt x="457908" y="163871"/>
                    <a:pt x="451478" y="171831"/>
                  </a:cubicBezTo>
                  <a:cubicBezTo>
                    <a:pt x="410406" y="222708"/>
                    <a:pt x="277321" y="383938"/>
                    <a:pt x="254142" y="415458"/>
                  </a:cubicBezTo>
                  <a:cubicBezTo>
                    <a:pt x="239752" y="435007"/>
                    <a:pt x="233130" y="431187"/>
                    <a:pt x="221349" y="413294"/>
                  </a:cubicBezTo>
                  <a:cubicBezTo>
                    <a:pt x="153851" y="310646"/>
                    <a:pt x="7841" y="95164"/>
                    <a:pt x="3192" y="89433"/>
                  </a:cubicBezTo>
                  <a:cubicBezTo>
                    <a:pt x="-1711" y="74596"/>
                    <a:pt x="-3112" y="62943"/>
                    <a:pt x="15036" y="53392"/>
                  </a:cubicBezTo>
                  <a:cubicBezTo>
                    <a:pt x="36240" y="42248"/>
                    <a:pt x="56171" y="27793"/>
                    <a:pt x="74129" y="11938"/>
                  </a:cubicBezTo>
                  <a:cubicBezTo>
                    <a:pt x="92977" y="-4618"/>
                    <a:pt x="108450" y="-3790"/>
                    <a:pt x="124879" y="13402"/>
                  </a:cubicBezTo>
                  <a:cubicBezTo>
                    <a:pt x="167733" y="57212"/>
                    <a:pt x="224979" y="74469"/>
                    <a:pt x="279804" y="95100"/>
                  </a:cubicBezTo>
                  <a:cubicBezTo>
                    <a:pt x="334821" y="115795"/>
                    <a:pt x="391430" y="132478"/>
                    <a:pt x="447402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Graphic 57">
              <a:extLst>
                <a:ext uri="{FF2B5EF4-FFF2-40B4-BE49-F238E27FC236}">
                  <a16:creationId xmlns:a16="http://schemas.microsoft.com/office/drawing/2014/main" id="{8DE08C46-90C3-48D5-9675-BA6607F24F0A}"/>
                </a:ext>
              </a:extLst>
            </p:cNvPr>
            <p:cNvSpPr/>
            <p:nvPr/>
          </p:nvSpPr>
          <p:spPr>
            <a:xfrm>
              <a:off x="9378969" y="3641568"/>
              <a:ext cx="266549" cy="247573"/>
            </a:xfrm>
            <a:custGeom>
              <a:avLst/>
              <a:gdLst>
                <a:gd name="connsiteX0" fmla="*/ 13948 w 461350"/>
                <a:gd name="connsiteY0" fmla="*/ 150945 h 428505"/>
                <a:gd name="connsiteX1" fmla="*/ 9873 w 461350"/>
                <a:gd name="connsiteY1" fmla="*/ 171831 h 428505"/>
                <a:gd name="connsiteX2" fmla="*/ 207207 w 461350"/>
                <a:gd name="connsiteY2" fmla="*/ 415458 h 428505"/>
                <a:gd name="connsiteX3" fmla="*/ 240001 w 461350"/>
                <a:gd name="connsiteY3" fmla="*/ 413294 h 428505"/>
                <a:gd name="connsiteX4" fmla="*/ 458158 w 461350"/>
                <a:gd name="connsiteY4" fmla="*/ 89433 h 428505"/>
                <a:gd name="connsiteX5" fmla="*/ 446314 w 461350"/>
                <a:gd name="connsiteY5" fmla="*/ 53392 h 428505"/>
                <a:gd name="connsiteX6" fmla="*/ 387222 w 461350"/>
                <a:gd name="connsiteY6" fmla="*/ 11938 h 428505"/>
                <a:gd name="connsiteX7" fmla="*/ 336472 w 461350"/>
                <a:gd name="connsiteY7" fmla="*/ 13402 h 428505"/>
                <a:gd name="connsiteX8" fmla="*/ 181545 w 461350"/>
                <a:gd name="connsiteY8" fmla="*/ 95100 h 428505"/>
                <a:gd name="connsiteX9" fmla="*/ 13948 w 461350"/>
                <a:gd name="connsiteY9" fmla="*/ 150945 h 428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1350" h="428505">
                  <a:moveTo>
                    <a:pt x="13948" y="150945"/>
                  </a:moveTo>
                  <a:cubicBezTo>
                    <a:pt x="-10631" y="153301"/>
                    <a:pt x="3441" y="163871"/>
                    <a:pt x="9873" y="171831"/>
                  </a:cubicBezTo>
                  <a:cubicBezTo>
                    <a:pt x="50944" y="222708"/>
                    <a:pt x="184029" y="383938"/>
                    <a:pt x="207207" y="415458"/>
                  </a:cubicBezTo>
                  <a:cubicBezTo>
                    <a:pt x="221598" y="435007"/>
                    <a:pt x="228221" y="431187"/>
                    <a:pt x="240001" y="413294"/>
                  </a:cubicBezTo>
                  <a:cubicBezTo>
                    <a:pt x="307498" y="310646"/>
                    <a:pt x="453510" y="95164"/>
                    <a:pt x="458158" y="89433"/>
                  </a:cubicBezTo>
                  <a:cubicBezTo>
                    <a:pt x="463061" y="74596"/>
                    <a:pt x="464462" y="62943"/>
                    <a:pt x="446314" y="53392"/>
                  </a:cubicBezTo>
                  <a:cubicBezTo>
                    <a:pt x="425109" y="42248"/>
                    <a:pt x="405179" y="27793"/>
                    <a:pt x="387222" y="11938"/>
                  </a:cubicBezTo>
                  <a:cubicBezTo>
                    <a:pt x="368374" y="-4618"/>
                    <a:pt x="352900" y="-3790"/>
                    <a:pt x="336472" y="13402"/>
                  </a:cubicBezTo>
                  <a:cubicBezTo>
                    <a:pt x="293617" y="57212"/>
                    <a:pt x="236371" y="74469"/>
                    <a:pt x="181545" y="95100"/>
                  </a:cubicBezTo>
                  <a:cubicBezTo>
                    <a:pt x="126465" y="115795"/>
                    <a:pt x="69920" y="132478"/>
                    <a:pt x="13948" y="150945"/>
                  </a:cubicBezTo>
                  <a:close/>
                </a:path>
              </a:pathLst>
            </a:custGeom>
            <a:solidFill>
              <a:srgbClr val="EAEAEA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3" name="Group 88">
            <a:extLst>
              <a:ext uri="{FF2B5EF4-FFF2-40B4-BE49-F238E27FC236}">
                <a16:creationId xmlns:a16="http://schemas.microsoft.com/office/drawing/2014/main" id="{9B67DF63-7F86-4783-86A0-76DD82A0916B}"/>
              </a:ext>
            </a:extLst>
          </p:cNvPr>
          <p:cNvGrpSpPr/>
          <p:nvPr/>
        </p:nvGrpSpPr>
        <p:grpSpPr>
          <a:xfrm>
            <a:off x="9495285" y="1517166"/>
            <a:ext cx="1017909" cy="1240472"/>
            <a:chOff x="6897268" y="2370124"/>
            <a:chExt cx="1440927" cy="1755981"/>
          </a:xfrm>
        </p:grpSpPr>
        <p:sp>
          <p:nvSpPr>
            <p:cNvPr id="124" name="Graphic 57">
              <a:extLst>
                <a:ext uri="{FF2B5EF4-FFF2-40B4-BE49-F238E27FC236}">
                  <a16:creationId xmlns:a16="http://schemas.microsoft.com/office/drawing/2014/main" id="{100A4BC1-BD61-45D0-8BA2-B04507009546}"/>
                </a:ext>
              </a:extLst>
            </p:cNvPr>
            <p:cNvSpPr/>
            <p:nvPr/>
          </p:nvSpPr>
          <p:spPr>
            <a:xfrm>
              <a:off x="7015881" y="2370124"/>
              <a:ext cx="1206139" cy="1486510"/>
            </a:xfrm>
            <a:custGeom>
              <a:avLst/>
              <a:gdLst>
                <a:gd name="connsiteX0" fmla="*/ 2086373 w 2087615"/>
                <a:gd name="connsiteY0" fmla="*/ 1611793 h 2572889"/>
                <a:gd name="connsiteX1" fmla="*/ 2050523 w 2087615"/>
                <a:gd name="connsiteY1" fmla="*/ 952610 h 2572889"/>
                <a:gd name="connsiteX2" fmla="*/ 1974938 w 2087615"/>
                <a:gd name="connsiteY2" fmla="*/ 545141 h 2572889"/>
                <a:gd name="connsiteX3" fmla="*/ 1235968 w 2087615"/>
                <a:gd name="connsiteY3" fmla="*/ 768 h 2572889"/>
                <a:gd name="connsiteX4" fmla="*/ 937642 w 2087615"/>
                <a:gd name="connsiteY4" fmla="*/ 13376 h 2572889"/>
                <a:gd name="connsiteX5" fmla="*/ 524124 w 2087615"/>
                <a:gd name="connsiteY5" fmla="*/ 130605 h 2572889"/>
                <a:gd name="connsiteX6" fmla="*/ 155881 w 2087615"/>
                <a:gd name="connsiteY6" fmla="*/ 589142 h 2572889"/>
                <a:gd name="connsiteX7" fmla="*/ 123852 w 2087615"/>
                <a:gd name="connsiteY7" fmla="*/ 866264 h 2572889"/>
                <a:gd name="connsiteX8" fmla="*/ 123151 w 2087615"/>
                <a:gd name="connsiteY8" fmla="*/ 1272204 h 2572889"/>
                <a:gd name="connsiteX9" fmla="*/ 194660 w 2087615"/>
                <a:gd name="connsiteY9" fmla="*/ 1693936 h 2572889"/>
                <a:gd name="connsiteX10" fmla="*/ 199882 w 2087615"/>
                <a:gd name="connsiteY10" fmla="*/ 2053201 h 2572889"/>
                <a:gd name="connsiteX11" fmla="*/ 53488 w 2087615"/>
                <a:gd name="connsiteY11" fmla="*/ 2447615 h 2572889"/>
                <a:gd name="connsiteX12" fmla="*/ 0 w 2087615"/>
                <a:gd name="connsiteY12" fmla="*/ 2572104 h 2572889"/>
                <a:gd name="connsiteX13" fmla="*/ 26299 w 2087615"/>
                <a:gd name="connsiteY13" fmla="*/ 2564081 h 2572889"/>
                <a:gd name="connsiteX14" fmla="*/ 1914318 w 2087615"/>
                <a:gd name="connsiteY14" fmla="*/ 2480600 h 2572889"/>
                <a:gd name="connsiteX15" fmla="*/ 2021741 w 2087615"/>
                <a:gd name="connsiteY15" fmla="*/ 2158713 h 2572889"/>
                <a:gd name="connsiteX16" fmla="*/ 2086373 w 2087615"/>
                <a:gd name="connsiteY16" fmla="*/ 1611793 h 2572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87615" h="2572889">
                  <a:moveTo>
                    <a:pt x="2086373" y="1611793"/>
                  </a:moveTo>
                  <a:cubicBezTo>
                    <a:pt x="2077458" y="1391916"/>
                    <a:pt x="2061412" y="1172359"/>
                    <a:pt x="2050523" y="952610"/>
                  </a:cubicBezTo>
                  <a:cubicBezTo>
                    <a:pt x="2043582" y="813157"/>
                    <a:pt x="2019894" y="677462"/>
                    <a:pt x="1974938" y="545141"/>
                  </a:cubicBezTo>
                  <a:cubicBezTo>
                    <a:pt x="1857837" y="200267"/>
                    <a:pt x="1600136" y="10192"/>
                    <a:pt x="1235968" y="768"/>
                  </a:cubicBezTo>
                  <a:cubicBezTo>
                    <a:pt x="1136187" y="-1843"/>
                    <a:pt x="1036723" y="2168"/>
                    <a:pt x="937642" y="13376"/>
                  </a:cubicBezTo>
                  <a:cubicBezTo>
                    <a:pt x="793414" y="29677"/>
                    <a:pt x="653770" y="63680"/>
                    <a:pt x="524124" y="130605"/>
                  </a:cubicBezTo>
                  <a:cubicBezTo>
                    <a:pt x="333858" y="228795"/>
                    <a:pt x="199500" y="373214"/>
                    <a:pt x="155881" y="589142"/>
                  </a:cubicBezTo>
                  <a:cubicBezTo>
                    <a:pt x="137415" y="680518"/>
                    <a:pt x="131938" y="773614"/>
                    <a:pt x="123852" y="866264"/>
                  </a:cubicBezTo>
                  <a:cubicBezTo>
                    <a:pt x="112071" y="1001577"/>
                    <a:pt x="110861" y="1136954"/>
                    <a:pt x="123151" y="1272204"/>
                  </a:cubicBezTo>
                  <a:cubicBezTo>
                    <a:pt x="136077" y="1414585"/>
                    <a:pt x="168553" y="1553720"/>
                    <a:pt x="194660" y="1693936"/>
                  </a:cubicBezTo>
                  <a:cubicBezTo>
                    <a:pt x="216883" y="1813266"/>
                    <a:pt x="224143" y="1932597"/>
                    <a:pt x="199882" y="2053201"/>
                  </a:cubicBezTo>
                  <a:cubicBezTo>
                    <a:pt x="171864" y="2192717"/>
                    <a:pt x="114809" y="2320644"/>
                    <a:pt x="53488" y="2447615"/>
                  </a:cubicBezTo>
                  <a:cubicBezTo>
                    <a:pt x="33876" y="2488178"/>
                    <a:pt x="8150" y="2526511"/>
                    <a:pt x="0" y="2572104"/>
                  </a:cubicBezTo>
                  <a:cubicBezTo>
                    <a:pt x="10443" y="2574842"/>
                    <a:pt x="18912" y="2570002"/>
                    <a:pt x="26299" y="2564081"/>
                  </a:cubicBezTo>
                  <a:cubicBezTo>
                    <a:pt x="92650" y="2511038"/>
                    <a:pt x="1903620" y="2490279"/>
                    <a:pt x="1914318" y="2480600"/>
                  </a:cubicBezTo>
                  <a:cubicBezTo>
                    <a:pt x="1962076" y="2377316"/>
                    <a:pt x="1994233" y="2268811"/>
                    <a:pt x="2021741" y="2158713"/>
                  </a:cubicBezTo>
                  <a:cubicBezTo>
                    <a:pt x="2066697" y="1979017"/>
                    <a:pt x="2093887" y="1796965"/>
                    <a:pt x="2086373" y="1611793"/>
                  </a:cubicBezTo>
                  <a:close/>
                </a:path>
              </a:pathLst>
            </a:custGeom>
            <a:solidFill>
              <a:srgbClr val="FBD770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Graphic 57">
              <a:extLst>
                <a:ext uri="{FF2B5EF4-FFF2-40B4-BE49-F238E27FC236}">
                  <a16:creationId xmlns:a16="http://schemas.microsoft.com/office/drawing/2014/main" id="{0F4AACA2-DE53-4375-A6A6-0805520FACBC}"/>
                </a:ext>
              </a:extLst>
            </p:cNvPr>
            <p:cNvSpPr/>
            <p:nvPr/>
          </p:nvSpPr>
          <p:spPr>
            <a:xfrm>
              <a:off x="7537195" y="3861222"/>
              <a:ext cx="24281" cy="27519"/>
            </a:xfrm>
            <a:custGeom>
              <a:avLst/>
              <a:gdLst>
                <a:gd name="connsiteX0" fmla="*/ 38906 w 42026"/>
                <a:gd name="connsiteY0" fmla="*/ 47630 h 47630"/>
                <a:gd name="connsiteX1" fmla="*/ 0 w 42026"/>
                <a:gd name="connsiteY1" fmla="*/ 0 h 47630"/>
                <a:gd name="connsiteX2" fmla="*/ 42027 w 42026"/>
                <a:gd name="connsiteY2" fmla="*/ 44765 h 47630"/>
                <a:gd name="connsiteX3" fmla="*/ 38906 w 42026"/>
                <a:gd name="connsiteY3" fmla="*/ 47630 h 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026" h="47630">
                  <a:moveTo>
                    <a:pt x="38906" y="47630"/>
                  </a:moveTo>
                  <a:cubicBezTo>
                    <a:pt x="25917" y="31775"/>
                    <a:pt x="12926" y="15919"/>
                    <a:pt x="0" y="0"/>
                  </a:cubicBezTo>
                  <a:cubicBezTo>
                    <a:pt x="21204" y="9042"/>
                    <a:pt x="32730" y="25917"/>
                    <a:pt x="42027" y="44765"/>
                  </a:cubicBezTo>
                  <a:cubicBezTo>
                    <a:pt x="40944" y="45720"/>
                    <a:pt x="39925" y="46675"/>
                    <a:pt x="38906" y="47630"/>
                  </a:cubicBezTo>
                  <a:close/>
                </a:path>
              </a:pathLst>
            </a:custGeom>
            <a:solidFill>
              <a:srgbClr val="49122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Graphic 57">
              <a:extLst>
                <a:ext uri="{FF2B5EF4-FFF2-40B4-BE49-F238E27FC236}">
                  <a16:creationId xmlns:a16="http://schemas.microsoft.com/office/drawing/2014/main" id="{A5247E2B-D6C9-45E4-864E-2FFC4111A71E}"/>
                </a:ext>
              </a:extLst>
            </p:cNvPr>
            <p:cNvSpPr/>
            <p:nvPr/>
          </p:nvSpPr>
          <p:spPr>
            <a:xfrm>
              <a:off x="6897268" y="3651174"/>
              <a:ext cx="1440927" cy="474931"/>
            </a:xfrm>
            <a:custGeom>
              <a:avLst/>
              <a:gdLst>
                <a:gd name="connsiteX0" fmla="*/ 2493783 w 2493991"/>
                <a:gd name="connsiteY0" fmla="*/ 798978 h 822022"/>
                <a:gd name="connsiteX1" fmla="*/ 2378400 w 2493991"/>
                <a:gd name="connsiteY1" fmla="*/ 453786 h 822022"/>
                <a:gd name="connsiteX2" fmla="*/ 2119745 w 2493991"/>
                <a:gd name="connsiteY2" fmla="*/ 263265 h 822022"/>
                <a:gd name="connsiteX3" fmla="*/ 1818744 w 2493991"/>
                <a:gd name="connsiteY3" fmla="*/ 170488 h 822022"/>
                <a:gd name="connsiteX4" fmla="*/ 1573715 w 2493991"/>
                <a:gd name="connsiteY4" fmla="*/ 91656 h 822022"/>
                <a:gd name="connsiteX5" fmla="*/ 1559325 w 2493991"/>
                <a:gd name="connsiteY5" fmla="*/ 83314 h 822022"/>
                <a:gd name="connsiteX6" fmla="*/ 1521182 w 2493991"/>
                <a:gd name="connsiteY6" fmla="*/ 19828 h 822022"/>
                <a:gd name="connsiteX7" fmla="*/ 1500933 w 2493991"/>
                <a:gd name="connsiteY7" fmla="*/ 1298 h 822022"/>
                <a:gd name="connsiteX8" fmla="*/ 989544 w 2493991"/>
                <a:gd name="connsiteY8" fmla="*/ 2572 h 822022"/>
                <a:gd name="connsiteX9" fmla="*/ 972351 w 2493991"/>
                <a:gd name="connsiteY9" fmla="*/ 23903 h 822022"/>
                <a:gd name="connsiteX10" fmla="*/ 906637 w 2493991"/>
                <a:gd name="connsiteY10" fmla="*/ 95285 h 822022"/>
                <a:gd name="connsiteX11" fmla="*/ 881802 w 2493991"/>
                <a:gd name="connsiteY11" fmla="*/ 104263 h 822022"/>
                <a:gd name="connsiteX12" fmla="*/ 502925 w 2493991"/>
                <a:gd name="connsiteY12" fmla="*/ 225186 h 822022"/>
                <a:gd name="connsiteX13" fmla="*/ 205490 w 2493991"/>
                <a:gd name="connsiteY13" fmla="*/ 354705 h 822022"/>
                <a:gd name="connsiteX14" fmla="*/ 198995 w 2493991"/>
                <a:gd name="connsiteY14" fmla="*/ 364256 h 822022"/>
                <a:gd name="connsiteX15" fmla="*/ 198995 w 2493991"/>
                <a:gd name="connsiteY15" fmla="*/ 364256 h 822022"/>
                <a:gd name="connsiteX16" fmla="*/ 8792 w 2493991"/>
                <a:gd name="connsiteY16" fmla="*/ 741542 h 822022"/>
                <a:gd name="connsiteX17" fmla="*/ 7455 w 2493991"/>
                <a:gd name="connsiteY17" fmla="*/ 817126 h 822022"/>
                <a:gd name="connsiteX18" fmla="*/ 7455 w 2493991"/>
                <a:gd name="connsiteY18" fmla="*/ 817126 h 822022"/>
                <a:gd name="connsiteX19" fmla="*/ 44642 w 2493991"/>
                <a:gd name="connsiteY19" fmla="*/ 821138 h 822022"/>
                <a:gd name="connsiteX20" fmla="*/ 1498386 w 2493991"/>
                <a:gd name="connsiteY20" fmla="*/ 821329 h 822022"/>
                <a:gd name="connsiteX21" fmla="*/ 2449591 w 2493991"/>
                <a:gd name="connsiteY21" fmla="*/ 821329 h 822022"/>
                <a:gd name="connsiteX22" fmla="*/ 2475062 w 2493991"/>
                <a:gd name="connsiteY22" fmla="*/ 821138 h 822022"/>
                <a:gd name="connsiteX23" fmla="*/ 2493783 w 2493991"/>
                <a:gd name="connsiteY23" fmla="*/ 798978 h 822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93991" h="822022">
                  <a:moveTo>
                    <a:pt x="2493783" y="798978"/>
                  </a:moveTo>
                  <a:cubicBezTo>
                    <a:pt x="2482321" y="674809"/>
                    <a:pt x="2451756" y="557324"/>
                    <a:pt x="2378400" y="453786"/>
                  </a:cubicBezTo>
                  <a:cubicBezTo>
                    <a:pt x="2313132" y="361709"/>
                    <a:pt x="2224939" y="301025"/>
                    <a:pt x="2119745" y="263265"/>
                  </a:cubicBezTo>
                  <a:cubicBezTo>
                    <a:pt x="2019390" y="232381"/>
                    <a:pt x="1918908" y="202008"/>
                    <a:pt x="1818744" y="170488"/>
                  </a:cubicBezTo>
                  <a:cubicBezTo>
                    <a:pt x="1736919" y="144698"/>
                    <a:pt x="1653566" y="123494"/>
                    <a:pt x="1573715" y="91656"/>
                  </a:cubicBezTo>
                  <a:cubicBezTo>
                    <a:pt x="1567539" y="88854"/>
                    <a:pt x="1563081" y="88026"/>
                    <a:pt x="1559325" y="83314"/>
                  </a:cubicBezTo>
                  <a:cubicBezTo>
                    <a:pt x="1544679" y="61473"/>
                    <a:pt x="1529460" y="45681"/>
                    <a:pt x="1521182" y="19828"/>
                  </a:cubicBezTo>
                  <a:cubicBezTo>
                    <a:pt x="1518189" y="10468"/>
                    <a:pt x="1510930" y="3845"/>
                    <a:pt x="1500933" y="1298"/>
                  </a:cubicBezTo>
                  <a:cubicBezTo>
                    <a:pt x="1424839" y="88"/>
                    <a:pt x="1001961" y="-1376"/>
                    <a:pt x="989544" y="2572"/>
                  </a:cubicBezTo>
                  <a:cubicBezTo>
                    <a:pt x="979355" y="6138"/>
                    <a:pt x="974962" y="14734"/>
                    <a:pt x="972351" y="23903"/>
                  </a:cubicBezTo>
                  <a:cubicBezTo>
                    <a:pt x="961972" y="59626"/>
                    <a:pt x="939494" y="80576"/>
                    <a:pt x="906637" y="95285"/>
                  </a:cubicBezTo>
                  <a:cubicBezTo>
                    <a:pt x="898995" y="98724"/>
                    <a:pt x="892882" y="100443"/>
                    <a:pt x="881802" y="104263"/>
                  </a:cubicBezTo>
                  <a:cubicBezTo>
                    <a:pt x="755531" y="144571"/>
                    <a:pt x="629323" y="185197"/>
                    <a:pt x="502925" y="225186"/>
                  </a:cubicBezTo>
                  <a:cubicBezTo>
                    <a:pt x="399196" y="257980"/>
                    <a:pt x="291518" y="281540"/>
                    <a:pt x="205490" y="354705"/>
                  </a:cubicBezTo>
                  <a:cubicBezTo>
                    <a:pt x="203325" y="357889"/>
                    <a:pt x="201160" y="361072"/>
                    <a:pt x="198995" y="364256"/>
                  </a:cubicBezTo>
                  <a:lnTo>
                    <a:pt x="198995" y="364256"/>
                  </a:lnTo>
                  <a:cubicBezTo>
                    <a:pt x="83358" y="463720"/>
                    <a:pt x="30952" y="595340"/>
                    <a:pt x="8792" y="741542"/>
                  </a:cubicBezTo>
                  <a:cubicBezTo>
                    <a:pt x="5099" y="766121"/>
                    <a:pt x="-8209" y="791783"/>
                    <a:pt x="7455" y="817126"/>
                  </a:cubicBezTo>
                  <a:cubicBezTo>
                    <a:pt x="7455" y="817126"/>
                    <a:pt x="7455" y="817126"/>
                    <a:pt x="7455" y="817126"/>
                  </a:cubicBezTo>
                  <a:cubicBezTo>
                    <a:pt x="19108" y="824831"/>
                    <a:pt x="32225" y="821138"/>
                    <a:pt x="44642" y="821138"/>
                  </a:cubicBezTo>
                  <a:cubicBezTo>
                    <a:pt x="529224" y="821329"/>
                    <a:pt x="1013804" y="821329"/>
                    <a:pt x="1498386" y="821329"/>
                  </a:cubicBezTo>
                  <a:cubicBezTo>
                    <a:pt x="1815433" y="821329"/>
                    <a:pt x="2132544" y="821329"/>
                    <a:pt x="2449591" y="821329"/>
                  </a:cubicBezTo>
                  <a:cubicBezTo>
                    <a:pt x="2458060" y="821329"/>
                    <a:pt x="2466593" y="821520"/>
                    <a:pt x="2475062" y="821138"/>
                  </a:cubicBezTo>
                  <a:cubicBezTo>
                    <a:pt x="2489007" y="820565"/>
                    <a:pt x="2495247" y="814643"/>
                    <a:pt x="2493783" y="798978"/>
                  </a:cubicBezTo>
                  <a:close/>
                </a:path>
              </a:pathLst>
            </a:custGeom>
            <a:solidFill>
              <a:srgbClr val="D6529E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Graphic 57">
              <a:extLst>
                <a:ext uri="{FF2B5EF4-FFF2-40B4-BE49-F238E27FC236}">
                  <a16:creationId xmlns:a16="http://schemas.microsoft.com/office/drawing/2014/main" id="{7D79953C-8408-4495-9400-B79924ABEFD8}"/>
                </a:ext>
              </a:extLst>
            </p:cNvPr>
            <p:cNvSpPr/>
            <p:nvPr/>
          </p:nvSpPr>
          <p:spPr>
            <a:xfrm>
              <a:off x="7463284" y="3623632"/>
              <a:ext cx="309918" cy="502157"/>
            </a:xfrm>
            <a:custGeom>
              <a:avLst/>
              <a:gdLst>
                <a:gd name="connsiteX0" fmla="*/ 536414 w 536413"/>
                <a:gd name="connsiteY0" fmla="*/ 58201 h 869146"/>
                <a:gd name="connsiteX1" fmla="*/ 295142 w 536413"/>
                <a:gd name="connsiteY1" fmla="*/ 62594 h 869146"/>
                <a:gd name="connsiteX2" fmla="*/ 272028 w 536413"/>
                <a:gd name="connsiteY2" fmla="*/ 86028 h 869146"/>
                <a:gd name="connsiteX3" fmla="*/ 271455 w 536413"/>
                <a:gd name="connsiteY3" fmla="*/ 869062 h 869146"/>
                <a:gd name="connsiteX4" fmla="*/ 265278 w 536413"/>
                <a:gd name="connsiteY4" fmla="*/ 869062 h 869146"/>
                <a:gd name="connsiteX5" fmla="*/ 264387 w 536413"/>
                <a:gd name="connsiteY5" fmla="*/ 90421 h 869146"/>
                <a:gd name="connsiteX6" fmla="*/ 236369 w 536413"/>
                <a:gd name="connsiteY6" fmla="*/ 62467 h 869146"/>
                <a:gd name="connsiteX7" fmla="*/ 0 w 536413"/>
                <a:gd name="connsiteY7" fmla="*/ 56991 h 869146"/>
                <a:gd name="connsiteX8" fmla="*/ 10825 w 536413"/>
                <a:gd name="connsiteY8" fmla="*/ 0 h 869146"/>
                <a:gd name="connsiteX9" fmla="*/ 523297 w 536413"/>
                <a:gd name="connsiteY9" fmla="*/ 0 h 869146"/>
                <a:gd name="connsiteX10" fmla="*/ 536414 w 536413"/>
                <a:gd name="connsiteY10" fmla="*/ 58201 h 86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6413" h="869146">
                  <a:moveTo>
                    <a:pt x="536414" y="58201"/>
                  </a:moveTo>
                  <a:cubicBezTo>
                    <a:pt x="458219" y="60366"/>
                    <a:pt x="373338" y="61512"/>
                    <a:pt x="295142" y="62594"/>
                  </a:cubicBezTo>
                  <a:cubicBezTo>
                    <a:pt x="277058" y="62849"/>
                    <a:pt x="271900" y="68071"/>
                    <a:pt x="272028" y="86028"/>
                  </a:cubicBezTo>
                  <a:cubicBezTo>
                    <a:pt x="272664" y="212999"/>
                    <a:pt x="271773" y="776858"/>
                    <a:pt x="271455" y="869062"/>
                  </a:cubicBezTo>
                  <a:cubicBezTo>
                    <a:pt x="269481" y="869253"/>
                    <a:pt x="266551" y="869062"/>
                    <a:pt x="265278" y="869062"/>
                  </a:cubicBezTo>
                  <a:cubicBezTo>
                    <a:pt x="265278" y="756163"/>
                    <a:pt x="263113" y="191031"/>
                    <a:pt x="264387" y="90421"/>
                  </a:cubicBezTo>
                  <a:cubicBezTo>
                    <a:pt x="264705" y="67943"/>
                    <a:pt x="258528" y="62658"/>
                    <a:pt x="236369" y="62467"/>
                  </a:cubicBezTo>
                  <a:cubicBezTo>
                    <a:pt x="159128" y="61894"/>
                    <a:pt x="77176" y="59156"/>
                    <a:pt x="0" y="56991"/>
                  </a:cubicBezTo>
                  <a:cubicBezTo>
                    <a:pt x="2038" y="38142"/>
                    <a:pt x="8787" y="18848"/>
                    <a:pt x="10825" y="0"/>
                  </a:cubicBezTo>
                  <a:cubicBezTo>
                    <a:pt x="181670" y="15283"/>
                    <a:pt x="352515" y="15346"/>
                    <a:pt x="523297" y="0"/>
                  </a:cubicBezTo>
                  <a:cubicBezTo>
                    <a:pt x="529601" y="22414"/>
                    <a:pt x="534376" y="39671"/>
                    <a:pt x="536414" y="58201"/>
                  </a:cubicBezTo>
                  <a:close/>
                </a:path>
              </a:pathLst>
            </a:custGeom>
            <a:solidFill>
              <a:srgbClr val="1E1E11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Graphic 57">
              <a:extLst>
                <a:ext uri="{FF2B5EF4-FFF2-40B4-BE49-F238E27FC236}">
                  <a16:creationId xmlns:a16="http://schemas.microsoft.com/office/drawing/2014/main" id="{B55A6DE1-6BC9-4966-920C-7CD143870629}"/>
                </a:ext>
              </a:extLst>
            </p:cNvPr>
            <p:cNvSpPr/>
            <p:nvPr/>
          </p:nvSpPr>
          <p:spPr>
            <a:xfrm>
              <a:off x="7119420" y="2692687"/>
              <a:ext cx="996163" cy="943904"/>
            </a:xfrm>
            <a:custGeom>
              <a:avLst/>
              <a:gdLst>
                <a:gd name="connsiteX0" fmla="*/ 1724095 w 1724184"/>
                <a:gd name="connsiteY0" fmla="*/ 585914 h 1633733"/>
                <a:gd name="connsiteX1" fmla="*/ 1631254 w 1724184"/>
                <a:gd name="connsiteY1" fmla="*/ 461107 h 1633733"/>
                <a:gd name="connsiteX2" fmla="*/ 1597378 w 1724184"/>
                <a:gd name="connsiteY2" fmla="*/ 420481 h 1633733"/>
                <a:gd name="connsiteX3" fmla="*/ 1587381 w 1724184"/>
                <a:gd name="connsiteY3" fmla="*/ 364382 h 1633733"/>
                <a:gd name="connsiteX4" fmla="*/ 1268232 w 1724184"/>
                <a:gd name="connsiteY4" fmla="*/ 71086 h 1633733"/>
                <a:gd name="connsiteX5" fmla="*/ 787726 w 1724184"/>
                <a:gd name="connsiteY5" fmla="*/ 3716 h 1633733"/>
                <a:gd name="connsiteX6" fmla="*/ 384015 w 1724184"/>
                <a:gd name="connsiteY6" fmla="*/ 117952 h 1633733"/>
                <a:gd name="connsiteX7" fmla="*/ 129944 w 1724184"/>
                <a:gd name="connsiteY7" fmla="*/ 407300 h 1633733"/>
                <a:gd name="connsiteX8" fmla="*/ 125933 w 1724184"/>
                <a:gd name="connsiteY8" fmla="*/ 453084 h 1633733"/>
                <a:gd name="connsiteX9" fmla="*/ 50794 w 1724184"/>
                <a:gd name="connsiteY9" fmla="*/ 480656 h 1633733"/>
                <a:gd name="connsiteX10" fmla="*/ 1635 w 1724184"/>
                <a:gd name="connsiteY10" fmla="*/ 624884 h 1633733"/>
                <a:gd name="connsiteX11" fmla="*/ 215717 w 1724184"/>
                <a:gd name="connsiteY11" fmla="*/ 917925 h 1633733"/>
                <a:gd name="connsiteX12" fmla="*/ 479785 w 1724184"/>
                <a:gd name="connsiteY12" fmla="*/ 1300496 h 1633733"/>
                <a:gd name="connsiteX13" fmla="*/ 592939 w 1724184"/>
                <a:gd name="connsiteY13" fmla="*/ 1357677 h 1633733"/>
                <a:gd name="connsiteX14" fmla="*/ 610641 w 1724184"/>
                <a:gd name="connsiteY14" fmla="*/ 1380410 h 1633733"/>
                <a:gd name="connsiteX15" fmla="*/ 611214 w 1724184"/>
                <a:gd name="connsiteY15" fmla="*/ 1617479 h 1633733"/>
                <a:gd name="connsiteX16" fmla="*/ 654451 w 1724184"/>
                <a:gd name="connsiteY16" fmla="*/ 1626458 h 1633733"/>
                <a:gd name="connsiteX17" fmla="*/ 1068924 w 1724184"/>
                <a:gd name="connsiteY17" fmla="*/ 1626585 h 1633733"/>
                <a:gd name="connsiteX18" fmla="*/ 1113052 w 1724184"/>
                <a:gd name="connsiteY18" fmla="*/ 1617607 h 1633733"/>
                <a:gd name="connsiteX19" fmla="*/ 1118719 w 1724184"/>
                <a:gd name="connsiteY19" fmla="*/ 1611303 h 1633733"/>
                <a:gd name="connsiteX20" fmla="*/ 1111014 w 1724184"/>
                <a:gd name="connsiteY20" fmla="*/ 1376908 h 1633733"/>
                <a:gd name="connsiteX21" fmla="*/ 1128971 w 1724184"/>
                <a:gd name="connsiteY21" fmla="*/ 1353348 h 1633733"/>
                <a:gd name="connsiteX22" fmla="*/ 1318218 w 1724184"/>
                <a:gd name="connsiteY22" fmla="*/ 1244142 h 1633733"/>
                <a:gd name="connsiteX23" fmla="*/ 1501162 w 1724184"/>
                <a:gd name="connsiteY23" fmla="*/ 996439 h 1633733"/>
                <a:gd name="connsiteX24" fmla="*/ 1514598 w 1724184"/>
                <a:gd name="connsiteY24" fmla="*/ 889716 h 1633733"/>
                <a:gd name="connsiteX25" fmla="*/ 1514598 w 1724184"/>
                <a:gd name="connsiteY25" fmla="*/ 889716 h 1633733"/>
                <a:gd name="connsiteX26" fmla="*/ 1519246 w 1724184"/>
                <a:gd name="connsiteY26" fmla="*/ 889334 h 1633733"/>
                <a:gd name="connsiteX27" fmla="*/ 1521030 w 1724184"/>
                <a:gd name="connsiteY27" fmla="*/ 892900 h 1633733"/>
                <a:gd name="connsiteX28" fmla="*/ 1571334 w 1724184"/>
                <a:gd name="connsiteY28" fmla="*/ 875771 h 1633733"/>
                <a:gd name="connsiteX29" fmla="*/ 1724095 w 1724184"/>
                <a:gd name="connsiteY29" fmla="*/ 585914 h 163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24184" h="1633733">
                  <a:moveTo>
                    <a:pt x="1724095" y="585914"/>
                  </a:moveTo>
                  <a:cubicBezTo>
                    <a:pt x="1722758" y="524975"/>
                    <a:pt x="1678884" y="464227"/>
                    <a:pt x="1631254" y="461107"/>
                  </a:cubicBezTo>
                  <a:cubicBezTo>
                    <a:pt x="1599607" y="459006"/>
                    <a:pt x="1593175" y="446971"/>
                    <a:pt x="1597378" y="420481"/>
                  </a:cubicBezTo>
                  <a:cubicBezTo>
                    <a:pt x="1610559" y="398958"/>
                    <a:pt x="1594895" y="381575"/>
                    <a:pt x="1587381" y="364382"/>
                  </a:cubicBezTo>
                  <a:cubicBezTo>
                    <a:pt x="1524150" y="220090"/>
                    <a:pt x="1411696" y="127249"/>
                    <a:pt x="1268232" y="71086"/>
                  </a:cubicBezTo>
                  <a:cubicBezTo>
                    <a:pt x="1113943" y="10657"/>
                    <a:pt x="953286" y="-9083"/>
                    <a:pt x="787726" y="3716"/>
                  </a:cubicBezTo>
                  <a:cubicBezTo>
                    <a:pt x="645027" y="14732"/>
                    <a:pt x="509586" y="48608"/>
                    <a:pt x="384015" y="117952"/>
                  </a:cubicBezTo>
                  <a:cubicBezTo>
                    <a:pt x="264812" y="183794"/>
                    <a:pt x="175728" y="276826"/>
                    <a:pt x="129944" y="407300"/>
                  </a:cubicBezTo>
                  <a:cubicBezTo>
                    <a:pt x="124786" y="422009"/>
                    <a:pt x="116763" y="436910"/>
                    <a:pt x="125933" y="453084"/>
                  </a:cubicBezTo>
                  <a:cubicBezTo>
                    <a:pt x="101290" y="463145"/>
                    <a:pt x="72699" y="460407"/>
                    <a:pt x="50794" y="480656"/>
                  </a:cubicBezTo>
                  <a:cubicBezTo>
                    <a:pt x="7940" y="520326"/>
                    <a:pt x="-4987" y="571141"/>
                    <a:pt x="1635" y="624884"/>
                  </a:cubicBezTo>
                  <a:cubicBezTo>
                    <a:pt x="13734" y="722946"/>
                    <a:pt x="152422" y="939448"/>
                    <a:pt x="215717" y="917925"/>
                  </a:cubicBezTo>
                  <a:cubicBezTo>
                    <a:pt x="253923" y="1134044"/>
                    <a:pt x="345300" y="1226503"/>
                    <a:pt x="479785" y="1300496"/>
                  </a:cubicBezTo>
                  <a:cubicBezTo>
                    <a:pt x="516845" y="1320872"/>
                    <a:pt x="553459" y="1342140"/>
                    <a:pt x="592939" y="1357677"/>
                  </a:cubicBezTo>
                  <a:cubicBezTo>
                    <a:pt x="603318" y="1361753"/>
                    <a:pt x="610705" y="1366974"/>
                    <a:pt x="610641" y="1380410"/>
                  </a:cubicBezTo>
                  <a:cubicBezTo>
                    <a:pt x="610195" y="1450073"/>
                    <a:pt x="598224" y="1611112"/>
                    <a:pt x="611214" y="1617479"/>
                  </a:cubicBezTo>
                  <a:cubicBezTo>
                    <a:pt x="625032" y="1623146"/>
                    <a:pt x="639678" y="1625439"/>
                    <a:pt x="654451" y="1626458"/>
                  </a:cubicBezTo>
                  <a:cubicBezTo>
                    <a:pt x="792630" y="1636009"/>
                    <a:pt x="930809" y="1636264"/>
                    <a:pt x="1068924" y="1626585"/>
                  </a:cubicBezTo>
                  <a:cubicBezTo>
                    <a:pt x="1083951" y="1625502"/>
                    <a:pt x="1098915" y="1623338"/>
                    <a:pt x="1113052" y="1617607"/>
                  </a:cubicBezTo>
                  <a:cubicBezTo>
                    <a:pt x="1112797" y="1615505"/>
                    <a:pt x="1118974" y="1613404"/>
                    <a:pt x="1118719" y="1611303"/>
                  </a:cubicBezTo>
                  <a:cubicBezTo>
                    <a:pt x="1108658" y="1533426"/>
                    <a:pt x="1117700" y="1454848"/>
                    <a:pt x="1111014" y="1376908"/>
                  </a:cubicBezTo>
                  <a:cubicBezTo>
                    <a:pt x="1109358" y="1357487"/>
                    <a:pt x="1118974" y="1357550"/>
                    <a:pt x="1128971" y="1353348"/>
                  </a:cubicBezTo>
                  <a:cubicBezTo>
                    <a:pt x="1196660" y="1324820"/>
                    <a:pt x="1258744" y="1286996"/>
                    <a:pt x="1318218" y="1244142"/>
                  </a:cubicBezTo>
                  <a:cubicBezTo>
                    <a:pt x="1415071" y="1174288"/>
                    <a:pt x="1454296" y="1137738"/>
                    <a:pt x="1501162" y="996439"/>
                  </a:cubicBezTo>
                  <a:cubicBezTo>
                    <a:pt x="1513516" y="968039"/>
                    <a:pt x="1514916" y="919135"/>
                    <a:pt x="1514598" y="889716"/>
                  </a:cubicBezTo>
                  <a:cubicBezTo>
                    <a:pt x="1514598" y="889716"/>
                    <a:pt x="1514598" y="889716"/>
                    <a:pt x="1514598" y="889716"/>
                  </a:cubicBezTo>
                  <a:cubicBezTo>
                    <a:pt x="1516190" y="889716"/>
                    <a:pt x="1517718" y="889525"/>
                    <a:pt x="1519246" y="889334"/>
                  </a:cubicBezTo>
                  <a:cubicBezTo>
                    <a:pt x="1519820" y="890544"/>
                    <a:pt x="1520393" y="891690"/>
                    <a:pt x="1521030" y="892900"/>
                  </a:cubicBezTo>
                  <a:cubicBezTo>
                    <a:pt x="1539241" y="891308"/>
                    <a:pt x="1557070" y="886660"/>
                    <a:pt x="1571334" y="875771"/>
                  </a:cubicBezTo>
                  <a:cubicBezTo>
                    <a:pt x="1666849" y="802670"/>
                    <a:pt x="1726833" y="710084"/>
                    <a:pt x="1724095" y="585914"/>
                  </a:cubicBezTo>
                  <a:close/>
                </a:path>
              </a:pathLst>
            </a:custGeom>
            <a:solidFill>
              <a:srgbClr val="FCD4B4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Graphic 57">
              <a:extLst>
                <a:ext uri="{FF2B5EF4-FFF2-40B4-BE49-F238E27FC236}">
                  <a16:creationId xmlns:a16="http://schemas.microsoft.com/office/drawing/2014/main" id="{DAE5E2E9-B885-4C66-B63F-B0F723F10E41}"/>
                </a:ext>
              </a:extLst>
            </p:cNvPr>
            <p:cNvSpPr/>
            <p:nvPr/>
          </p:nvSpPr>
          <p:spPr>
            <a:xfrm>
              <a:off x="7174539" y="2457776"/>
              <a:ext cx="891339" cy="496648"/>
            </a:xfrm>
            <a:custGeom>
              <a:avLst/>
              <a:gdLst>
                <a:gd name="connsiteX0" fmla="*/ 1502040 w 1542752"/>
                <a:gd name="connsiteY0" fmla="*/ 827072 h 859610"/>
                <a:gd name="connsiteX1" fmla="*/ 1281654 w 1542752"/>
                <a:gd name="connsiteY1" fmla="*/ 542373 h 859610"/>
                <a:gd name="connsiteX2" fmla="*/ 913475 w 1542752"/>
                <a:gd name="connsiteY2" fmla="*/ 422978 h 859610"/>
                <a:gd name="connsiteX3" fmla="*/ 374322 w 1542752"/>
                <a:gd name="connsiteY3" fmla="*/ 492259 h 859610"/>
                <a:gd name="connsiteX4" fmla="*/ 41229 w 1542752"/>
                <a:gd name="connsiteY4" fmla="*/ 820004 h 859610"/>
                <a:gd name="connsiteX5" fmla="*/ 30658 w 1542752"/>
                <a:gd name="connsiteY5" fmla="*/ 859611 h 859610"/>
                <a:gd name="connsiteX6" fmla="*/ 30 w 1542752"/>
                <a:gd name="connsiteY6" fmla="*/ 747985 h 859610"/>
                <a:gd name="connsiteX7" fmla="*/ 325864 w 1542752"/>
                <a:gd name="connsiteY7" fmla="*/ 138215 h 859610"/>
                <a:gd name="connsiteX8" fmla="*/ 1460141 w 1542752"/>
                <a:gd name="connsiteY8" fmla="*/ 411262 h 859610"/>
                <a:gd name="connsiteX9" fmla="*/ 1542729 w 1542752"/>
                <a:gd name="connsiteY9" fmla="*/ 737478 h 859610"/>
                <a:gd name="connsiteX10" fmla="*/ 1518596 w 1542752"/>
                <a:gd name="connsiteY10" fmla="*/ 858910 h 859610"/>
                <a:gd name="connsiteX11" fmla="*/ 1502040 w 1542752"/>
                <a:gd name="connsiteY11" fmla="*/ 827072 h 859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2752" h="859610">
                  <a:moveTo>
                    <a:pt x="1502040" y="827072"/>
                  </a:moveTo>
                  <a:cubicBezTo>
                    <a:pt x="1466381" y="702966"/>
                    <a:pt x="1388695" y="610952"/>
                    <a:pt x="1281654" y="542373"/>
                  </a:cubicBezTo>
                  <a:cubicBezTo>
                    <a:pt x="1169519" y="470609"/>
                    <a:pt x="1043757" y="438133"/>
                    <a:pt x="913475" y="422978"/>
                  </a:cubicBezTo>
                  <a:cubicBezTo>
                    <a:pt x="728366" y="401392"/>
                    <a:pt x="547333" y="420941"/>
                    <a:pt x="374322" y="492259"/>
                  </a:cubicBezTo>
                  <a:cubicBezTo>
                    <a:pt x="219588" y="556063"/>
                    <a:pt x="98601" y="656418"/>
                    <a:pt x="41229" y="820004"/>
                  </a:cubicBezTo>
                  <a:cubicBezTo>
                    <a:pt x="36708" y="832867"/>
                    <a:pt x="34160" y="846366"/>
                    <a:pt x="30658" y="859611"/>
                  </a:cubicBezTo>
                  <a:cubicBezTo>
                    <a:pt x="2577" y="827327"/>
                    <a:pt x="-352" y="786382"/>
                    <a:pt x="30" y="747985"/>
                  </a:cubicBezTo>
                  <a:cubicBezTo>
                    <a:pt x="2832" y="488884"/>
                    <a:pt x="114839" y="285500"/>
                    <a:pt x="325864" y="138215"/>
                  </a:cubicBezTo>
                  <a:cubicBezTo>
                    <a:pt x="705760" y="-126935"/>
                    <a:pt x="1242238" y="3093"/>
                    <a:pt x="1460141" y="411262"/>
                  </a:cubicBezTo>
                  <a:cubicBezTo>
                    <a:pt x="1514457" y="513017"/>
                    <a:pt x="1541074" y="622223"/>
                    <a:pt x="1542729" y="737478"/>
                  </a:cubicBezTo>
                  <a:cubicBezTo>
                    <a:pt x="1543303" y="779378"/>
                    <a:pt x="1533114" y="819176"/>
                    <a:pt x="1518596" y="858910"/>
                  </a:cubicBezTo>
                  <a:cubicBezTo>
                    <a:pt x="1503313" y="852797"/>
                    <a:pt x="1503313" y="852797"/>
                    <a:pt x="1502040" y="827072"/>
                  </a:cubicBezTo>
                  <a:close/>
                </a:path>
              </a:pathLst>
            </a:custGeom>
            <a:solidFill>
              <a:srgbClr val="17110C"/>
            </a:solidFill>
            <a:ln w="63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0" name="Group 1">
            <a:extLst>
              <a:ext uri="{FF2B5EF4-FFF2-40B4-BE49-F238E27FC236}">
                <a16:creationId xmlns:a16="http://schemas.microsoft.com/office/drawing/2014/main" id="{5B28AE9D-32F7-46FD-8DE6-50442B5E8722}"/>
              </a:ext>
            </a:extLst>
          </p:cNvPr>
          <p:cNvGrpSpPr/>
          <p:nvPr/>
        </p:nvGrpSpPr>
        <p:grpSpPr>
          <a:xfrm>
            <a:off x="6660250" y="3404083"/>
            <a:ext cx="2198429" cy="3125582"/>
            <a:chOff x="1105009" y="665240"/>
            <a:chExt cx="3688534" cy="5244116"/>
          </a:xfrm>
        </p:grpSpPr>
        <p:sp>
          <p:nvSpPr>
            <p:cNvPr id="131" name="Freeform: Shape 2">
              <a:extLst>
                <a:ext uri="{FF2B5EF4-FFF2-40B4-BE49-F238E27FC236}">
                  <a16:creationId xmlns:a16="http://schemas.microsoft.com/office/drawing/2014/main" id="{9E7A1514-CA4B-424B-8FAC-4AB517BA5ABD}"/>
                </a:ext>
              </a:extLst>
            </p:cNvPr>
            <p:cNvSpPr>
              <a:spLocks/>
            </p:cNvSpPr>
            <p:nvPr/>
          </p:nvSpPr>
          <p:spPr bwMode="auto">
            <a:xfrm rot="410959" flipH="1">
              <a:off x="1522252" y="1773885"/>
              <a:ext cx="2854049" cy="4135471"/>
            </a:xfrm>
            <a:custGeom>
              <a:avLst/>
              <a:gdLst>
                <a:gd name="connsiteX0" fmla="*/ 1696267 w 2854049"/>
                <a:gd name="connsiteY0" fmla="*/ 3431657 h 4135471"/>
                <a:gd name="connsiteX1" fmla="*/ 1344360 w 2854049"/>
                <a:gd name="connsiteY1" fmla="*/ 3783564 h 4135471"/>
                <a:gd name="connsiteX2" fmla="*/ 1696267 w 2854049"/>
                <a:gd name="connsiteY2" fmla="*/ 4135471 h 4135471"/>
                <a:gd name="connsiteX3" fmla="*/ 2048174 w 2854049"/>
                <a:gd name="connsiteY3" fmla="*/ 3783564 h 4135471"/>
                <a:gd name="connsiteX4" fmla="*/ 1696267 w 2854049"/>
                <a:gd name="connsiteY4" fmla="*/ 3431657 h 4135471"/>
                <a:gd name="connsiteX5" fmla="*/ 1470680 w 2854049"/>
                <a:gd name="connsiteY5" fmla="*/ 0 h 4135471"/>
                <a:gd name="connsiteX6" fmla="*/ 1360088 w 2854049"/>
                <a:gd name="connsiteY6" fmla="*/ 9020 h 4135471"/>
                <a:gd name="connsiteX7" fmla="*/ 1082638 w 2854049"/>
                <a:gd name="connsiteY7" fmla="*/ 72152 h 4135471"/>
                <a:gd name="connsiteX8" fmla="*/ 1000179 w 2854049"/>
                <a:gd name="connsiteY8" fmla="*/ 103217 h 4135471"/>
                <a:gd name="connsiteX9" fmla="*/ 918691 w 2854049"/>
                <a:gd name="connsiteY9" fmla="*/ 138291 h 4135471"/>
                <a:gd name="connsiteX10" fmla="*/ 839141 w 2854049"/>
                <a:gd name="connsiteY10" fmla="*/ 180379 h 4135471"/>
                <a:gd name="connsiteX11" fmla="*/ 765414 w 2854049"/>
                <a:gd name="connsiteY11" fmla="*/ 227479 h 4135471"/>
                <a:gd name="connsiteX12" fmla="*/ 694595 w 2854049"/>
                <a:gd name="connsiteY12" fmla="*/ 280591 h 4135471"/>
                <a:gd name="connsiteX13" fmla="*/ 629599 w 2854049"/>
                <a:gd name="connsiteY13" fmla="*/ 338714 h 4135471"/>
                <a:gd name="connsiteX14" fmla="*/ 569452 w 2854049"/>
                <a:gd name="connsiteY14" fmla="*/ 401847 h 4135471"/>
                <a:gd name="connsiteX15" fmla="*/ 515126 w 2854049"/>
                <a:gd name="connsiteY15" fmla="*/ 470992 h 4135471"/>
                <a:gd name="connsiteX16" fmla="*/ 467591 w 2854049"/>
                <a:gd name="connsiteY16" fmla="*/ 544147 h 4135471"/>
                <a:gd name="connsiteX17" fmla="*/ 426847 w 2854049"/>
                <a:gd name="connsiteY17" fmla="*/ 622311 h 4135471"/>
                <a:gd name="connsiteX18" fmla="*/ 392893 w 2854049"/>
                <a:gd name="connsiteY18" fmla="*/ 706488 h 4135471"/>
                <a:gd name="connsiteX19" fmla="*/ 338568 w 2854049"/>
                <a:gd name="connsiteY19" fmla="*/ 937976 h 4135471"/>
                <a:gd name="connsiteX20" fmla="*/ 333717 w 2854049"/>
                <a:gd name="connsiteY20" fmla="*/ 994094 h 4135471"/>
                <a:gd name="connsiteX21" fmla="*/ 331776 w 2854049"/>
                <a:gd name="connsiteY21" fmla="*/ 1047206 h 4135471"/>
                <a:gd name="connsiteX22" fmla="*/ 333717 w 2854049"/>
                <a:gd name="connsiteY22" fmla="*/ 1096308 h 4135471"/>
                <a:gd name="connsiteX23" fmla="*/ 334686 w 2854049"/>
                <a:gd name="connsiteY23" fmla="*/ 1145413 h 4135471"/>
                <a:gd name="connsiteX24" fmla="*/ 334686 w 2854049"/>
                <a:gd name="connsiteY24" fmla="*/ 1191509 h 4135471"/>
                <a:gd name="connsiteX25" fmla="*/ 329836 w 2854049"/>
                <a:gd name="connsiteY25" fmla="*/ 1234599 h 4135471"/>
                <a:gd name="connsiteX26" fmla="*/ 315284 w 2854049"/>
                <a:gd name="connsiteY26" fmla="*/ 1278693 h 4135471"/>
                <a:gd name="connsiteX27" fmla="*/ 289092 w 2854049"/>
                <a:gd name="connsiteY27" fmla="*/ 1331805 h 4135471"/>
                <a:gd name="connsiteX28" fmla="*/ 257078 w 2854049"/>
                <a:gd name="connsiteY28" fmla="*/ 1380908 h 4135471"/>
                <a:gd name="connsiteX29" fmla="*/ 222155 w 2854049"/>
                <a:gd name="connsiteY29" fmla="*/ 1423998 h 4135471"/>
                <a:gd name="connsiteX30" fmla="*/ 185291 w 2854049"/>
                <a:gd name="connsiteY30" fmla="*/ 1468092 h 4135471"/>
                <a:gd name="connsiteX31" fmla="*/ 146487 w 2854049"/>
                <a:gd name="connsiteY31" fmla="*/ 1508176 h 4135471"/>
                <a:gd name="connsiteX32" fmla="*/ 107683 w 2854049"/>
                <a:gd name="connsiteY32" fmla="*/ 1548261 h 4135471"/>
                <a:gd name="connsiteX33" fmla="*/ 70819 w 2854049"/>
                <a:gd name="connsiteY33" fmla="*/ 1592354 h 4135471"/>
                <a:gd name="connsiteX34" fmla="*/ 58206 w 2854049"/>
                <a:gd name="connsiteY34" fmla="*/ 1604378 h 4135471"/>
                <a:gd name="connsiteX35" fmla="*/ 42684 w 2854049"/>
                <a:gd name="connsiteY35" fmla="*/ 1619410 h 4135471"/>
                <a:gd name="connsiteX36" fmla="*/ 26193 w 2854049"/>
                <a:gd name="connsiteY36" fmla="*/ 1637448 h 4135471"/>
                <a:gd name="connsiteX37" fmla="*/ 12611 w 2854049"/>
                <a:gd name="connsiteY37" fmla="*/ 1655486 h 4135471"/>
                <a:gd name="connsiteX38" fmla="*/ 3882 w 2854049"/>
                <a:gd name="connsiteY38" fmla="*/ 1677533 h 4135471"/>
                <a:gd name="connsiteX39" fmla="*/ 0 w 2854049"/>
                <a:gd name="connsiteY39" fmla="*/ 1701583 h 4135471"/>
                <a:gd name="connsiteX40" fmla="*/ 4851 w 2854049"/>
                <a:gd name="connsiteY40" fmla="*/ 1726636 h 4135471"/>
                <a:gd name="connsiteX41" fmla="*/ 17462 w 2854049"/>
                <a:gd name="connsiteY41" fmla="*/ 1750687 h 4135471"/>
                <a:gd name="connsiteX42" fmla="*/ 38806 w 2854049"/>
                <a:gd name="connsiteY42" fmla="*/ 1770728 h 4135471"/>
                <a:gd name="connsiteX43" fmla="*/ 63057 w 2854049"/>
                <a:gd name="connsiteY43" fmla="*/ 1784759 h 4135471"/>
                <a:gd name="connsiteX44" fmla="*/ 93130 w 2854049"/>
                <a:gd name="connsiteY44" fmla="*/ 1797786 h 4135471"/>
                <a:gd name="connsiteX45" fmla="*/ 125143 w 2854049"/>
                <a:gd name="connsiteY45" fmla="*/ 1808809 h 4135471"/>
                <a:gd name="connsiteX46" fmla="*/ 157158 w 2854049"/>
                <a:gd name="connsiteY46" fmla="*/ 1819833 h 4135471"/>
                <a:gd name="connsiteX47" fmla="*/ 188201 w 2854049"/>
                <a:gd name="connsiteY47" fmla="*/ 1830855 h 4135471"/>
                <a:gd name="connsiteX48" fmla="*/ 218273 w 2854049"/>
                <a:gd name="connsiteY48" fmla="*/ 1843883 h 4135471"/>
                <a:gd name="connsiteX49" fmla="*/ 245437 w 2854049"/>
                <a:gd name="connsiteY49" fmla="*/ 1857912 h 4135471"/>
                <a:gd name="connsiteX50" fmla="*/ 264839 w 2854049"/>
                <a:gd name="connsiteY50" fmla="*/ 1875951 h 4135471"/>
                <a:gd name="connsiteX51" fmla="*/ 259018 w 2854049"/>
                <a:gd name="connsiteY51" fmla="*/ 1900001 h 4135471"/>
                <a:gd name="connsiteX52" fmla="*/ 248347 w 2854049"/>
                <a:gd name="connsiteY52" fmla="*/ 1922047 h 4135471"/>
                <a:gd name="connsiteX53" fmla="*/ 237676 w 2854049"/>
                <a:gd name="connsiteY53" fmla="*/ 1945097 h 4135471"/>
                <a:gd name="connsiteX54" fmla="*/ 226035 w 2854049"/>
                <a:gd name="connsiteY54" fmla="*/ 1967142 h 4135471"/>
                <a:gd name="connsiteX55" fmla="*/ 215364 w 2854049"/>
                <a:gd name="connsiteY55" fmla="*/ 1989189 h 4135471"/>
                <a:gd name="connsiteX56" fmla="*/ 207602 w 2854049"/>
                <a:gd name="connsiteY56" fmla="*/ 2011236 h 4135471"/>
                <a:gd name="connsiteX57" fmla="*/ 204693 w 2854049"/>
                <a:gd name="connsiteY57" fmla="*/ 2031277 h 4135471"/>
                <a:gd name="connsiteX58" fmla="*/ 206633 w 2854049"/>
                <a:gd name="connsiteY58" fmla="*/ 2053324 h 4135471"/>
                <a:gd name="connsiteX59" fmla="*/ 217304 w 2854049"/>
                <a:gd name="connsiteY59" fmla="*/ 2073366 h 4135471"/>
                <a:gd name="connsiteX60" fmla="*/ 236706 w 2854049"/>
                <a:gd name="connsiteY60" fmla="*/ 2093409 h 4135471"/>
                <a:gd name="connsiteX61" fmla="*/ 264839 w 2854049"/>
                <a:gd name="connsiteY61" fmla="*/ 2113450 h 4135471"/>
                <a:gd name="connsiteX62" fmla="*/ 259018 w 2854049"/>
                <a:gd name="connsiteY62" fmla="*/ 2129483 h 4135471"/>
                <a:gd name="connsiteX63" fmla="*/ 250288 w 2854049"/>
                <a:gd name="connsiteY63" fmla="*/ 2145517 h 4135471"/>
                <a:gd name="connsiteX64" fmla="*/ 243497 w 2854049"/>
                <a:gd name="connsiteY64" fmla="*/ 2164557 h 4135471"/>
                <a:gd name="connsiteX65" fmla="*/ 241557 w 2854049"/>
                <a:gd name="connsiteY65" fmla="*/ 2184601 h 4135471"/>
                <a:gd name="connsiteX66" fmla="*/ 245437 w 2854049"/>
                <a:gd name="connsiteY66" fmla="*/ 2204642 h 4135471"/>
                <a:gd name="connsiteX67" fmla="*/ 256109 w 2854049"/>
                <a:gd name="connsiteY67" fmla="*/ 2222680 h 4135471"/>
                <a:gd name="connsiteX68" fmla="*/ 269690 w 2854049"/>
                <a:gd name="connsiteY68" fmla="*/ 2236709 h 4135471"/>
                <a:gd name="connsiteX69" fmla="*/ 287151 w 2854049"/>
                <a:gd name="connsiteY69" fmla="*/ 2249737 h 4135471"/>
                <a:gd name="connsiteX70" fmla="*/ 304613 w 2854049"/>
                <a:gd name="connsiteY70" fmla="*/ 2258756 h 4135471"/>
                <a:gd name="connsiteX71" fmla="*/ 321105 w 2854049"/>
                <a:gd name="connsiteY71" fmla="*/ 2269780 h 4135471"/>
                <a:gd name="connsiteX72" fmla="*/ 336627 w 2854049"/>
                <a:gd name="connsiteY72" fmla="*/ 2284810 h 4135471"/>
                <a:gd name="connsiteX73" fmla="*/ 345358 w 2854049"/>
                <a:gd name="connsiteY73" fmla="*/ 2300845 h 4135471"/>
                <a:gd name="connsiteX74" fmla="*/ 354089 w 2854049"/>
                <a:gd name="connsiteY74" fmla="*/ 2329906 h 4135471"/>
                <a:gd name="connsiteX75" fmla="*/ 354089 w 2854049"/>
                <a:gd name="connsiteY75" fmla="*/ 2362976 h 4135471"/>
                <a:gd name="connsiteX76" fmla="*/ 351179 w 2854049"/>
                <a:gd name="connsiteY76" fmla="*/ 2394041 h 4135471"/>
                <a:gd name="connsiteX77" fmla="*/ 343417 w 2854049"/>
                <a:gd name="connsiteY77" fmla="*/ 2426108 h 4135471"/>
                <a:gd name="connsiteX78" fmla="*/ 336627 w 2854049"/>
                <a:gd name="connsiteY78" fmla="*/ 2457173 h 4135471"/>
                <a:gd name="connsiteX79" fmla="*/ 331776 w 2854049"/>
                <a:gd name="connsiteY79" fmla="*/ 2485233 h 4135471"/>
                <a:gd name="connsiteX80" fmla="*/ 327896 w 2854049"/>
                <a:gd name="connsiteY80" fmla="*/ 2525318 h 4135471"/>
                <a:gd name="connsiteX81" fmla="*/ 331776 w 2854049"/>
                <a:gd name="connsiteY81" fmla="*/ 2561393 h 4135471"/>
                <a:gd name="connsiteX82" fmla="*/ 342447 w 2854049"/>
                <a:gd name="connsiteY82" fmla="*/ 2594464 h 4135471"/>
                <a:gd name="connsiteX83" fmla="*/ 356029 w 2854049"/>
                <a:gd name="connsiteY83" fmla="*/ 2623524 h 4135471"/>
                <a:gd name="connsiteX84" fmla="*/ 375432 w 2854049"/>
                <a:gd name="connsiteY84" fmla="*/ 2646572 h 4135471"/>
                <a:gd name="connsiteX85" fmla="*/ 400654 w 2854049"/>
                <a:gd name="connsiteY85" fmla="*/ 2668619 h 4135471"/>
                <a:gd name="connsiteX86" fmla="*/ 424906 w 2854049"/>
                <a:gd name="connsiteY86" fmla="*/ 2686657 h 4135471"/>
                <a:gd name="connsiteX87" fmla="*/ 453040 w 2854049"/>
                <a:gd name="connsiteY87" fmla="*/ 2701688 h 4135471"/>
                <a:gd name="connsiteX88" fmla="*/ 481173 w 2854049"/>
                <a:gd name="connsiteY88" fmla="*/ 2714717 h 4135471"/>
                <a:gd name="connsiteX89" fmla="*/ 509306 w 2854049"/>
                <a:gd name="connsiteY89" fmla="*/ 2721731 h 4135471"/>
                <a:gd name="connsiteX90" fmla="*/ 560721 w 2854049"/>
                <a:gd name="connsiteY90" fmla="*/ 2730751 h 4135471"/>
                <a:gd name="connsiteX91" fmla="*/ 615047 w 2854049"/>
                <a:gd name="connsiteY91" fmla="*/ 2734758 h 4135471"/>
                <a:gd name="connsiteX92" fmla="*/ 672284 w 2854049"/>
                <a:gd name="connsiteY92" fmla="*/ 2732755 h 4135471"/>
                <a:gd name="connsiteX93" fmla="*/ 728550 w 2854049"/>
                <a:gd name="connsiteY93" fmla="*/ 2726742 h 4135471"/>
                <a:gd name="connsiteX94" fmla="*/ 784816 w 2854049"/>
                <a:gd name="connsiteY94" fmla="*/ 2719726 h 4135471"/>
                <a:gd name="connsiteX95" fmla="*/ 838171 w 2854049"/>
                <a:gd name="connsiteY95" fmla="*/ 2708704 h 4135471"/>
                <a:gd name="connsiteX96" fmla="*/ 885706 w 2854049"/>
                <a:gd name="connsiteY96" fmla="*/ 2695677 h 4135471"/>
                <a:gd name="connsiteX97" fmla="*/ 927421 w 2854049"/>
                <a:gd name="connsiteY97" fmla="*/ 2681646 h 4135471"/>
                <a:gd name="connsiteX98" fmla="*/ 944882 w 2854049"/>
                <a:gd name="connsiteY98" fmla="*/ 2675633 h 4135471"/>
                <a:gd name="connsiteX99" fmla="*/ 968165 w 2854049"/>
                <a:gd name="connsiteY99" fmla="*/ 2668619 h 4135471"/>
                <a:gd name="connsiteX100" fmla="*/ 993388 w 2854049"/>
                <a:gd name="connsiteY100" fmla="*/ 2661605 h 4135471"/>
                <a:gd name="connsiteX101" fmla="*/ 1019581 w 2854049"/>
                <a:gd name="connsiteY101" fmla="*/ 2654590 h 4135471"/>
                <a:gd name="connsiteX102" fmla="*/ 1047714 w 2854049"/>
                <a:gd name="connsiteY102" fmla="*/ 2650582 h 4135471"/>
                <a:gd name="connsiteX103" fmla="*/ 1075847 w 2854049"/>
                <a:gd name="connsiteY103" fmla="*/ 2648577 h 4135471"/>
                <a:gd name="connsiteX104" fmla="*/ 1100100 w 2854049"/>
                <a:gd name="connsiteY104" fmla="*/ 2652585 h 4135471"/>
                <a:gd name="connsiteX105" fmla="*/ 1121442 w 2854049"/>
                <a:gd name="connsiteY105" fmla="*/ 2661605 h 4135471"/>
                <a:gd name="connsiteX106" fmla="*/ 1140844 w 2854049"/>
                <a:gd name="connsiteY106" fmla="*/ 2679643 h 4135471"/>
                <a:gd name="connsiteX107" fmla="*/ 1158306 w 2854049"/>
                <a:gd name="connsiteY107" fmla="*/ 2708704 h 4135471"/>
                <a:gd name="connsiteX108" fmla="*/ 1174797 w 2854049"/>
                <a:gd name="connsiteY108" fmla="*/ 2745782 h 4135471"/>
                <a:gd name="connsiteX109" fmla="*/ 1190319 w 2854049"/>
                <a:gd name="connsiteY109" fmla="*/ 2788872 h 4135471"/>
                <a:gd name="connsiteX110" fmla="*/ 1202931 w 2854049"/>
                <a:gd name="connsiteY110" fmla="*/ 2837975 h 4135471"/>
                <a:gd name="connsiteX111" fmla="*/ 1215541 w 2854049"/>
                <a:gd name="connsiteY111" fmla="*/ 2889083 h 4135471"/>
                <a:gd name="connsiteX112" fmla="*/ 1226212 w 2854049"/>
                <a:gd name="connsiteY112" fmla="*/ 2942195 h 4135471"/>
                <a:gd name="connsiteX113" fmla="*/ 1235914 w 2854049"/>
                <a:gd name="connsiteY113" fmla="*/ 2996309 h 4135471"/>
                <a:gd name="connsiteX114" fmla="*/ 1245616 w 2854049"/>
                <a:gd name="connsiteY114" fmla="*/ 3049421 h 4135471"/>
                <a:gd name="connsiteX115" fmla="*/ 1252407 w 2854049"/>
                <a:gd name="connsiteY115" fmla="*/ 3098524 h 4135471"/>
                <a:gd name="connsiteX116" fmla="*/ 1261138 w 2854049"/>
                <a:gd name="connsiteY116" fmla="*/ 3144621 h 4135471"/>
                <a:gd name="connsiteX117" fmla="*/ 1267927 w 2854049"/>
                <a:gd name="connsiteY117" fmla="*/ 3182701 h 4135471"/>
                <a:gd name="connsiteX118" fmla="*/ 1273749 w 2854049"/>
                <a:gd name="connsiteY118" fmla="*/ 3215771 h 4135471"/>
                <a:gd name="connsiteX119" fmla="*/ 1405683 w 2854049"/>
                <a:gd name="connsiteY119" fmla="*/ 3238820 h 4135471"/>
                <a:gd name="connsiteX120" fmla="*/ 1539558 w 2854049"/>
                <a:gd name="connsiteY120" fmla="*/ 3251847 h 4135471"/>
                <a:gd name="connsiteX121" fmla="*/ 1677312 w 2854049"/>
                <a:gd name="connsiteY121" fmla="*/ 3253851 h 4135471"/>
                <a:gd name="connsiteX122" fmla="*/ 1817977 w 2854049"/>
                <a:gd name="connsiteY122" fmla="*/ 3246837 h 4135471"/>
                <a:gd name="connsiteX123" fmla="*/ 1963493 w 2854049"/>
                <a:gd name="connsiteY123" fmla="*/ 3226793 h 4135471"/>
                <a:gd name="connsiteX124" fmla="*/ 1998071 w 2854049"/>
                <a:gd name="connsiteY124" fmla="*/ 3220300 h 4135471"/>
                <a:gd name="connsiteX125" fmla="*/ 1972544 w 2854049"/>
                <a:gd name="connsiteY125" fmla="*/ 2990832 h 4135471"/>
                <a:gd name="connsiteX126" fmla="*/ 1866104 w 2854049"/>
                <a:gd name="connsiteY126" fmla="*/ 2529483 h 4135471"/>
                <a:gd name="connsiteX127" fmla="*/ 1085631 w 2854049"/>
                <a:gd name="connsiteY127" fmla="*/ 1773024 h 4135471"/>
                <a:gd name="connsiteX128" fmla="*/ 1277747 w 2854049"/>
                <a:gd name="connsiteY128" fmla="*/ 968535 h 4135471"/>
                <a:gd name="connsiteX129" fmla="*/ 1914134 w 2854049"/>
                <a:gd name="connsiteY129" fmla="*/ 872477 h 4135471"/>
                <a:gd name="connsiteX130" fmla="*/ 2334389 w 2854049"/>
                <a:gd name="connsiteY130" fmla="*/ 1316747 h 4135471"/>
                <a:gd name="connsiteX131" fmla="*/ 2850702 w 2854049"/>
                <a:gd name="connsiteY131" fmla="*/ 1256710 h 4135471"/>
                <a:gd name="connsiteX132" fmla="*/ 2851858 w 2854049"/>
                <a:gd name="connsiteY132" fmla="*/ 1288484 h 4135471"/>
                <a:gd name="connsiteX133" fmla="*/ 2854049 w 2854049"/>
                <a:gd name="connsiteY133" fmla="*/ 1252639 h 4135471"/>
                <a:gd name="connsiteX134" fmla="*/ 2852109 w 2854049"/>
                <a:gd name="connsiteY134" fmla="*/ 1156435 h 4135471"/>
                <a:gd name="connsiteX135" fmla="*/ 2845318 w 2854049"/>
                <a:gd name="connsiteY135" fmla="*/ 1062236 h 4135471"/>
                <a:gd name="connsiteX136" fmla="*/ 2830767 w 2854049"/>
                <a:gd name="connsiteY136" fmla="*/ 971045 h 4135471"/>
                <a:gd name="connsiteX137" fmla="*/ 2811365 w 2854049"/>
                <a:gd name="connsiteY137" fmla="*/ 881857 h 4135471"/>
                <a:gd name="connsiteX138" fmla="*/ 2787112 w 2854049"/>
                <a:gd name="connsiteY138" fmla="*/ 799684 h 4135471"/>
                <a:gd name="connsiteX139" fmla="*/ 2759950 w 2854049"/>
                <a:gd name="connsiteY139" fmla="*/ 724526 h 4135471"/>
                <a:gd name="connsiteX140" fmla="*/ 2728906 w 2854049"/>
                <a:gd name="connsiteY140" fmla="*/ 657385 h 4135471"/>
                <a:gd name="connsiteX141" fmla="*/ 2682340 w 2854049"/>
                <a:gd name="connsiteY141" fmla="*/ 577215 h 4135471"/>
                <a:gd name="connsiteX142" fmla="*/ 2631895 w 2854049"/>
                <a:gd name="connsiteY142" fmla="*/ 501055 h 4135471"/>
                <a:gd name="connsiteX143" fmla="*/ 2574659 w 2854049"/>
                <a:gd name="connsiteY143" fmla="*/ 429907 h 4135471"/>
                <a:gd name="connsiteX144" fmla="*/ 2513543 w 2854049"/>
                <a:gd name="connsiteY144" fmla="*/ 361762 h 4135471"/>
                <a:gd name="connsiteX145" fmla="*/ 2446606 w 2854049"/>
                <a:gd name="connsiteY145" fmla="*/ 300634 h 4135471"/>
                <a:gd name="connsiteX146" fmla="*/ 2371907 w 2854049"/>
                <a:gd name="connsiteY146" fmla="*/ 243513 h 4135471"/>
                <a:gd name="connsiteX147" fmla="*/ 2294299 w 2854049"/>
                <a:gd name="connsiteY147" fmla="*/ 192406 h 4135471"/>
                <a:gd name="connsiteX148" fmla="*/ 2211840 w 2854049"/>
                <a:gd name="connsiteY148" fmla="*/ 147311 h 4135471"/>
                <a:gd name="connsiteX149" fmla="*/ 2121620 w 2854049"/>
                <a:gd name="connsiteY149" fmla="*/ 109230 h 4135471"/>
                <a:gd name="connsiteX150" fmla="*/ 2028490 w 2854049"/>
                <a:gd name="connsiteY150" fmla="*/ 74157 h 4135471"/>
                <a:gd name="connsiteX151" fmla="*/ 1927599 w 2854049"/>
                <a:gd name="connsiteY151" fmla="*/ 47099 h 4135471"/>
                <a:gd name="connsiteX152" fmla="*/ 1821858 w 2854049"/>
                <a:gd name="connsiteY152" fmla="*/ 25053 h 4135471"/>
                <a:gd name="connsiteX153" fmla="*/ 1711265 w 2854049"/>
                <a:gd name="connsiteY153" fmla="*/ 10021 h 4135471"/>
                <a:gd name="connsiteX154" fmla="*/ 1594853 w 2854049"/>
                <a:gd name="connsiteY154" fmla="*/ 1002 h 4135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2854049" h="4135471">
                  <a:moveTo>
                    <a:pt x="1696267" y="3431657"/>
                  </a:moveTo>
                  <a:cubicBezTo>
                    <a:pt x="1501914" y="3431657"/>
                    <a:pt x="1344360" y="3589211"/>
                    <a:pt x="1344360" y="3783564"/>
                  </a:cubicBezTo>
                  <a:cubicBezTo>
                    <a:pt x="1344360" y="3977917"/>
                    <a:pt x="1501914" y="4135471"/>
                    <a:pt x="1696267" y="4135471"/>
                  </a:cubicBezTo>
                  <a:cubicBezTo>
                    <a:pt x="1890620" y="4135471"/>
                    <a:pt x="2048174" y="3977917"/>
                    <a:pt x="2048174" y="3783564"/>
                  </a:cubicBezTo>
                  <a:cubicBezTo>
                    <a:pt x="2048174" y="3589211"/>
                    <a:pt x="1890620" y="3431657"/>
                    <a:pt x="1696267" y="3431657"/>
                  </a:cubicBezTo>
                  <a:close/>
                  <a:moveTo>
                    <a:pt x="1470680" y="0"/>
                  </a:moveTo>
                  <a:lnTo>
                    <a:pt x="1360088" y="9020"/>
                  </a:lnTo>
                  <a:lnTo>
                    <a:pt x="1082638" y="72152"/>
                  </a:lnTo>
                  <a:lnTo>
                    <a:pt x="1000179" y="103217"/>
                  </a:lnTo>
                  <a:lnTo>
                    <a:pt x="918691" y="138291"/>
                  </a:lnTo>
                  <a:lnTo>
                    <a:pt x="839141" y="180379"/>
                  </a:lnTo>
                  <a:lnTo>
                    <a:pt x="765414" y="227479"/>
                  </a:lnTo>
                  <a:lnTo>
                    <a:pt x="694595" y="280591"/>
                  </a:lnTo>
                  <a:lnTo>
                    <a:pt x="629599" y="338714"/>
                  </a:lnTo>
                  <a:lnTo>
                    <a:pt x="569452" y="401847"/>
                  </a:lnTo>
                  <a:lnTo>
                    <a:pt x="515126" y="470992"/>
                  </a:lnTo>
                  <a:lnTo>
                    <a:pt x="467591" y="544147"/>
                  </a:lnTo>
                  <a:lnTo>
                    <a:pt x="426847" y="622311"/>
                  </a:lnTo>
                  <a:lnTo>
                    <a:pt x="392893" y="706488"/>
                  </a:lnTo>
                  <a:lnTo>
                    <a:pt x="338568" y="937976"/>
                  </a:lnTo>
                  <a:lnTo>
                    <a:pt x="333717" y="994094"/>
                  </a:lnTo>
                  <a:lnTo>
                    <a:pt x="331776" y="1047206"/>
                  </a:lnTo>
                  <a:lnTo>
                    <a:pt x="333717" y="1096308"/>
                  </a:lnTo>
                  <a:lnTo>
                    <a:pt x="334686" y="1145413"/>
                  </a:lnTo>
                  <a:lnTo>
                    <a:pt x="334686" y="1191509"/>
                  </a:lnTo>
                  <a:lnTo>
                    <a:pt x="329836" y="1234599"/>
                  </a:lnTo>
                  <a:lnTo>
                    <a:pt x="315284" y="1278693"/>
                  </a:lnTo>
                  <a:lnTo>
                    <a:pt x="289092" y="1331805"/>
                  </a:lnTo>
                  <a:lnTo>
                    <a:pt x="257078" y="1380908"/>
                  </a:lnTo>
                  <a:lnTo>
                    <a:pt x="222155" y="1423998"/>
                  </a:lnTo>
                  <a:lnTo>
                    <a:pt x="185291" y="1468092"/>
                  </a:lnTo>
                  <a:lnTo>
                    <a:pt x="146487" y="1508176"/>
                  </a:lnTo>
                  <a:lnTo>
                    <a:pt x="107683" y="1548261"/>
                  </a:lnTo>
                  <a:lnTo>
                    <a:pt x="70819" y="1592354"/>
                  </a:lnTo>
                  <a:lnTo>
                    <a:pt x="58206" y="1604378"/>
                  </a:lnTo>
                  <a:lnTo>
                    <a:pt x="42684" y="1619410"/>
                  </a:lnTo>
                  <a:lnTo>
                    <a:pt x="26193" y="1637448"/>
                  </a:lnTo>
                  <a:lnTo>
                    <a:pt x="12611" y="1655486"/>
                  </a:lnTo>
                  <a:lnTo>
                    <a:pt x="3882" y="1677533"/>
                  </a:lnTo>
                  <a:lnTo>
                    <a:pt x="0" y="1701583"/>
                  </a:lnTo>
                  <a:lnTo>
                    <a:pt x="4851" y="1726636"/>
                  </a:lnTo>
                  <a:lnTo>
                    <a:pt x="17462" y="1750687"/>
                  </a:lnTo>
                  <a:lnTo>
                    <a:pt x="38806" y="1770728"/>
                  </a:lnTo>
                  <a:lnTo>
                    <a:pt x="63057" y="1784759"/>
                  </a:lnTo>
                  <a:lnTo>
                    <a:pt x="93130" y="1797786"/>
                  </a:lnTo>
                  <a:lnTo>
                    <a:pt x="125143" y="1808809"/>
                  </a:lnTo>
                  <a:lnTo>
                    <a:pt x="157158" y="1819833"/>
                  </a:lnTo>
                  <a:lnTo>
                    <a:pt x="188201" y="1830855"/>
                  </a:lnTo>
                  <a:lnTo>
                    <a:pt x="218273" y="1843883"/>
                  </a:lnTo>
                  <a:lnTo>
                    <a:pt x="245437" y="1857912"/>
                  </a:lnTo>
                  <a:lnTo>
                    <a:pt x="264839" y="1875951"/>
                  </a:lnTo>
                  <a:lnTo>
                    <a:pt x="259018" y="1900001"/>
                  </a:lnTo>
                  <a:lnTo>
                    <a:pt x="248347" y="1922047"/>
                  </a:lnTo>
                  <a:lnTo>
                    <a:pt x="237676" y="1945097"/>
                  </a:lnTo>
                  <a:lnTo>
                    <a:pt x="226035" y="1967142"/>
                  </a:lnTo>
                  <a:lnTo>
                    <a:pt x="215364" y="1989189"/>
                  </a:lnTo>
                  <a:lnTo>
                    <a:pt x="207602" y="2011236"/>
                  </a:lnTo>
                  <a:lnTo>
                    <a:pt x="204693" y="2031277"/>
                  </a:lnTo>
                  <a:lnTo>
                    <a:pt x="206633" y="2053324"/>
                  </a:lnTo>
                  <a:lnTo>
                    <a:pt x="217304" y="2073366"/>
                  </a:lnTo>
                  <a:lnTo>
                    <a:pt x="236706" y="2093409"/>
                  </a:lnTo>
                  <a:lnTo>
                    <a:pt x="264839" y="2113450"/>
                  </a:lnTo>
                  <a:lnTo>
                    <a:pt x="259018" y="2129483"/>
                  </a:lnTo>
                  <a:lnTo>
                    <a:pt x="250288" y="2145517"/>
                  </a:lnTo>
                  <a:lnTo>
                    <a:pt x="243497" y="2164557"/>
                  </a:lnTo>
                  <a:lnTo>
                    <a:pt x="241557" y="2184601"/>
                  </a:lnTo>
                  <a:lnTo>
                    <a:pt x="245437" y="2204642"/>
                  </a:lnTo>
                  <a:lnTo>
                    <a:pt x="256109" y="2222680"/>
                  </a:lnTo>
                  <a:lnTo>
                    <a:pt x="269690" y="2236709"/>
                  </a:lnTo>
                  <a:lnTo>
                    <a:pt x="287151" y="2249737"/>
                  </a:lnTo>
                  <a:lnTo>
                    <a:pt x="304613" y="2258756"/>
                  </a:lnTo>
                  <a:lnTo>
                    <a:pt x="321105" y="2269780"/>
                  </a:lnTo>
                  <a:lnTo>
                    <a:pt x="336627" y="2284810"/>
                  </a:lnTo>
                  <a:lnTo>
                    <a:pt x="345358" y="2300845"/>
                  </a:lnTo>
                  <a:lnTo>
                    <a:pt x="354089" y="2329906"/>
                  </a:lnTo>
                  <a:lnTo>
                    <a:pt x="354089" y="2362976"/>
                  </a:lnTo>
                  <a:lnTo>
                    <a:pt x="351179" y="2394041"/>
                  </a:lnTo>
                  <a:lnTo>
                    <a:pt x="343417" y="2426108"/>
                  </a:lnTo>
                  <a:lnTo>
                    <a:pt x="336627" y="2457173"/>
                  </a:lnTo>
                  <a:lnTo>
                    <a:pt x="331776" y="2485233"/>
                  </a:lnTo>
                  <a:lnTo>
                    <a:pt x="327896" y="2525318"/>
                  </a:lnTo>
                  <a:lnTo>
                    <a:pt x="331776" y="2561393"/>
                  </a:lnTo>
                  <a:lnTo>
                    <a:pt x="342447" y="2594464"/>
                  </a:lnTo>
                  <a:lnTo>
                    <a:pt x="356029" y="2623524"/>
                  </a:lnTo>
                  <a:lnTo>
                    <a:pt x="375432" y="2646572"/>
                  </a:lnTo>
                  <a:lnTo>
                    <a:pt x="400654" y="2668619"/>
                  </a:lnTo>
                  <a:lnTo>
                    <a:pt x="424906" y="2686657"/>
                  </a:lnTo>
                  <a:lnTo>
                    <a:pt x="453040" y="2701688"/>
                  </a:lnTo>
                  <a:lnTo>
                    <a:pt x="481173" y="2714717"/>
                  </a:lnTo>
                  <a:lnTo>
                    <a:pt x="509306" y="2721731"/>
                  </a:lnTo>
                  <a:lnTo>
                    <a:pt x="560721" y="2730751"/>
                  </a:lnTo>
                  <a:lnTo>
                    <a:pt x="615047" y="2734758"/>
                  </a:lnTo>
                  <a:lnTo>
                    <a:pt x="672284" y="2732755"/>
                  </a:lnTo>
                  <a:lnTo>
                    <a:pt x="728550" y="2726742"/>
                  </a:lnTo>
                  <a:lnTo>
                    <a:pt x="784816" y="2719726"/>
                  </a:lnTo>
                  <a:lnTo>
                    <a:pt x="838171" y="2708704"/>
                  </a:lnTo>
                  <a:lnTo>
                    <a:pt x="885706" y="2695677"/>
                  </a:lnTo>
                  <a:lnTo>
                    <a:pt x="927421" y="2681646"/>
                  </a:lnTo>
                  <a:lnTo>
                    <a:pt x="944882" y="2675633"/>
                  </a:lnTo>
                  <a:lnTo>
                    <a:pt x="968165" y="2668619"/>
                  </a:lnTo>
                  <a:lnTo>
                    <a:pt x="993388" y="2661605"/>
                  </a:lnTo>
                  <a:lnTo>
                    <a:pt x="1019581" y="2654590"/>
                  </a:lnTo>
                  <a:lnTo>
                    <a:pt x="1047714" y="2650582"/>
                  </a:lnTo>
                  <a:lnTo>
                    <a:pt x="1075847" y="2648577"/>
                  </a:lnTo>
                  <a:lnTo>
                    <a:pt x="1100100" y="2652585"/>
                  </a:lnTo>
                  <a:lnTo>
                    <a:pt x="1121442" y="2661605"/>
                  </a:lnTo>
                  <a:lnTo>
                    <a:pt x="1140844" y="2679643"/>
                  </a:lnTo>
                  <a:lnTo>
                    <a:pt x="1158306" y="2708704"/>
                  </a:lnTo>
                  <a:lnTo>
                    <a:pt x="1174797" y="2745782"/>
                  </a:lnTo>
                  <a:lnTo>
                    <a:pt x="1190319" y="2788872"/>
                  </a:lnTo>
                  <a:lnTo>
                    <a:pt x="1202931" y="2837975"/>
                  </a:lnTo>
                  <a:lnTo>
                    <a:pt x="1215541" y="2889083"/>
                  </a:lnTo>
                  <a:lnTo>
                    <a:pt x="1226212" y="2942195"/>
                  </a:lnTo>
                  <a:lnTo>
                    <a:pt x="1235914" y="2996309"/>
                  </a:lnTo>
                  <a:lnTo>
                    <a:pt x="1245616" y="3049421"/>
                  </a:lnTo>
                  <a:lnTo>
                    <a:pt x="1252407" y="3098524"/>
                  </a:lnTo>
                  <a:lnTo>
                    <a:pt x="1261138" y="3144621"/>
                  </a:lnTo>
                  <a:lnTo>
                    <a:pt x="1267927" y="3182701"/>
                  </a:lnTo>
                  <a:lnTo>
                    <a:pt x="1273749" y="3215771"/>
                  </a:lnTo>
                  <a:lnTo>
                    <a:pt x="1405683" y="3238820"/>
                  </a:lnTo>
                  <a:lnTo>
                    <a:pt x="1539558" y="3251847"/>
                  </a:lnTo>
                  <a:lnTo>
                    <a:pt x="1677312" y="3253851"/>
                  </a:lnTo>
                  <a:lnTo>
                    <a:pt x="1817977" y="3246837"/>
                  </a:lnTo>
                  <a:lnTo>
                    <a:pt x="1963493" y="3226793"/>
                  </a:lnTo>
                  <a:lnTo>
                    <a:pt x="1998071" y="3220300"/>
                  </a:lnTo>
                  <a:lnTo>
                    <a:pt x="1972544" y="2990832"/>
                  </a:lnTo>
                  <a:cubicBezTo>
                    <a:pt x="1951990" y="2824419"/>
                    <a:pt x="1923973" y="2664322"/>
                    <a:pt x="1866104" y="2529483"/>
                  </a:cubicBezTo>
                  <a:cubicBezTo>
                    <a:pt x="1798827" y="2378364"/>
                    <a:pt x="1318234" y="2057324"/>
                    <a:pt x="1085631" y="1773024"/>
                  </a:cubicBezTo>
                  <a:cubicBezTo>
                    <a:pt x="1039452" y="1683967"/>
                    <a:pt x="924385" y="1218329"/>
                    <a:pt x="1277747" y="968535"/>
                  </a:cubicBezTo>
                  <a:cubicBezTo>
                    <a:pt x="1430175" y="835482"/>
                    <a:pt x="1702005" y="831017"/>
                    <a:pt x="1914134" y="872477"/>
                  </a:cubicBezTo>
                  <a:cubicBezTo>
                    <a:pt x="2031257" y="905756"/>
                    <a:pt x="2240228" y="1053847"/>
                    <a:pt x="2334389" y="1316747"/>
                  </a:cubicBezTo>
                  <a:lnTo>
                    <a:pt x="2850702" y="1256710"/>
                  </a:lnTo>
                  <a:lnTo>
                    <a:pt x="2851858" y="1288484"/>
                  </a:lnTo>
                  <a:lnTo>
                    <a:pt x="2854049" y="1252639"/>
                  </a:lnTo>
                  <a:lnTo>
                    <a:pt x="2852109" y="1156435"/>
                  </a:lnTo>
                  <a:lnTo>
                    <a:pt x="2845318" y="1062236"/>
                  </a:lnTo>
                  <a:lnTo>
                    <a:pt x="2830767" y="971045"/>
                  </a:lnTo>
                  <a:lnTo>
                    <a:pt x="2811365" y="881857"/>
                  </a:lnTo>
                  <a:lnTo>
                    <a:pt x="2787112" y="799684"/>
                  </a:lnTo>
                  <a:lnTo>
                    <a:pt x="2759950" y="724526"/>
                  </a:lnTo>
                  <a:lnTo>
                    <a:pt x="2728906" y="657385"/>
                  </a:lnTo>
                  <a:lnTo>
                    <a:pt x="2682340" y="577215"/>
                  </a:lnTo>
                  <a:lnTo>
                    <a:pt x="2631895" y="501055"/>
                  </a:lnTo>
                  <a:lnTo>
                    <a:pt x="2574659" y="429907"/>
                  </a:lnTo>
                  <a:lnTo>
                    <a:pt x="2513543" y="361762"/>
                  </a:lnTo>
                  <a:lnTo>
                    <a:pt x="2446606" y="300634"/>
                  </a:lnTo>
                  <a:lnTo>
                    <a:pt x="2371907" y="243513"/>
                  </a:lnTo>
                  <a:lnTo>
                    <a:pt x="2294299" y="192406"/>
                  </a:lnTo>
                  <a:lnTo>
                    <a:pt x="2211840" y="147311"/>
                  </a:lnTo>
                  <a:lnTo>
                    <a:pt x="2121620" y="109230"/>
                  </a:lnTo>
                  <a:lnTo>
                    <a:pt x="2028490" y="74157"/>
                  </a:lnTo>
                  <a:lnTo>
                    <a:pt x="1927599" y="47099"/>
                  </a:lnTo>
                  <a:lnTo>
                    <a:pt x="1821858" y="25053"/>
                  </a:lnTo>
                  <a:lnTo>
                    <a:pt x="1711265" y="10021"/>
                  </a:lnTo>
                  <a:lnTo>
                    <a:pt x="1594853" y="10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sp>
          <p:nvSpPr>
            <p:cNvPr id="132" name="Freeform: Shape 3">
              <a:extLst>
                <a:ext uri="{FF2B5EF4-FFF2-40B4-BE49-F238E27FC236}">
                  <a16:creationId xmlns:a16="http://schemas.microsoft.com/office/drawing/2014/main" id="{4FE90AFD-DC88-44E8-9D53-D08CFCDBE3CA}"/>
                </a:ext>
              </a:extLst>
            </p:cNvPr>
            <p:cNvSpPr/>
            <p:nvPr/>
          </p:nvSpPr>
          <p:spPr>
            <a:xfrm flipH="1">
              <a:off x="1105009" y="665240"/>
              <a:ext cx="3688534" cy="2409764"/>
            </a:xfrm>
            <a:custGeom>
              <a:avLst/>
              <a:gdLst>
                <a:gd name="connsiteX0" fmla="*/ 1547519 w 3095038"/>
                <a:gd name="connsiteY0" fmla="*/ 0 h 2022026"/>
                <a:gd name="connsiteX1" fmla="*/ 3095038 w 3095038"/>
                <a:gd name="connsiteY1" fmla="*/ 627509 h 2022026"/>
                <a:gd name="connsiteX2" fmla="*/ 2825277 w 3095038"/>
                <a:gd name="connsiteY2" fmla="*/ 736897 h 2022026"/>
                <a:gd name="connsiteX3" fmla="*/ 2825277 w 3095038"/>
                <a:gd name="connsiteY3" fmla="*/ 1583608 h 2022026"/>
                <a:gd name="connsiteX4" fmla="*/ 2829142 w 3095038"/>
                <a:gd name="connsiteY4" fmla="*/ 1585209 h 2022026"/>
                <a:gd name="connsiteX5" fmla="*/ 2841509 w 3095038"/>
                <a:gd name="connsiteY5" fmla="*/ 1615067 h 2022026"/>
                <a:gd name="connsiteX6" fmla="*/ 2829142 w 3095038"/>
                <a:gd name="connsiteY6" fmla="*/ 1644926 h 2022026"/>
                <a:gd name="connsiteX7" fmla="*/ 2826092 w 3095038"/>
                <a:gd name="connsiteY7" fmla="*/ 1646189 h 2022026"/>
                <a:gd name="connsiteX8" fmla="*/ 2876626 w 3095038"/>
                <a:gd name="connsiteY8" fmla="*/ 2022026 h 2022026"/>
                <a:gd name="connsiteX9" fmla="*/ 2721940 w 3095038"/>
                <a:gd name="connsiteY9" fmla="*/ 2022026 h 2022026"/>
                <a:gd name="connsiteX10" fmla="*/ 2772475 w 3095038"/>
                <a:gd name="connsiteY10" fmla="*/ 1646189 h 2022026"/>
                <a:gd name="connsiteX11" fmla="*/ 2769425 w 3095038"/>
                <a:gd name="connsiteY11" fmla="*/ 1644926 h 2022026"/>
                <a:gd name="connsiteX12" fmla="*/ 2757057 w 3095038"/>
                <a:gd name="connsiteY12" fmla="*/ 1615067 h 2022026"/>
                <a:gd name="connsiteX13" fmla="*/ 2769425 w 3095038"/>
                <a:gd name="connsiteY13" fmla="*/ 1585209 h 2022026"/>
                <a:gd name="connsiteX14" fmla="*/ 2773289 w 3095038"/>
                <a:gd name="connsiteY14" fmla="*/ 1583608 h 2022026"/>
                <a:gd name="connsiteX15" fmla="*/ 2773289 w 3095038"/>
                <a:gd name="connsiteY15" fmla="*/ 757978 h 2022026"/>
                <a:gd name="connsiteX16" fmla="*/ 2747752 w 3095038"/>
                <a:gd name="connsiteY16" fmla="*/ 768333 h 2022026"/>
                <a:gd name="connsiteX17" fmla="*/ 2473970 w 3095038"/>
                <a:gd name="connsiteY17" fmla="*/ 981499 h 2022026"/>
                <a:gd name="connsiteX18" fmla="*/ 2473970 w 3095038"/>
                <a:gd name="connsiteY18" fmla="*/ 1333096 h 2022026"/>
                <a:gd name="connsiteX19" fmla="*/ 1442377 w 3095038"/>
                <a:gd name="connsiteY19" fmla="*/ 1553521 h 2022026"/>
                <a:gd name="connsiteX20" fmla="*/ 628675 w 3095038"/>
                <a:gd name="connsiteY20" fmla="*/ 1422110 h 2022026"/>
                <a:gd name="connsiteX21" fmla="*/ 635755 w 3095038"/>
                <a:gd name="connsiteY21" fmla="*/ 1406334 h 2022026"/>
                <a:gd name="connsiteX22" fmla="*/ 621068 w 3095038"/>
                <a:gd name="connsiteY22" fmla="*/ 1402746 h 2022026"/>
                <a:gd name="connsiteX23" fmla="*/ 621068 w 3095038"/>
                <a:gd name="connsiteY23" fmla="*/ 981499 h 2022026"/>
                <a:gd name="connsiteX24" fmla="*/ 0 w 3095038"/>
                <a:gd name="connsiteY24" fmla="*/ 627509 h 2022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95038" h="2022026">
                  <a:moveTo>
                    <a:pt x="1547519" y="0"/>
                  </a:moveTo>
                  <a:lnTo>
                    <a:pt x="3095038" y="627509"/>
                  </a:lnTo>
                  <a:lnTo>
                    <a:pt x="2825277" y="736897"/>
                  </a:lnTo>
                  <a:lnTo>
                    <a:pt x="2825277" y="1583608"/>
                  </a:lnTo>
                  <a:lnTo>
                    <a:pt x="2829142" y="1585209"/>
                  </a:lnTo>
                  <a:cubicBezTo>
                    <a:pt x="2836783" y="1592850"/>
                    <a:pt x="2841509" y="1603406"/>
                    <a:pt x="2841509" y="1615067"/>
                  </a:cubicBezTo>
                  <a:cubicBezTo>
                    <a:pt x="2841509" y="1626728"/>
                    <a:pt x="2836783" y="1637284"/>
                    <a:pt x="2829142" y="1644926"/>
                  </a:cubicBezTo>
                  <a:lnTo>
                    <a:pt x="2826092" y="1646189"/>
                  </a:lnTo>
                  <a:lnTo>
                    <a:pt x="2876626" y="2022026"/>
                  </a:lnTo>
                  <a:lnTo>
                    <a:pt x="2721940" y="2022026"/>
                  </a:lnTo>
                  <a:lnTo>
                    <a:pt x="2772475" y="1646189"/>
                  </a:lnTo>
                  <a:lnTo>
                    <a:pt x="2769425" y="1644926"/>
                  </a:lnTo>
                  <a:cubicBezTo>
                    <a:pt x="2761784" y="1637284"/>
                    <a:pt x="2757057" y="1626728"/>
                    <a:pt x="2757057" y="1615067"/>
                  </a:cubicBezTo>
                  <a:cubicBezTo>
                    <a:pt x="2757057" y="1603406"/>
                    <a:pt x="2761784" y="1592850"/>
                    <a:pt x="2769425" y="1585209"/>
                  </a:cubicBezTo>
                  <a:lnTo>
                    <a:pt x="2773289" y="1583608"/>
                  </a:lnTo>
                  <a:lnTo>
                    <a:pt x="2773289" y="757978"/>
                  </a:lnTo>
                  <a:lnTo>
                    <a:pt x="2747752" y="768333"/>
                  </a:lnTo>
                  <a:lnTo>
                    <a:pt x="2473970" y="981499"/>
                  </a:lnTo>
                  <a:lnTo>
                    <a:pt x="2473970" y="1333096"/>
                  </a:lnTo>
                  <a:cubicBezTo>
                    <a:pt x="2176456" y="1474039"/>
                    <a:pt x="1822001" y="1553521"/>
                    <a:pt x="1442377" y="1553521"/>
                  </a:cubicBezTo>
                  <a:cubicBezTo>
                    <a:pt x="1151810" y="1553521"/>
                    <a:pt x="875988" y="1506956"/>
                    <a:pt x="628675" y="1422110"/>
                  </a:cubicBezTo>
                  <a:cubicBezTo>
                    <a:pt x="630298" y="1416654"/>
                    <a:pt x="632987" y="1411486"/>
                    <a:pt x="635755" y="1406334"/>
                  </a:cubicBezTo>
                  <a:cubicBezTo>
                    <a:pt x="631035" y="1404608"/>
                    <a:pt x="626049" y="1403669"/>
                    <a:pt x="621068" y="1402746"/>
                  </a:cubicBezTo>
                  <a:lnTo>
                    <a:pt x="621068" y="981499"/>
                  </a:lnTo>
                  <a:lnTo>
                    <a:pt x="0" y="62750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0880E8FE-0196-4144-95CA-C31A7711A67E}"/>
              </a:ext>
            </a:extLst>
          </p:cNvPr>
          <p:cNvGrpSpPr/>
          <p:nvPr/>
        </p:nvGrpSpPr>
        <p:grpSpPr>
          <a:xfrm>
            <a:off x="4412157" y="1951877"/>
            <a:ext cx="4283258" cy="3663944"/>
            <a:chOff x="6246994" y="812078"/>
            <a:chExt cx="5883357" cy="503268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AB60653-748D-4D9D-90F6-F2A78BB204A9}"/>
                </a:ext>
              </a:extLst>
            </p:cNvPr>
            <p:cNvGrpSpPr/>
            <p:nvPr/>
          </p:nvGrpSpPr>
          <p:grpSpPr>
            <a:xfrm>
              <a:off x="6246994" y="2516298"/>
              <a:ext cx="5191551" cy="3328465"/>
              <a:chOff x="2695954" y="2499654"/>
              <a:chExt cx="6800092" cy="4359751"/>
            </a:xfrm>
          </p:grpSpPr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3E16CD32-401A-4579-9100-E781EEF1696A}"/>
                  </a:ext>
                </a:extLst>
              </p:cNvPr>
              <p:cNvSpPr/>
              <p:nvPr/>
            </p:nvSpPr>
            <p:spPr>
              <a:xfrm>
                <a:off x="3018586" y="2499654"/>
                <a:ext cx="6154910" cy="3904758"/>
              </a:xfrm>
              <a:custGeom>
                <a:avLst/>
                <a:gdLst>
                  <a:gd name="connsiteX0" fmla="*/ 5800181 w 6154910"/>
                  <a:gd name="connsiteY0" fmla="*/ 3904758 h 3904758"/>
                  <a:gd name="connsiteX1" fmla="*/ 354730 w 6154910"/>
                  <a:gd name="connsiteY1" fmla="*/ 3904758 h 3904758"/>
                  <a:gd name="connsiteX2" fmla="*/ 0 w 6154910"/>
                  <a:gd name="connsiteY2" fmla="*/ 3550028 h 3904758"/>
                  <a:gd name="connsiteX3" fmla="*/ 0 w 6154910"/>
                  <a:gd name="connsiteY3" fmla="*/ 354730 h 3904758"/>
                  <a:gd name="connsiteX4" fmla="*/ 354730 w 6154910"/>
                  <a:gd name="connsiteY4" fmla="*/ 0 h 3904758"/>
                  <a:gd name="connsiteX5" fmla="*/ 5800181 w 6154910"/>
                  <a:gd name="connsiteY5" fmla="*/ 0 h 3904758"/>
                  <a:gd name="connsiteX6" fmla="*/ 6154911 w 6154910"/>
                  <a:gd name="connsiteY6" fmla="*/ 354730 h 3904758"/>
                  <a:gd name="connsiteX7" fmla="*/ 6154911 w 6154910"/>
                  <a:gd name="connsiteY7" fmla="*/ 3550028 h 3904758"/>
                  <a:gd name="connsiteX8" fmla="*/ 5800181 w 6154910"/>
                  <a:gd name="connsiteY8" fmla="*/ 3904758 h 3904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54910" h="3904758">
                    <a:moveTo>
                      <a:pt x="5800181" y="3904758"/>
                    </a:moveTo>
                    <a:lnTo>
                      <a:pt x="354730" y="3904758"/>
                    </a:lnTo>
                    <a:cubicBezTo>
                      <a:pt x="158834" y="3904758"/>
                      <a:pt x="0" y="3745924"/>
                      <a:pt x="0" y="3550028"/>
                    </a:cubicBezTo>
                    <a:lnTo>
                      <a:pt x="0" y="354730"/>
                    </a:lnTo>
                    <a:cubicBezTo>
                      <a:pt x="0" y="158834"/>
                      <a:pt x="158834" y="0"/>
                      <a:pt x="354730" y="0"/>
                    </a:cubicBezTo>
                    <a:lnTo>
                      <a:pt x="5800181" y="0"/>
                    </a:lnTo>
                    <a:cubicBezTo>
                      <a:pt x="5996076" y="0"/>
                      <a:pt x="6154911" y="158834"/>
                      <a:pt x="6154911" y="354730"/>
                    </a:cubicBezTo>
                    <a:lnTo>
                      <a:pt x="6154911" y="3550028"/>
                    </a:lnTo>
                    <a:cubicBezTo>
                      <a:pt x="6154828" y="3745924"/>
                      <a:pt x="5995994" y="3904758"/>
                      <a:pt x="5800181" y="3904758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98A6D219-020C-4898-8764-1A1959A18440}"/>
                  </a:ext>
                </a:extLst>
              </p:cNvPr>
              <p:cNvSpPr/>
              <p:nvPr/>
            </p:nvSpPr>
            <p:spPr>
              <a:xfrm>
                <a:off x="3225401" y="2706552"/>
                <a:ext cx="5749469" cy="3491044"/>
              </a:xfrm>
              <a:custGeom>
                <a:avLst/>
                <a:gdLst>
                  <a:gd name="connsiteX0" fmla="*/ 5623312 w 5749469"/>
                  <a:gd name="connsiteY0" fmla="*/ 3491045 h 3491044"/>
                  <a:gd name="connsiteX1" fmla="*/ 126157 w 5749469"/>
                  <a:gd name="connsiteY1" fmla="*/ 3491045 h 3491044"/>
                  <a:gd name="connsiteX2" fmla="*/ 0 w 5749469"/>
                  <a:gd name="connsiteY2" fmla="*/ 3364887 h 3491044"/>
                  <a:gd name="connsiteX3" fmla="*/ 0 w 5749469"/>
                  <a:gd name="connsiteY3" fmla="*/ 126157 h 3491044"/>
                  <a:gd name="connsiteX4" fmla="*/ 126157 w 5749469"/>
                  <a:gd name="connsiteY4" fmla="*/ 0 h 3491044"/>
                  <a:gd name="connsiteX5" fmla="*/ 5623312 w 5749469"/>
                  <a:gd name="connsiteY5" fmla="*/ 0 h 3491044"/>
                  <a:gd name="connsiteX6" fmla="*/ 5749470 w 5749469"/>
                  <a:gd name="connsiteY6" fmla="*/ 126157 h 3491044"/>
                  <a:gd name="connsiteX7" fmla="*/ 5749470 w 5749469"/>
                  <a:gd name="connsiteY7" fmla="*/ 3364887 h 3491044"/>
                  <a:gd name="connsiteX8" fmla="*/ 5623312 w 5749469"/>
                  <a:gd name="connsiteY8" fmla="*/ 3491045 h 3491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9469" h="3491044">
                    <a:moveTo>
                      <a:pt x="5623312" y="3491045"/>
                    </a:moveTo>
                    <a:lnTo>
                      <a:pt x="126157" y="3491045"/>
                    </a:lnTo>
                    <a:cubicBezTo>
                      <a:pt x="56502" y="3491045"/>
                      <a:pt x="0" y="3434543"/>
                      <a:pt x="0" y="3364887"/>
                    </a:cubicBezTo>
                    <a:lnTo>
                      <a:pt x="0" y="126157"/>
                    </a:lnTo>
                    <a:cubicBezTo>
                      <a:pt x="0" y="56502"/>
                      <a:pt x="56502" y="0"/>
                      <a:pt x="126157" y="0"/>
                    </a:cubicBezTo>
                    <a:lnTo>
                      <a:pt x="5623312" y="0"/>
                    </a:lnTo>
                    <a:cubicBezTo>
                      <a:pt x="5692968" y="0"/>
                      <a:pt x="5749470" y="56502"/>
                      <a:pt x="5749470" y="126157"/>
                    </a:cubicBezTo>
                    <a:lnTo>
                      <a:pt x="5749470" y="3364887"/>
                    </a:lnTo>
                    <a:cubicBezTo>
                      <a:pt x="5749470" y="3434543"/>
                      <a:pt x="5692968" y="3491045"/>
                      <a:pt x="5623312" y="349104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AD256E3F-ED26-48D1-9215-8AD68CFF6EAD}"/>
                  </a:ext>
                </a:extLst>
              </p:cNvPr>
              <p:cNvSpPr/>
              <p:nvPr/>
            </p:nvSpPr>
            <p:spPr>
              <a:xfrm>
                <a:off x="2695954" y="6462320"/>
                <a:ext cx="6800092" cy="397085"/>
              </a:xfrm>
              <a:custGeom>
                <a:avLst/>
                <a:gdLst>
                  <a:gd name="connsiteX0" fmla="*/ 6448506 w 6800092"/>
                  <a:gd name="connsiteY0" fmla="*/ 397086 h 397085"/>
                  <a:gd name="connsiteX1" fmla="*/ 351586 w 6800092"/>
                  <a:gd name="connsiteY1" fmla="*/ 397086 h 397085"/>
                  <a:gd name="connsiteX2" fmla="*/ 0 w 6800092"/>
                  <a:gd name="connsiteY2" fmla="*/ 45499 h 397085"/>
                  <a:gd name="connsiteX3" fmla="*/ 0 w 6800092"/>
                  <a:gd name="connsiteY3" fmla="*/ 45499 h 397085"/>
                  <a:gd name="connsiteX4" fmla="*/ 45499 w 6800092"/>
                  <a:gd name="connsiteY4" fmla="*/ 0 h 397085"/>
                  <a:gd name="connsiteX5" fmla="*/ 6754593 w 6800092"/>
                  <a:gd name="connsiteY5" fmla="*/ 0 h 397085"/>
                  <a:gd name="connsiteX6" fmla="*/ 6800092 w 6800092"/>
                  <a:gd name="connsiteY6" fmla="*/ 45499 h 397085"/>
                  <a:gd name="connsiteX7" fmla="*/ 6800092 w 6800092"/>
                  <a:gd name="connsiteY7" fmla="*/ 45499 h 397085"/>
                  <a:gd name="connsiteX8" fmla="*/ 6448506 w 6800092"/>
                  <a:gd name="connsiteY8" fmla="*/ 397086 h 397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00092" h="397085">
                    <a:moveTo>
                      <a:pt x="6448506" y="397086"/>
                    </a:moveTo>
                    <a:lnTo>
                      <a:pt x="351586" y="397086"/>
                    </a:lnTo>
                    <a:cubicBezTo>
                      <a:pt x="157428" y="397086"/>
                      <a:pt x="0" y="239658"/>
                      <a:pt x="0" y="45499"/>
                    </a:cubicBezTo>
                    <a:lnTo>
                      <a:pt x="0" y="45499"/>
                    </a:lnTo>
                    <a:cubicBezTo>
                      <a:pt x="0" y="20351"/>
                      <a:pt x="20351" y="0"/>
                      <a:pt x="45499" y="0"/>
                    </a:cubicBezTo>
                    <a:lnTo>
                      <a:pt x="6754593" y="0"/>
                    </a:lnTo>
                    <a:cubicBezTo>
                      <a:pt x="6779741" y="0"/>
                      <a:pt x="6800092" y="20351"/>
                      <a:pt x="6800092" y="45499"/>
                    </a:cubicBezTo>
                    <a:lnTo>
                      <a:pt x="6800092" y="45499"/>
                    </a:lnTo>
                    <a:cubicBezTo>
                      <a:pt x="6800092" y="239658"/>
                      <a:pt x="6642664" y="397086"/>
                      <a:pt x="6448506" y="397086"/>
                    </a:cubicBezTo>
                    <a:close/>
                  </a:path>
                </a:pathLst>
              </a:custGeom>
              <a:solidFill>
                <a:srgbClr val="222B32"/>
              </a:solidFill>
              <a:ln w="826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CE76434-FF70-4E06-9600-4F08483FC1D9}"/>
                </a:ext>
              </a:extLst>
            </p:cNvPr>
            <p:cNvGrpSpPr/>
            <p:nvPr/>
          </p:nvGrpSpPr>
          <p:grpSpPr>
            <a:xfrm flipH="1">
              <a:off x="6978513" y="3383667"/>
              <a:ext cx="3872001" cy="1694757"/>
              <a:chOff x="323529" y="4121686"/>
              <a:chExt cx="5495863" cy="2405514"/>
            </a:xfrm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7E8905A7-736E-4F3E-9DE2-AD420134B11F}"/>
                  </a:ext>
                </a:extLst>
              </p:cNvPr>
              <p:cNvSpPr/>
              <p:nvPr/>
            </p:nvSpPr>
            <p:spPr>
              <a:xfrm>
                <a:off x="387363" y="4225002"/>
                <a:ext cx="5432029" cy="2302198"/>
              </a:xfrm>
              <a:custGeom>
                <a:avLst/>
                <a:gdLst>
                  <a:gd name="connsiteX0" fmla="*/ 2432252 w 5432029"/>
                  <a:gd name="connsiteY0" fmla="*/ 2056059 h 2302198"/>
                  <a:gd name="connsiteX1" fmla="*/ 2442526 w 5432029"/>
                  <a:gd name="connsiteY1" fmla="*/ 2063334 h 2302198"/>
                  <a:gd name="connsiteX2" fmla="*/ 2442719 w 5432029"/>
                  <a:gd name="connsiteY2" fmla="*/ 2063136 h 2302198"/>
                  <a:gd name="connsiteX3" fmla="*/ 3045007 w 5432029"/>
                  <a:gd name="connsiteY3" fmla="*/ 2039551 h 2302198"/>
                  <a:gd name="connsiteX4" fmla="*/ 3045278 w 5432029"/>
                  <a:gd name="connsiteY4" fmla="*/ 2039866 h 2302198"/>
                  <a:gd name="connsiteX5" fmla="*/ 3038617 w 5432029"/>
                  <a:gd name="connsiteY5" fmla="*/ 2044147 h 2302198"/>
                  <a:gd name="connsiteX6" fmla="*/ 3047642 w 5432029"/>
                  <a:gd name="connsiteY6" fmla="*/ 2039742 h 2302198"/>
                  <a:gd name="connsiteX7" fmla="*/ 3045187 w 5432029"/>
                  <a:gd name="connsiteY7" fmla="*/ 2039685 h 2302198"/>
                  <a:gd name="connsiteX8" fmla="*/ 2408526 w 5432029"/>
                  <a:gd name="connsiteY8" fmla="*/ 2032685 h 2302198"/>
                  <a:gd name="connsiteX9" fmla="*/ 2404697 w 5432029"/>
                  <a:gd name="connsiteY9" fmla="*/ 2036209 h 2302198"/>
                  <a:gd name="connsiteX10" fmla="*/ 2402409 w 5432029"/>
                  <a:gd name="connsiteY10" fmla="*/ 2036368 h 2302198"/>
                  <a:gd name="connsiteX11" fmla="*/ 2405060 w 5432029"/>
                  <a:gd name="connsiteY11" fmla="*/ 2036843 h 2302198"/>
                  <a:gd name="connsiteX12" fmla="*/ 2405078 w 5432029"/>
                  <a:gd name="connsiteY12" fmla="*/ 2036856 h 2302198"/>
                  <a:gd name="connsiteX13" fmla="*/ 2560484 w 5432029"/>
                  <a:gd name="connsiteY13" fmla="*/ 1962787 h 2302198"/>
                  <a:gd name="connsiteX14" fmla="*/ 2505252 w 5432029"/>
                  <a:gd name="connsiteY14" fmla="*/ 1998693 h 2302198"/>
                  <a:gd name="connsiteX15" fmla="*/ 2490336 w 5432029"/>
                  <a:gd name="connsiteY15" fmla="*/ 2014177 h 2302198"/>
                  <a:gd name="connsiteX16" fmla="*/ 2503826 w 5432029"/>
                  <a:gd name="connsiteY16" fmla="*/ 2000307 h 2302198"/>
                  <a:gd name="connsiteX17" fmla="*/ 2662644 w 5432029"/>
                  <a:gd name="connsiteY17" fmla="*/ 1870400 h 2302198"/>
                  <a:gd name="connsiteX18" fmla="*/ 2643136 w 5432029"/>
                  <a:gd name="connsiteY18" fmla="*/ 1872970 h 2302198"/>
                  <a:gd name="connsiteX19" fmla="*/ 2621121 w 5432029"/>
                  <a:gd name="connsiteY19" fmla="*/ 1880320 h 2302198"/>
                  <a:gd name="connsiteX20" fmla="*/ 2707287 w 5432029"/>
                  <a:gd name="connsiteY20" fmla="*/ 1864520 h 2302198"/>
                  <a:gd name="connsiteX21" fmla="*/ 2684828 w 5432029"/>
                  <a:gd name="connsiteY21" fmla="*/ 1867478 h 2302198"/>
                  <a:gd name="connsiteX22" fmla="*/ 2738185 w 5432029"/>
                  <a:gd name="connsiteY22" fmla="*/ 1866396 h 2302198"/>
                  <a:gd name="connsiteX23" fmla="*/ 4919998 w 5432029"/>
                  <a:gd name="connsiteY23" fmla="*/ 1837661 h 2302198"/>
                  <a:gd name="connsiteX24" fmla="*/ 5005100 w 5432029"/>
                  <a:gd name="connsiteY24" fmla="*/ 1847224 h 2302198"/>
                  <a:gd name="connsiteX25" fmla="*/ 5043049 w 5432029"/>
                  <a:gd name="connsiteY25" fmla="*/ 1849298 h 2302198"/>
                  <a:gd name="connsiteX26" fmla="*/ 2712614 w 5432029"/>
                  <a:gd name="connsiteY26" fmla="*/ 1771706 h 2302198"/>
                  <a:gd name="connsiteX27" fmla="*/ 2730141 w 5432029"/>
                  <a:gd name="connsiteY27" fmla="*/ 1788053 h 2302198"/>
                  <a:gd name="connsiteX28" fmla="*/ 2745583 w 5432029"/>
                  <a:gd name="connsiteY28" fmla="*/ 1794212 h 2302198"/>
                  <a:gd name="connsiteX29" fmla="*/ 2750801 w 5432029"/>
                  <a:gd name="connsiteY29" fmla="*/ 1788522 h 2302198"/>
                  <a:gd name="connsiteX30" fmla="*/ 2752646 w 5432029"/>
                  <a:gd name="connsiteY30" fmla="*/ 1784599 h 2302198"/>
                  <a:gd name="connsiteX31" fmla="*/ 2746584 w 5432029"/>
                  <a:gd name="connsiteY31" fmla="*/ 1791136 h 2302198"/>
                  <a:gd name="connsiteX32" fmla="*/ 2746585 w 5432029"/>
                  <a:gd name="connsiteY32" fmla="*/ 1791134 h 2302198"/>
                  <a:gd name="connsiteX33" fmla="*/ 2746584 w 5432029"/>
                  <a:gd name="connsiteY33" fmla="*/ 1791136 h 2302198"/>
                  <a:gd name="connsiteX34" fmla="*/ 2733648 w 5432029"/>
                  <a:gd name="connsiteY34" fmla="*/ 1788808 h 2302198"/>
                  <a:gd name="connsiteX35" fmla="*/ 2781558 w 5432029"/>
                  <a:gd name="connsiteY35" fmla="*/ 1757305 h 2302198"/>
                  <a:gd name="connsiteX36" fmla="*/ 2771043 w 5432029"/>
                  <a:gd name="connsiteY36" fmla="*/ 1766852 h 2302198"/>
                  <a:gd name="connsiteX37" fmla="*/ 2763115 w 5432029"/>
                  <a:gd name="connsiteY37" fmla="*/ 1776496 h 2302198"/>
                  <a:gd name="connsiteX38" fmla="*/ 2770909 w 5432029"/>
                  <a:gd name="connsiteY38" fmla="*/ 1769173 h 2302198"/>
                  <a:gd name="connsiteX39" fmla="*/ 1060503 w 5432029"/>
                  <a:gd name="connsiteY39" fmla="*/ 1755919 h 2302198"/>
                  <a:gd name="connsiteX40" fmla="*/ 1028932 w 5432029"/>
                  <a:gd name="connsiteY40" fmla="*/ 1764220 h 2302198"/>
                  <a:gd name="connsiteX41" fmla="*/ 1043467 w 5432029"/>
                  <a:gd name="connsiteY41" fmla="*/ 1761122 h 2302198"/>
                  <a:gd name="connsiteX42" fmla="*/ 4393245 w 5432029"/>
                  <a:gd name="connsiteY42" fmla="*/ 1747425 h 2302198"/>
                  <a:gd name="connsiteX43" fmla="*/ 4409920 w 5432029"/>
                  <a:gd name="connsiteY43" fmla="*/ 1752092 h 2302198"/>
                  <a:gd name="connsiteX44" fmla="*/ 4419749 w 5432029"/>
                  <a:gd name="connsiteY44" fmla="*/ 1754125 h 2302198"/>
                  <a:gd name="connsiteX45" fmla="*/ 1149484 w 5432029"/>
                  <a:gd name="connsiteY45" fmla="*/ 1728614 h 2302198"/>
                  <a:gd name="connsiteX46" fmla="*/ 1146880 w 5432029"/>
                  <a:gd name="connsiteY46" fmla="*/ 1729540 h 2302198"/>
                  <a:gd name="connsiteX47" fmla="*/ 1147391 w 5432029"/>
                  <a:gd name="connsiteY47" fmla="*/ 1729384 h 2302198"/>
                  <a:gd name="connsiteX48" fmla="*/ 1366458 w 5432029"/>
                  <a:gd name="connsiteY48" fmla="*/ 1652503 h 2302198"/>
                  <a:gd name="connsiteX49" fmla="*/ 1362080 w 5432029"/>
                  <a:gd name="connsiteY49" fmla="*/ 1653667 h 2302198"/>
                  <a:gd name="connsiteX50" fmla="*/ 1353845 w 5432029"/>
                  <a:gd name="connsiteY50" fmla="*/ 1656552 h 2302198"/>
                  <a:gd name="connsiteX51" fmla="*/ 4020525 w 5432029"/>
                  <a:gd name="connsiteY51" fmla="*/ 1643624 h 2302198"/>
                  <a:gd name="connsiteX52" fmla="*/ 4085375 w 5432029"/>
                  <a:gd name="connsiteY52" fmla="*/ 1660822 h 2302198"/>
                  <a:gd name="connsiteX53" fmla="*/ 4031222 w 5432029"/>
                  <a:gd name="connsiteY53" fmla="*/ 1645990 h 2302198"/>
                  <a:gd name="connsiteX54" fmla="*/ 4031345 w 5432029"/>
                  <a:gd name="connsiteY54" fmla="*/ 1645791 h 2302198"/>
                  <a:gd name="connsiteX55" fmla="*/ 4031322 w 5432029"/>
                  <a:gd name="connsiteY55" fmla="*/ 1645786 h 2302198"/>
                  <a:gd name="connsiteX56" fmla="*/ 4031192 w 5432029"/>
                  <a:gd name="connsiteY56" fmla="*/ 1645990 h 2302198"/>
                  <a:gd name="connsiteX57" fmla="*/ 2478122 w 5432029"/>
                  <a:gd name="connsiteY57" fmla="*/ 1614211 h 2302198"/>
                  <a:gd name="connsiteX58" fmla="*/ 2494931 w 5432029"/>
                  <a:gd name="connsiteY58" fmla="*/ 1622628 h 2302198"/>
                  <a:gd name="connsiteX59" fmla="*/ 2485068 w 5432029"/>
                  <a:gd name="connsiteY59" fmla="*/ 1616882 h 2302198"/>
                  <a:gd name="connsiteX60" fmla="*/ 3120333 w 5432029"/>
                  <a:gd name="connsiteY60" fmla="*/ 1562703 h 2302198"/>
                  <a:gd name="connsiteX61" fmla="*/ 3108793 w 5432029"/>
                  <a:gd name="connsiteY61" fmla="*/ 1565427 h 2302198"/>
                  <a:gd name="connsiteX62" fmla="*/ 3103951 w 5432029"/>
                  <a:gd name="connsiteY62" fmla="*/ 1567074 h 2302198"/>
                  <a:gd name="connsiteX63" fmla="*/ 3428537 w 5432029"/>
                  <a:gd name="connsiteY63" fmla="*/ 1537047 h 2302198"/>
                  <a:gd name="connsiteX64" fmla="*/ 3471354 w 5432029"/>
                  <a:gd name="connsiteY64" fmla="*/ 1540974 h 2302198"/>
                  <a:gd name="connsiteX65" fmla="*/ 3435852 w 5432029"/>
                  <a:gd name="connsiteY65" fmla="*/ 1537180 h 2302198"/>
                  <a:gd name="connsiteX66" fmla="*/ 3310746 w 5432029"/>
                  <a:gd name="connsiteY66" fmla="*/ 1534905 h 2302198"/>
                  <a:gd name="connsiteX67" fmla="*/ 3310578 w 5432029"/>
                  <a:gd name="connsiteY67" fmla="*/ 1534923 h 2302198"/>
                  <a:gd name="connsiteX68" fmla="*/ 3311558 w 5432029"/>
                  <a:gd name="connsiteY68" fmla="*/ 1534920 h 2302198"/>
                  <a:gd name="connsiteX69" fmla="*/ 2118878 w 5432029"/>
                  <a:gd name="connsiteY69" fmla="*/ 1529064 h 2302198"/>
                  <a:gd name="connsiteX70" fmla="*/ 2174046 w 5432029"/>
                  <a:gd name="connsiteY70" fmla="*/ 1532635 h 2302198"/>
                  <a:gd name="connsiteX71" fmla="*/ 2247209 w 5432029"/>
                  <a:gd name="connsiteY71" fmla="*/ 1542940 h 2302198"/>
                  <a:gd name="connsiteX72" fmla="*/ 2204208 w 5432029"/>
                  <a:gd name="connsiteY72" fmla="*/ 1533882 h 2302198"/>
                  <a:gd name="connsiteX73" fmla="*/ 2043118 w 5432029"/>
                  <a:gd name="connsiteY73" fmla="*/ 1524787 h 2302198"/>
                  <a:gd name="connsiteX74" fmla="*/ 2034655 w 5432029"/>
                  <a:gd name="connsiteY74" fmla="*/ 1525427 h 2302198"/>
                  <a:gd name="connsiteX75" fmla="*/ 2049461 w 5432029"/>
                  <a:gd name="connsiteY75" fmla="*/ 1525145 h 2302198"/>
                  <a:gd name="connsiteX76" fmla="*/ 3144765 w 5432029"/>
                  <a:gd name="connsiteY76" fmla="*/ 1171836 h 2302198"/>
                  <a:gd name="connsiteX77" fmla="*/ 3125608 w 5432029"/>
                  <a:gd name="connsiteY77" fmla="*/ 1195104 h 2302198"/>
                  <a:gd name="connsiteX78" fmla="*/ 3104127 w 5432029"/>
                  <a:gd name="connsiteY78" fmla="*/ 1223656 h 2302198"/>
                  <a:gd name="connsiteX79" fmla="*/ 3931960 w 5432029"/>
                  <a:gd name="connsiteY79" fmla="*/ 59 h 2302198"/>
                  <a:gd name="connsiteX80" fmla="*/ 3953874 w 5432029"/>
                  <a:gd name="connsiteY80" fmla="*/ 4230 h 2302198"/>
                  <a:gd name="connsiteX81" fmla="*/ 4573447 w 5432029"/>
                  <a:gd name="connsiteY81" fmla="*/ 201879 h 2302198"/>
                  <a:gd name="connsiteX82" fmla="*/ 4071604 w 5432029"/>
                  <a:gd name="connsiteY82" fmla="*/ 354339 h 2302198"/>
                  <a:gd name="connsiteX83" fmla="*/ 3745042 w 5432029"/>
                  <a:gd name="connsiteY83" fmla="*/ 564077 h 2302198"/>
                  <a:gd name="connsiteX84" fmla="*/ 3330304 w 5432029"/>
                  <a:gd name="connsiteY84" fmla="*/ 956940 h 2302198"/>
                  <a:gd name="connsiteX85" fmla="*/ 3326106 w 5432029"/>
                  <a:gd name="connsiteY85" fmla="*/ 961485 h 2302198"/>
                  <a:gd name="connsiteX86" fmla="*/ 3349430 w 5432029"/>
                  <a:gd name="connsiteY86" fmla="*/ 958104 h 2302198"/>
                  <a:gd name="connsiteX87" fmla="*/ 3755229 w 5432029"/>
                  <a:gd name="connsiteY87" fmla="*/ 907317 h 2302198"/>
                  <a:gd name="connsiteX88" fmla="*/ 3780046 w 5432029"/>
                  <a:gd name="connsiteY88" fmla="*/ 905914 h 2302198"/>
                  <a:gd name="connsiteX89" fmla="*/ 3780225 w 5432029"/>
                  <a:gd name="connsiteY89" fmla="*/ 905874 h 2302198"/>
                  <a:gd name="connsiteX90" fmla="*/ 3830824 w 5432029"/>
                  <a:gd name="connsiteY90" fmla="*/ 900494 h 2302198"/>
                  <a:gd name="connsiteX91" fmla="*/ 4578466 w 5432029"/>
                  <a:gd name="connsiteY91" fmla="*/ 920745 h 2302198"/>
                  <a:gd name="connsiteX92" fmla="*/ 4578928 w 5432029"/>
                  <a:gd name="connsiteY92" fmla="*/ 920988 h 2302198"/>
                  <a:gd name="connsiteX93" fmla="*/ 4581269 w 5432029"/>
                  <a:gd name="connsiteY93" fmla="*/ 921134 h 2302198"/>
                  <a:gd name="connsiteX94" fmla="*/ 4596835 w 5432029"/>
                  <a:gd name="connsiteY94" fmla="*/ 929295 h 2302198"/>
                  <a:gd name="connsiteX95" fmla="*/ 5058448 w 5432029"/>
                  <a:gd name="connsiteY95" fmla="*/ 1289711 h 2302198"/>
                  <a:gd name="connsiteX96" fmla="*/ 5073319 w 5432029"/>
                  <a:gd name="connsiteY96" fmla="*/ 1310264 h 2302198"/>
                  <a:gd name="connsiteX97" fmla="*/ 5048594 w 5432029"/>
                  <a:gd name="connsiteY97" fmla="*/ 1320451 h 2302198"/>
                  <a:gd name="connsiteX98" fmla="*/ 4871469 w 5432029"/>
                  <a:gd name="connsiteY98" fmla="*/ 1334990 h 2302198"/>
                  <a:gd name="connsiteX99" fmla="*/ 4563980 w 5432029"/>
                  <a:gd name="connsiteY99" fmla="*/ 1345115 h 2302198"/>
                  <a:gd name="connsiteX100" fmla="*/ 4361499 w 5432029"/>
                  <a:gd name="connsiteY100" fmla="*/ 1338643 h 2302198"/>
                  <a:gd name="connsiteX101" fmla="*/ 4335829 w 5432029"/>
                  <a:gd name="connsiteY101" fmla="*/ 1337339 h 2302198"/>
                  <a:gd name="connsiteX102" fmla="*/ 4393207 w 5432029"/>
                  <a:gd name="connsiteY102" fmla="*/ 1344633 h 2302198"/>
                  <a:gd name="connsiteX103" fmla="*/ 4394896 w 5432029"/>
                  <a:gd name="connsiteY103" fmla="*/ 1344880 h 2302198"/>
                  <a:gd name="connsiteX104" fmla="*/ 4396011 w 5432029"/>
                  <a:gd name="connsiteY104" fmla="*/ 1345022 h 2302198"/>
                  <a:gd name="connsiteX105" fmla="*/ 4478974 w 5432029"/>
                  <a:gd name="connsiteY105" fmla="*/ 1356877 h 2302198"/>
                  <a:gd name="connsiteX106" fmla="*/ 4504704 w 5432029"/>
                  <a:gd name="connsiteY106" fmla="*/ 1360950 h 2302198"/>
                  <a:gd name="connsiteX107" fmla="*/ 4511028 w 5432029"/>
                  <a:gd name="connsiteY107" fmla="*/ 1361875 h 2302198"/>
                  <a:gd name="connsiteX108" fmla="*/ 4516761 w 5432029"/>
                  <a:gd name="connsiteY108" fmla="*/ 1362858 h 2302198"/>
                  <a:gd name="connsiteX109" fmla="*/ 4543525 w 5432029"/>
                  <a:gd name="connsiteY109" fmla="*/ 1367094 h 2302198"/>
                  <a:gd name="connsiteX110" fmla="*/ 4585168 w 5432029"/>
                  <a:gd name="connsiteY110" fmla="*/ 1374495 h 2302198"/>
                  <a:gd name="connsiteX111" fmla="*/ 4593600 w 5432029"/>
                  <a:gd name="connsiteY111" fmla="*/ 1377245 h 2302198"/>
                  <a:gd name="connsiteX112" fmla="*/ 4591418 w 5432029"/>
                  <a:gd name="connsiteY112" fmla="*/ 1377363 h 2302198"/>
                  <a:gd name="connsiteX113" fmla="*/ 4611321 w 5432029"/>
                  <a:gd name="connsiteY113" fmla="*/ 1380884 h 2302198"/>
                  <a:gd name="connsiteX114" fmla="*/ 4632751 w 5432029"/>
                  <a:gd name="connsiteY114" fmla="*/ 1395325 h 2302198"/>
                  <a:gd name="connsiteX115" fmla="*/ 4873260 w 5432029"/>
                  <a:gd name="connsiteY115" fmla="*/ 1612197 h 2302198"/>
                  <a:gd name="connsiteX116" fmla="*/ 4987544 w 5432029"/>
                  <a:gd name="connsiteY116" fmla="*/ 1715480 h 2302198"/>
                  <a:gd name="connsiteX117" fmla="*/ 5113708 w 5432029"/>
                  <a:gd name="connsiteY117" fmla="*/ 1827528 h 2302198"/>
                  <a:gd name="connsiteX118" fmla="*/ 5143519 w 5432029"/>
                  <a:gd name="connsiteY118" fmla="*/ 1854789 h 2302198"/>
                  <a:gd name="connsiteX119" fmla="*/ 5143570 w 5432029"/>
                  <a:gd name="connsiteY119" fmla="*/ 1854792 h 2302198"/>
                  <a:gd name="connsiteX120" fmla="*/ 5431746 w 5432029"/>
                  <a:gd name="connsiteY120" fmla="*/ 2131754 h 2302198"/>
                  <a:gd name="connsiteX121" fmla="*/ 5429827 w 5432029"/>
                  <a:gd name="connsiteY121" fmla="*/ 2131690 h 2302198"/>
                  <a:gd name="connsiteX122" fmla="*/ 5431898 w 5432029"/>
                  <a:gd name="connsiteY122" fmla="*/ 2137738 h 2302198"/>
                  <a:gd name="connsiteX123" fmla="*/ 5431958 w 5432029"/>
                  <a:gd name="connsiteY123" fmla="*/ 2238904 h 2302198"/>
                  <a:gd name="connsiteX124" fmla="*/ 5429902 w 5432029"/>
                  <a:gd name="connsiteY124" fmla="*/ 2247337 h 2302198"/>
                  <a:gd name="connsiteX125" fmla="*/ 3869201 w 5432029"/>
                  <a:gd name="connsiteY125" fmla="*/ 2172300 h 2302198"/>
                  <a:gd name="connsiteX126" fmla="*/ 3714353 w 5432029"/>
                  <a:gd name="connsiteY126" fmla="*/ 2164080 h 2302198"/>
                  <a:gd name="connsiteX127" fmla="*/ 3733616 w 5432029"/>
                  <a:gd name="connsiteY127" fmla="*/ 2253564 h 2302198"/>
                  <a:gd name="connsiteX128" fmla="*/ 3660703 w 5432029"/>
                  <a:gd name="connsiteY128" fmla="*/ 2208811 h 2302198"/>
                  <a:gd name="connsiteX129" fmla="*/ 3597291 w 5432029"/>
                  <a:gd name="connsiteY129" fmla="*/ 2157843 h 2302198"/>
                  <a:gd name="connsiteX130" fmla="*/ 3526437 w 5432029"/>
                  <a:gd name="connsiteY130" fmla="*/ 2154061 h 2302198"/>
                  <a:gd name="connsiteX131" fmla="*/ 3478327 w 5432029"/>
                  <a:gd name="connsiteY131" fmla="*/ 2235459 h 2302198"/>
                  <a:gd name="connsiteX132" fmla="*/ 3424434 w 5432029"/>
                  <a:gd name="connsiteY132" fmla="*/ 2302198 h 2302198"/>
                  <a:gd name="connsiteX133" fmla="*/ 3401646 w 5432029"/>
                  <a:gd name="connsiteY133" fmla="*/ 2147377 h 2302198"/>
                  <a:gd name="connsiteX134" fmla="*/ 3341903 w 5432029"/>
                  <a:gd name="connsiteY134" fmla="*/ 2144174 h 2302198"/>
                  <a:gd name="connsiteX135" fmla="*/ 3084784 w 5432029"/>
                  <a:gd name="connsiteY135" fmla="*/ 2130332 h 2302198"/>
                  <a:gd name="connsiteX136" fmla="*/ 3067162 w 5432029"/>
                  <a:gd name="connsiteY136" fmla="*/ 2136529 h 2302198"/>
                  <a:gd name="connsiteX137" fmla="*/ 2670324 w 5432029"/>
                  <a:gd name="connsiteY137" fmla="*/ 2256042 h 2302198"/>
                  <a:gd name="connsiteX138" fmla="*/ 2388919 w 5432029"/>
                  <a:gd name="connsiteY138" fmla="*/ 2137980 h 2302198"/>
                  <a:gd name="connsiteX139" fmla="*/ 2365766 w 5432029"/>
                  <a:gd name="connsiteY139" fmla="*/ 2130877 h 2302198"/>
                  <a:gd name="connsiteX140" fmla="*/ 10582 w 5432029"/>
                  <a:gd name="connsiteY140" fmla="*/ 2293039 h 2302198"/>
                  <a:gd name="connsiteX141" fmla="*/ 2 w 5432029"/>
                  <a:gd name="connsiteY141" fmla="*/ 2285029 h 2302198"/>
                  <a:gd name="connsiteX142" fmla="*/ 305 w 5432029"/>
                  <a:gd name="connsiteY142" fmla="*/ 2198915 h 2302198"/>
                  <a:gd name="connsiteX143" fmla="*/ 2541 w 5432029"/>
                  <a:gd name="connsiteY143" fmla="*/ 2193475 h 2302198"/>
                  <a:gd name="connsiteX144" fmla="*/ 2570 w 5432029"/>
                  <a:gd name="connsiteY144" fmla="*/ 2193473 h 2302198"/>
                  <a:gd name="connsiteX145" fmla="*/ 2511 w 5432029"/>
                  <a:gd name="connsiteY145" fmla="*/ 2193476 h 2302198"/>
                  <a:gd name="connsiteX146" fmla="*/ 325295 w 5432029"/>
                  <a:gd name="connsiteY146" fmla="*/ 1845785 h 2302198"/>
                  <a:gd name="connsiteX147" fmla="*/ 325327 w 5432029"/>
                  <a:gd name="connsiteY147" fmla="*/ 1845784 h 2302198"/>
                  <a:gd name="connsiteX148" fmla="*/ 351873 w 5432029"/>
                  <a:gd name="connsiteY148" fmla="*/ 1822210 h 2302198"/>
                  <a:gd name="connsiteX149" fmla="*/ 813508 w 5432029"/>
                  <a:gd name="connsiteY149" fmla="*/ 1411284 h 2302198"/>
                  <a:gd name="connsiteX150" fmla="*/ 904125 w 5432029"/>
                  <a:gd name="connsiteY150" fmla="*/ 1368393 h 2302198"/>
                  <a:gd name="connsiteX151" fmla="*/ 1992746 w 5432029"/>
                  <a:gd name="connsiteY151" fmla="*/ 1099805 h 2302198"/>
                  <a:gd name="connsiteX152" fmla="*/ 2233255 w 5432029"/>
                  <a:gd name="connsiteY152" fmla="*/ 1081578 h 2302198"/>
                  <a:gd name="connsiteX153" fmla="*/ 2735310 w 5432029"/>
                  <a:gd name="connsiteY153" fmla="*/ 1236850 h 2302198"/>
                  <a:gd name="connsiteX154" fmla="*/ 2758493 w 5432029"/>
                  <a:gd name="connsiteY154" fmla="*/ 1228447 h 2302198"/>
                  <a:gd name="connsiteX155" fmla="*/ 3008191 w 5432029"/>
                  <a:gd name="connsiteY155" fmla="*/ 673617 h 2302198"/>
                  <a:gd name="connsiteX156" fmla="*/ 3575232 w 5432029"/>
                  <a:gd name="connsiteY156" fmla="*/ 135835 h 2302198"/>
                  <a:gd name="connsiteX157" fmla="*/ 3909774 w 5432029"/>
                  <a:gd name="connsiteY157" fmla="*/ 2779 h 2302198"/>
                  <a:gd name="connsiteX158" fmla="*/ 3931960 w 5432029"/>
                  <a:gd name="connsiteY158" fmla="*/ 59 h 2302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432029" h="2302198">
                    <a:moveTo>
                      <a:pt x="2432252" y="2056059"/>
                    </a:moveTo>
                    <a:lnTo>
                      <a:pt x="2442526" y="2063334"/>
                    </a:lnTo>
                    <a:lnTo>
                      <a:pt x="2442719" y="2063136"/>
                    </a:lnTo>
                    <a:close/>
                    <a:moveTo>
                      <a:pt x="3045007" y="2039551"/>
                    </a:moveTo>
                    <a:lnTo>
                      <a:pt x="3045278" y="2039866"/>
                    </a:lnTo>
                    <a:lnTo>
                      <a:pt x="3038617" y="2044147"/>
                    </a:lnTo>
                    <a:lnTo>
                      <a:pt x="3047642" y="2039742"/>
                    </a:lnTo>
                    <a:lnTo>
                      <a:pt x="3045187" y="2039685"/>
                    </a:lnTo>
                    <a:close/>
                    <a:moveTo>
                      <a:pt x="2408526" y="2032685"/>
                    </a:moveTo>
                    <a:lnTo>
                      <a:pt x="2404697" y="2036209"/>
                    </a:lnTo>
                    <a:lnTo>
                      <a:pt x="2402409" y="2036368"/>
                    </a:lnTo>
                    <a:lnTo>
                      <a:pt x="2405060" y="2036843"/>
                    </a:lnTo>
                    <a:lnTo>
                      <a:pt x="2405078" y="2036856"/>
                    </a:lnTo>
                    <a:close/>
                    <a:moveTo>
                      <a:pt x="2560484" y="1962787"/>
                    </a:moveTo>
                    <a:lnTo>
                      <a:pt x="2505252" y="1998693"/>
                    </a:lnTo>
                    <a:lnTo>
                      <a:pt x="2490336" y="2014177"/>
                    </a:lnTo>
                    <a:lnTo>
                      <a:pt x="2503826" y="2000307"/>
                    </a:lnTo>
                    <a:close/>
                    <a:moveTo>
                      <a:pt x="2662644" y="1870400"/>
                    </a:moveTo>
                    <a:lnTo>
                      <a:pt x="2643136" y="1872970"/>
                    </a:lnTo>
                    <a:lnTo>
                      <a:pt x="2621121" y="1880320"/>
                    </a:lnTo>
                    <a:close/>
                    <a:moveTo>
                      <a:pt x="2707287" y="1864520"/>
                    </a:moveTo>
                    <a:lnTo>
                      <a:pt x="2684828" y="1867478"/>
                    </a:lnTo>
                    <a:lnTo>
                      <a:pt x="2738185" y="1866396"/>
                    </a:lnTo>
                    <a:close/>
                    <a:moveTo>
                      <a:pt x="4919998" y="1837661"/>
                    </a:moveTo>
                    <a:lnTo>
                      <a:pt x="5005100" y="1847224"/>
                    </a:lnTo>
                    <a:lnTo>
                      <a:pt x="5043049" y="1849298"/>
                    </a:lnTo>
                    <a:close/>
                    <a:moveTo>
                      <a:pt x="2712614" y="1771706"/>
                    </a:moveTo>
                    <a:lnTo>
                      <a:pt x="2730141" y="1788053"/>
                    </a:lnTo>
                    <a:cubicBezTo>
                      <a:pt x="2735718" y="1792746"/>
                      <a:pt x="2738812" y="1799020"/>
                      <a:pt x="2745583" y="1794212"/>
                    </a:cubicBezTo>
                    <a:lnTo>
                      <a:pt x="2750801" y="1788522"/>
                    </a:lnTo>
                    <a:lnTo>
                      <a:pt x="2752646" y="1784599"/>
                    </a:lnTo>
                    <a:lnTo>
                      <a:pt x="2746584" y="1791136"/>
                    </a:lnTo>
                    <a:lnTo>
                      <a:pt x="2746585" y="1791134"/>
                    </a:lnTo>
                    <a:lnTo>
                      <a:pt x="2746584" y="1791136"/>
                    </a:lnTo>
                    <a:cubicBezTo>
                      <a:pt x="2740781" y="1798692"/>
                      <a:pt x="2737366" y="1792314"/>
                      <a:pt x="2733648" y="1788808"/>
                    </a:cubicBezTo>
                    <a:close/>
                    <a:moveTo>
                      <a:pt x="2781558" y="1757305"/>
                    </a:moveTo>
                    <a:lnTo>
                      <a:pt x="2771043" y="1766852"/>
                    </a:lnTo>
                    <a:lnTo>
                      <a:pt x="2763115" y="1776496"/>
                    </a:lnTo>
                    <a:lnTo>
                      <a:pt x="2770909" y="1769173"/>
                    </a:lnTo>
                    <a:close/>
                    <a:moveTo>
                      <a:pt x="1060503" y="1755919"/>
                    </a:moveTo>
                    <a:lnTo>
                      <a:pt x="1028932" y="1764220"/>
                    </a:lnTo>
                    <a:lnTo>
                      <a:pt x="1043467" y="1761122"/>
                    </a:lnTo>
                    <a:close/>
                    <a:moveTo>
                      <a:pt x="4393245" y="1747425"/>
                    </a:moveTo>
                    <a:lnTo>
                      <a:pt x="4409920" y="1752092"/>
                    </a:lnTo>
                    <a:lnTo>
                      <a:pt x="4419749" y="1754125"/>
                    </a:lnTo>
                    <a:close/>
                    <a:moveTo>
                      <a:pt x="1149484" y="1728614"/>
                    </a:moveTo>
                    <a:lnTo>
                      <a:pt x="1146880" y="1729540"/>
                    </a:lnTo>
                    <a:lnTo>
                      <a:pt x="1147391" y="1729384"/>
                    </a:lnTo>
                    <a:close/>
                    <a:moveTo>
                      <a:pt x="1366458" y="1652503"/>
                    </a:moveTo>
                    <a:lnTo>
                      <a:pt x="1362080" y="1653667"/>
                    </a:lnTo>
                    <a:lnTo>
                      <a:pt x="1353845" y="1656552"/>
                    </a:lnTo>
                    <a:close/>
                    <a:moveTo>
                      <a:pt x="4020525" y="1643624"/>
                    </a:moveTo>
                    <a:lnTo>
                      <a:pt x="4085375" y="1660822"/>
                    </a:lnTo>
                    <a:lnTo>
                      <a:pt x="4031222" y="1645990"/>
                    </a:lnTo>
                    <a:lnTo>
                      <a:pt x="4031345" y="1645791"/>
                    </a:lnTo>
                    <a:lnTo>
                      <a:pt x="4031322" y="1645786"/>
                    </a:lnTo>
                    <a:lnTo>
                      <a:pt x="4031192" y="1645990"/>
                    </a:lnTo>
                    <a:close/>
                    <a:moveTo>
                      <a:pt x="2478122" y="1614211"/>
                    </a:moveTo>
                    <a:lnTo>
                      <a:pt x="2494931" y="1622628"/>
                    </a:lnTo>
                    <a:lnTo>
                      <a:pt x="2485068" y="1616882"/>
                    </a:lnTo>
                    <a:close/>
                    <a:moveTo>
                      <a:pt x="3120333" y="1562703"/>
                    </a:moveTo>
                    <a:lnTo>
                      <a:pt x="3108793" y="1565427"/>
                    </a:lnTo>
                    <a:lnTo>
                      <a:pt x="3103951" y="1567074"/>
                    </a:lnTo>
                    <a:close/>
                    <a:moveTo>
                      <a:pt x="3428537" y="1537047"/>
                    </a:moveTo>
                    <a:lnTo>
                      <a:pt x="3471354" y="1540974"/>
                    </a:lnTo>
                    <a:lnTo>
                      <a:pt x="3435852" y="1537180"/>
                    </a:lnTo>
                    <a:close/>
                    <a:moveTo>
                      <a:pt x="3310746" y="1534905"/>
                    </a:moveTo>
                    <a:lnTo>
                      <a:pt x="3310578" y="1534923"/>
                    </a:lnTo>
                    <a:lnTo>
                      <a:pt x="3311558" y="1534920"/>
                    </a:lnTo>
                    <a:close/>
                    <a:moveTo>
                      <a:pt x="2118878" y="1529064"/>
                    </a:moveTo>
                    <a:lnTo>
                      <a:pt x="2174046" y="1532635"/>
                    </a:lnTo>
                    <a:lnTo>
                      <a:pt x="2247209" y="1542940"/>
                    </a:lnTo>
                    <a:lnTo>
                      <a:pt x="2204208" y="1533882"/>
                    </a:lnTo>
                    <a:close/>
                    <a:moveTo>
                      <a:pt x="2043118" y="1524787"/>
                    </a:moveTo>
                    <a:lnTo>
                      <a:pt x="2034655" y="1525427"/>
                    </a:lnTo>
                    <a:lnTo>
                      <a:pt x="2049461" y="1525145"/>
                    </a:lnTo>
                    <a:close/>
                    <a:moveTo>
                      <a:pt x="3144765" y="1171836"/>
                    </a:moveTo>
                    <a:lnTo>
                      <a:pt x="3125608" y="1195104"/>
                    </a:lnTo>
                    <a:lnTo>
                      <a:pt x="3104127" y="1223656"/>
                    </a:lnTo>
                    <a:close/>
                    <a:moveTo>
                      <a:pt x="3931960" y="59"/>
                    </a:moveTo>
                    <a:cubicBezTo>
                      <a:pt x="3939206" y="362"/>
                      <a:pt x="3946408" y="1812"/>
                      <a:pt x="3953874" y="4230"/>
                    </a:cubicBezTo>
                    <a:cubicBezTo>
                      <a:pt x="4063473" y="39655"/>
                      <a:pt x="4476634" y="171078"/>
                      <a:pt x="4573447" y="201879"/>
                    </a:cubicBezTo>
                    <a:cubicBezTo>
                      <a:pt x="4575744" y="202604"/>
                      <a:pt x="4212276" y="289081"/>
                      <a:pt x="4071604" y="354339"/>
                    </a:cubicBezTo>
                    <a:cubicBezTo>
                      <a:pt x="3953027" y="409350"/>
                      <a:pt x="3844093" y="478840"/>
                      <a:pt x="3745042" y="564077"/>
                    </a:cubicBezTo>
                    <a:cubicBezTo>
                      <a:pt x="3682474" y="617918"/>
                      <a:pt x="3388411" y="896612"/>
                      <a:pt x="3330304" y="956940"/>
                    </a:cubicBezTo>
                    <a:lnTo>
                      <a:pt x="3326106" y="961485"/>
                    </a:lnTo>
                    <a:lnTo>
                      <a:pt x="3349430" y="958104"/>
                    </a:lnTo>
                    <a:cubicBezTo>
                      <a:pt x="3440558" y="945376"/>
                      <a:pt x="3676307" y="914485"/>
                      <a:pt x="3755229" y="907317"/>
                    </a:cubicBezTo>
                    <a:lnTo>
                      <a:pt x="3780046" y="905914"/>
                    </a:lnTo>
                    <a:lnTo>
                      <a:pt x="3780225" y="905874"/>
                    </a:lnTo>
                    <a:cubicBezTo>
                      <a:pt x="3796547" y="899315"/>
                      <a:pt x="3814078" y="901552"/>
                      <a:pt x="3830824" y="900494"/>
                    </a:cubicBezTo>
                    <a:cubicBezTo>
                      <a:pt x="3959344" y="892242"/>
                      <a:pt x="4528048" y="915970"/>
                      <a:pt x="4578466" y="920745"/>
                    </a:cubicBezTo>
                    <a:lnTo>
                      <a:pt x="4578928" y="920988"/>
                    </a:lnTo>
                    <a:lnTo>
                      <a:pt x="4581269" y="921134"/>
                    </a:lnTo>
                    <a:cubicBezTo>
                      <a:pt x="4587918" y="921769"/>
                      <a:pt x="4592089" y="925487"/>
                      <a:pt x="4596835" y="929295"/>
                    </a:cubicBezTo>
                    <a:cubicBezTo>
                      <a:pt x="4628119" y="954473"/>
                      <a:pt x="4980011" y="1226780"/>
                      <a:pt x="5058448" y="1289711"/>
                    </a:cubicBezTo>
                    <a:cubicBezTo>
                      <a:pt x="5065339" y="1295242"/>
                      <a:pt x="5076250" y="1300441"/>
                      <a:pt x="5073319" y="1310264"/>
                    </a:cubicBezTo>
                    <a:cubicBezTo>
                      <a:pt x="5070205" y="1320783"/>
                      <a:pt x="5058115" y="1319484"/>
                      <a:pt x="5048594" y="1320451"/>
                    </a:cubicBezTo>
                    <a:cubicBezTo>
                      <a:pt x="4989653" y="1326496"/>
                      <a:pt x="4930501" y="1329790"/>
                      <a:pt x="4871469" y="1334990"/>
                    </a:cubicBezTo>
                    <a:cubicBezTo>
                      <a:pt x="4852971" y="1336622"/>
                      <a:pt x="4610739" y="1344239"/>
                      <a:pt x="4563980" y="1345115"/>
                    </a:cubicBezTo>
                    <a:cubicBezTo>
                      <a:pt x="4531986" y="1345720"/>
                      <a:pt x="4446839" y="1342591"/>
                      <a:pt x="4361499" y="1338643"/>
                    </a:cubicBezTo>
                    <a:lnTo>
                      <a:pt x="4335829" y="1337339"/>
                    </a:lnTo>
                    <a:lnTo>
                      <a:pt x="4393207" y="1344633"/>
                    </a:lnTo>
                    <a:lnTo>
                      <a:pt x="4394896" y="1344880"/>
                    </a:lnTo>
                    <a:lnTo>
                      <a:pt x="4396011" y="1345022"/>
                    </a:lnTo>
                    <a:cubicBezTo>
                      <a:pt x="4426234" y="1349115"/>
                      <a:pt x="4454138" y="1353133"/>
                      <a:pt x="4478974" y="1356877"/>
                    </a:cubicBezTo>
                    <a:lnTo>
                      <a:pt x="4504704" y="1360950"/>
                    </a:lnTo>
                    <a:lnTo>
                      <a:pt x="4511028" y="1361875"/>
                    </a:lnTo>
                    <a:lnTo>
                      <a:pt x="4516761" y="1362858"/>
                    </a:lnTo>
                    <a:lnTo>
                      <a:pt x="4543525" y="1367094"/>
                    </a:lnTo>
                    <a:cubicBezTo>
                      <a:pt x="4561474" y="1370096"/>
                      <a:pt x="4575605" y="1372628"/>
                      <a:pt x="4585168" y="1374495"/>
                    </a:cubicBezTo>
                    <a:cubicBezTo>
                      <a:pt x="4588039" y="1375069"/>
                      <a:pt x="4590789" y="1376309"/>
                      <a:pt x="4593600" y="1377245"/>
                    </a:cubicBezTo>
                    <a:lnTo>
                      <a:pt x="4591418" y="1377363"/>
                    </a:lnTo>
                    <a:lnTo>
                      <a:pt x="4611321" y="1380884"/>
                    </a:lnTo>
                    <a:cubicBezTo>
                      <a:pt x="4618031" y="1383627"/>
                      <a:pt x="4624831" y="1388161"/>
                      <a:pt x="4632751" y="1395325"/>
                    </a:cubicBezTo>
                    <a:cubicBezTo>
                      <a:pt x="4696196" y="1452754"/>
                      <a:pt x="4826893" y="1570364"/>
                      <a:pt x="4873260" y="1612197"/>
                    </a:cubicBezTo>
                    <a:cubicBezTo>
                      <a:pt x="4911375" y="1646594"/>
                      <a:pt x="4949308" y="1681233"/>
                      <a:pt x="4987544" y="1715480"/>
                    </a:cubicBezTo>
                    <a:cubicBezTo>
                      <a:pt x="5029468" y="1752990"/>
                      <a:pt x="5071694" y="1790138"/>
                      <a:pt x="5113708" y="1827528"/>
                    </a:cubicBezTo>
                    <a:lnTo>
                      <a:pt x="5143519" y="1854789"/>
                    </a:lnTo>
                    <a:lnTo>
                      <a:pt x="5143570" y="1854792"/>
                    </a:lnTo>
                    <a:cubicBezTo>
                      <a:pt x="5188910" y="1897109"/>
                      <a:pt x="5388402" y="2090556"/>
                      <a:pt x="5431746" y="2131754"/>
                    </a:cubicBezTo>
                    <a:lnTo>
                      <a:pt x="5429827" y="2131690"/>
                    </a:lnTo>
                    <a:lnTo>
                      <a:pt x="5431898" y="2137738"/>
                    </a:lnTo>
                    <a:cubicBezTo>
                      <a:pt x="5431988" y="2171440"/>
                      <a:pt x="5431988" y="2205172"/>
                      <a:pt x="5431958" y="2238904"/>
                    </a:cubicBezTo>
                    <a:cubicBezTo>
                      <a:pt x="5431958" y="2241836"/>
                      <a:pt x="5432623" y="2245040"/>
                      <a:pt x="5429902" y="2247337"/>
                    </a:cubicBezTo>
                    <a:cubicBezTo>
                      <a:pt x="5407724" y="2252514"/>
                      <a:pt x="4543218" y="2207970"/>
                      <a:pt x="3869201" y="2172300"/>
                    </a:cubicBezTo>
                    <a:lnTo>
                      <a:pt x="3714353" y="2164080"/>
                    </a:lnTo>
                    <a:lnTo>
                      <a:pt x="3733616" y="2253564"/>
                    </a:lnTo>
                    <a:cubicBezTo>
                      <a:pt x="3707637" y="2240295"/>
                      <a:pt x="3683554" y="2225212"/>
                      <a:pt x="3660703" y="2208811"/>
                    </a:cubicBezTo>
                    <a:lnTo>
                      <a:pt x="3597291" y="2157843"/>
                    </a:lnTo>
                    <a:lnTo>
                      <a:pt x="3526437" y="2154061"/>
                    </a:lnTo>
                    <a:lnTo>
                      <a:pt x="3478327" y="2235459"/>
                    </a:lnTo>
                    <a:cubicBezTo>
                      <a:pt x="3461249" y="2257041"/>
                      <a:pt x="3445925" y="2279982"/>
                      <a:pt x="3424434" y="2302198"/>
                    </a:cubicBezTo>
                    <a:lnTo>
                      <a:pt x="3401646" y="2147377"/>
                    </a:lnTo>
                    <a:lnTo>
                      <a:pt x="3341903" y="2144174"/>
                    </a:lnTo>
                    <a:cubicBezTo>
                      <a:pt x="3201871" y="2136652"/>
                      <a:pt x="3106870" y="2131511"/>
                      <a:pt x="3084784" y="2130332"/>
                    </a:cubicBezTo>
                    <a:cubicBezTo>
                      <a:pt x="3077620" y="2129939"/>
                      <a:pt x="3072602" y="2132207"/>
                      <a:pt x="3067162" y="2136529"/>
                    </a:cubicBezTo>
                    <a:cubicBezTo>
                      <a:pt x="2950882" y="2229413"/>
                      <a:pt x="2818855" y="2271669"/>
                      <a:pt x="2670324" y="2256042"/>
                    </a:cubicBezTo>
                    <a:cubicBezTo>
                      <a:pt x="2565137" y="2244980"/>
                      <a:pt x="2471376" y="2204235"/>
                      <a:pt x="2388919" y="2137980"/>
                    </a:cubicBezTo>
                    <a:cubicBezTo>
                      <a:pt x="2381635" y="2132116"/>
                      <a:pt x="2374925" y="2130212"/>
                      <a:pt x="2365766" y="2130877"/>
                    </a:cubicBezTo>
                    <a:cubicBezTo>
                      <a:pt x="2254292" y="2138826"/>
                      <a:pt x="41201" y="2290863"/>
                      <a:pt x="10582" y="2293039"/>
                    </a:cubicBezTo>
                    <a:cubicBezTo>
                      <a:pt x="4476" y="2293493"/>
                      <a:pt x="-119" y="2293523"/>
                      <a:pt x="2" y="2285029"/>
                    </a:cubicBezTo>
                    <a:cubicBezTo>
                      <a:pt x="365" y="2256315"/>
                      <a:pt x="153" y="2227630"/>
                      <a:pt x="305" y="2198915"/>
                    </a:cubicBezTo>
                    <a:cubicBezTo>
                      <a:pt x="305" y="2197102"/>
                      <a:pt x="1755" y="2195288"/>
                      <a:pt x="2541" y="2193475"/>
                    </a:cubicBezTo>
                    <a:lnTo>
                      <a:pt x="2570" y="2193473"/>
                    </a:lnTo>
                    <a:lnTo>
                      <a:pt x="2511" y="2193476"/>
                    </a:lnTo>
                    <a:cubicBezTo>
                      <a:pt x="26390" y="2167028"/>
                      <a:pt x="314535" y="1853523"/>
                      <a:pt x="325295" y="1845785"/>
                    </a:cubicBezTo>
                    <a:lnTo>
                      <a:pt x="325327" y="1845784"/>
                    </a:lnTo>
                    <a:lnTo>
                      <a:pt x="351873" y="1822210"/>
                    </a:lnTo>
                    <a:cubicBezTo>
                      <a:pt x="446564" y="1738388"/>
                      <a:pt x="749240" y="1471427"/>
                      <a:pt x="813508" y="1411284"/>
                    </a:cubicBezTo>
                    <a:cubicBezTo>
                      <a:pt x="840348" y="1386166"/>
                      <a:pt x="870786" y="1376343"/>
                      <a:pt x="904125" y="1368393"/>
                    </a:cubicBezTo>
                    <a:cubicBezTo>
                      <a:pt x="1142850" y="1311478"/>
                      <a:pt x="1864800" y="1115976"/>
                      <a:pt x="1992746" y="1099805"/>
                    </a:cubicBezTo>
                    <a:cubicBezTo>
                      <a:pt x="2072604" y="1089709"/>
                      <a:pt x="2152733" y="1082606"/>
                      <a:pt x="2233255" y="1081578"/>
                    </a:cubicBezTo>
                    <a:cubicBezTo>
                      <a:pt x="2417271" y="1079221"/>
                      <a:pt x="2584059" y="1132993"/>
                      <a:pt x="2735310" y="1236850"/>
                    </a:cubicBezTo>
                    <a:cubicBezTo>
                      <a:pt x="2752206" y="1248456"/>
                      <a:pt x="2751995" y="1248366"/>
                      <a:pt x="2758493" y="1228447"/>
                    </a:cubicBezTo>
                    <a:cubicBezTo>
                      <a:pt x="2821726" y="1034516"/>
                      <a:pt x="2901795" y="847991"/>
                      <a:pt x="3008191" y="673617"/>
                    </a:cubicBezTo>
                    <a:cubicBezTo>
                      <a:pt x="3148621" y="443476"/>
                      <a:pt x="3336627" y="262905"/>
                      <a:pt x="3575232" y="135835"/>
                    </a:cubicBezTo>
                    <a:cubicBezTo>
                      <a:pt x="3681869" y="79040"/>
                      <a:pt x="3793736" y="35756"/>
                      <a:pt x="3909774" y="2779"/>
                    </a:cubicBezTo>
                    <a:cubicBezTo>
                      <a:pt x="3917421" y="603"/>
                      <a:pt x="3924713" y="-243"/>
                      <a:pt x="3931960" y="59"/>
                    </a:cubicBez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7E723232-FBDB-4E31-853F-78B8C2E67ED7}"/>
                  </a:ext>
                </a:extLst>
              </p:cNvPr>
              <p:cNvSpPr/>
              <p:nvPr/>
            </p:nvSpPr>
            <p:spPr>
              <a:xfrm>
                <a:off x="326040" y="5646216"/>
                <a:ext cx="5429236" cy="668944"/>
              </a:xfrm>
              <a:custGeom>
                <a:avLst/>
                <a:gdLst>
                  <a:gd name="connsiteX0" fmla="*/ 0 w 11667231"/>
                  <a:gd name="connsiteY0" fmla="*/ 1437537 h 1437536"/>
                  <a:gd name="connsiteX1" fmla="*/ 693651 w 11667231"/>
                  <a:gd name="connsiteY1" fmla="*/ 690362 h 1437536"/>
                  <a:gd name="connsiteX2" fmla="*/ 1415623 w 11667231"/>
                  <a:gd name="connsiteY2" fmla="*/ 651650 h 1437536"/>
                  <a:gd name="connsiteX3" fmla="*/ 2236976 w 11667231"/>
                  <a:gd name="connsiteY3" fmla="*/ 508424 h 1437536"/>
                  <a:gd name="connsiteX4" fmla="*/ 2679447 w 11667231"/>
                  <a:gd name="connsiteY4" fmla="*/ 359548 h 1437536"/>
                  <a:gd name="connsiteX5" fmla="*/ 4148983 w 11667231"/>
                  <a:gd name="connsiteY5" fmla="*/ 6064 h 1437536"/>
                  <a:gd name="connsiteX6" fmla="*/ 5057115 w 11667231"/>
                  <a:gd name="connsiteY6" fmla="*/ 87907 h 1437536"/>
                  <a:gd name="connsiteX7" fmla="*/ 5861579 w 11667231"/>
                  <a:gd name="connsiteY7" fmla="*/ 566299 h 1437536"/>
                  <a:gd name="connsiteX8" fmla="*/ 5912438 w 11667231"/>
                  <a:gd name="connsiteY8" fmla="*/ 560258 h 1437536"/>
                  <a:gd name="connsiteX9" fmla="*/ 6808554 w 11667231"/>
                  <a:gd name="connsiteY9" fmla="*/ 53092 h 1437536"/>
                  <a:gd name="connsiteX10" fmla="*/ 7305262 w 11667231"/>
                  <a:gd name="connsiteY10" fmla="*/ 21654 h 1437536"/>
                  <a:gd name="connsiteX11" fmla="*/ 7898558 w 11667231"/>
                  <a:gd name="connsiteY11" fmla="*/ 96546 h 1437536"/>
                  <a:gd name="connsiteX12" fmla="*/ 9037994 w 11667231"/>
                  <a:gd name="connsiteY12" fmla="*/ 367732 h 1437536"/>
                  <a:gd name="connsiteX13" fmla="*/ 9912089 w 11667231"/>
                  <a:gd name="connsiteY13" fmla="*/ 580199 h 1437536"/>
                  <a:gd name="connsiteX14" fmla="*/ 11047952 w 11667231"/>
                  <a:gd name="connsiteY14" fmla="*/ 709719 h 1437536"/>
                  <a:gd name="connsiteX15" fmla="*/ 11667231 w 11667231"/>
                  <a:gd name="connsiteY15" fmla="*/ 1304899 h 1437536"/>
                  <a:gd name="connsiteX16" fmla="*/ 6538602 w 11667231"/>
                  <a:gd name="connsiteY16" fmla="*/ 1107047 h 1437536"/>
                  <a:gd name="connsiteX17" fmla="*/ 6514958 w 11667231"/>
                  <a:gd name="connsiteY17" fmla="*/ 1082494 h 1437536"/>
                  <a:gd name="connsiteX18" fmla="*/ 5956023 w 11667231"/>
                  <a:gd name="connsiteY18" fmla="*/ 739338 h 1437536"/>
                  <a:gd name="connsiteX19" fmla="*/ 5416184 w 11667231"/>
                  <a:gd name="connsiteY19" fmla="*/ 862038 h 1437536"/>
                  <a:gd name="connsiteX20" fmla="*/ 5162211 w 11667231"/>
                  <a:gd name="connsiteY20" fmla="*/ 1099577 h 1437536"/>
                  <a:gd name="connsiteX21" fmla="*/ 0 w 11667231"/>
                  <a:gd name="connsiteY21" fmla="*/ 1437537 h 1437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667231" h="1437536">
                    <a:moveTo>
                      <a:pt x="0" y="1437537"/>
                    </a:moveTo>
                    <a:cubicBezTo>
                      <a:pt x="51314" y="1380701"/>
                      <a:pt x="670528" y="706991"/>
                      <a:pt x="693651" y="690362"/>
                    </a:cubicBezTo>
                    <a:cubicBezTo>
                      <a:pt x="940999" y="690168"/>
                      <a:pt x="1238232" y="670746"/>
                      <a:pt x="1415623" y="651650"/>
                    </a:cubicBezTo>
                    <a:cubicBezTo>
                      <a:pt x="1693175" y="621770"/>
                      <a:pt x="1966959" y="579160"/>
                      <a:pt x="2236976" y="508424"/>
                    </a:cubicBezTo>
                    <a:cubicBezTo>
                      <a:pt x="2387865" y="468932"/>
                      <a:pt x="2534143" y="415669"/>
                      <a:pt x="2679447" y="359548"/>
                    </a:cubicBezTo>
                    <a:cubicBezTo>
                      <a:pt x="2899773" y="274457"/>
                      <a:pt x="3662602" y="47116"/>
                      <a:pt x="4148983" y="6064"/>
                    </a:cubicBezTo>
                    <a:cubicBezTo>
                      <a:pt x="4500518" y="-17839"/>
                      <a:pt x="4874916" y="32956"/>
                      <a:pt x="5057115" y="87907"/>
                    </a:cubicBezTo>
                    <a:cubicBezTo>
                      <a:pt x="5314270" y="165463"/>
                      <a:pt x="5689189" y="358899"/>
                      <a:pt x="5861579" y="566299"/>
                    </a:cubicBezTo>
                    <a:cubicBezTo>
                      <a:pt x="5877558" y="579745"/>
                      <a:pt x="5884053" y="599231"/>
                      <a:pt x="5912438" y="560258"/>
                    </a:cubicBezTo>
                    <a:cubicBezTo>
                      <a:pt x="6182845" y="267962"/>
                      <a:pt x="6464358" y="119021"/>
                      <a:pt x="6808554" y="53092"/>
                    </a:cubicBezTo>
                    <a:cubicBezTo>
                      <a:pt x="6972889" y="21589"/>
                      <a:pt x="7138913" y="13534"/>
                      <a:pt x="7305262" y="21654"/>
                    </a:cubicBezTo>
                    <a:cubicBezTo>
                      <a:pt x="7504738" y="31332"/>
                      <a:pt x="7702135" y="59847"/>
                      <a:pt x="7898558" y="96546"/>
                    </a:cubicBezTo>
                    <a:cubicBezTo>
                      <a:pt x="8280882" y="151043"/>
                      <a:pt x="8913801" y="327525"/>
                      <a:pt x="9037994" y="367732"/>
                    </a:cubicBezTo>
                    <a:cubicBezTo>
                      <a:pt x="9324119" y="460358"/>
                      <a:pt x="9616156" y="527716"/>
                      <a:pt x="9912089" y="580199"/>
                    </a:cubicBezTo>
                    <a:cubicBezTo>
                      <a:pt x="10071423" y="608454"/>
                      <a:pt x="10710188" y="709719"/>
                      <a:pt x="11047952" y="709719"/>
                    </a:cubicBezTo>
                    <a:cubicBezTo>
                      <a:pt x="11145384" y="800656"/>
                      <a:pt x="11574086" y="1216366"/>
                      <a:pt x="11667231" y="1304899"/>
                    </a:cubicBezTo>
                    <a:cubicBezTo>
                      <a:pt x="11470158" y="1300807"/>
                      <a:pt x="6721969" y="1105943"/>
                      <a:pt x="6538602" y="1107047"/>
                    </a:cubicBezTo>
                    <a:cubicBezTo>
                      <a:pt x="6535224" y="1108021"/>
                      <a:pt x="6525351" y="1096005"/>
                      <a:pt x="6514958" y="1082494"/>
                    </a:cubicBezTo>
                    <a:cubicBezTo>
                      <a:pt x="6376085" y="901011"/>
                      <a:pt x="6182650" y="774089"/>
                      <a:pt x="5956023" y="739338"/>
                    </a:cubicBezTo>
                    <a:cubicBezTo>
                      <a:pt x="5760834" y="709394"/>
                      <a:pt x="5580715" y="753564"/>
                      <a:pt x="5416184" y="862038"/>
                    </a:cubicBezTo>
                    <a:cubicBezTo>
                      <a:pt x="5329664" y="919068"/>
                      <a:pt x="5176696" y="1095160"/>
                      <a:pt x="5162211" y="1099577"/>
                    </a:cubicBezTo>
                    <a:cubicBezTo>
                      <a:pt x="5158574" y="1100357"/>
                      <a:pt x="271900" y="1430651"/>
                      <a:pt x="0" y="1437537"/>
                    </a:cubicBezTo>
                    <a:close/>
                  </a:path>
                </a:pathLst>
              </a:custGeom>
              <a:solidFill>
                <a:srgbClr val="AEAEA6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902D8695-68F0-4F34-932D-B7B017A874A2}"/>
                  </a:ext>
                </a:extLst>
              </p:cNvPr>
              <p:cNvSpPr/>
              <p:nvPr/>
            </p:nvSpPr>
            <p:spPr>
              <a:xfrm>
                <a:off x="648855" y="4121686"/>
                <a:ext cx="4818427" cy="1855003"/>
              </a:xfrm>
              <a:custGeom>
                <a:avLst/>
                <a:gdLst>
                  <a:gd name="connsiteX0" fmla="*/ 6058873 w 10354626"/>
                  <a:gd name="connsiteY0" fmla="*/ 2518232 h 3986333"/>
                  <a:gd name="connsiteX1" fmla="*/ 6017705 w 10354626"/>
                  <a:gd name="connsiteY1" fmla="*/ 2568234 h 3986333"/>
                  <a:gd name="connsiteX2" fmla="*/ 5971544 w 10354626"/>
                  <a:gd name="connsiteY2" fmla="*/ 2629592 h 3986333"/>
                  <a:gd name="connsiteX3" fmla="*/ 7750526 w 10354626"/>
                  <a:gd name="connsiteY3" fmla="*/ 127 h 3986333"/>
                  <a:gd name="connsiteX4" fmla="*/ 7797618 w 10354626"/>
                  <a:gd name="connsiteY4" fmla="*/ 9091 h 3986333"/>
                  <a:gd name="connsiteX5" fmla="*/ 9129059 w 10354626"/>
                  <a:gd name="connsiteY5" fmla="*/ 433830 h 3986333"/>
                  <a:gd name="connsiteX6" fmla="*/ 8050617 w 10354626"/>
                  <a:gd name="connsiteY6" fmla="*/ 761462 h 3986333"/>
                  <a:gd name="connsiteX7" fmla="*/ 7348846 w 10354626"/>
                  <a:gd name="connsiteY7" fmla="*/ 1212182 h 3986333"/>
                  <a:gd name="connsiteX8" fmla="*/ 6457590 w 10354626"/>
                  <a:gd name="connsiteY8" fmla="*/ 2056430 h 3986333"/>
                  <a:gd name="connsiteX9" fmla="*/ 6448568 w 10354626"/>
                  <a:gd name="connsiteY9" fmla="*/ 2066196 h 3986333"/>
                  <a:gd name="connsiteX10" fmla="*/ 6498690 w 10354626"/>
                  <a:gd name="connsiteY10" fmla="*/ 2058930 h 3986333"/>
                  <a:gd name="connsiteX11" fmla="*/ 7370738 w 10354626"/>
                  <a:gd name="connsiteY11" fmla="*/ 1949791 h 3986333"/>
                  <a:gd name="connsiteX12" fmla="*/ 7424070 w 10354626"/>
                  <a:gd name="connsiteY12" fmla="*/ 1946777 h 3986333"/>
                  <a:gd name="connsiteX13" fmla="*/ 7424454 w 10354626"/>
                  <a:gd name="connsiteY13" fmla="*/ 1946691 h 3986333"/>
                  <a:gd name="connsiteX14" fmla="*/ 7533188 w 10354626"/>
                  <a:gd name="connsiteY14" fmla="*/ 1935129 h 3986333"/>
                  <a:gd name="connsiteX15" fmla="*/ 9139843 w 10354626"/>
                  <a:gd name="connsiteY15" fmla="*/ 1978648 h 3986333"/>
                  <a:gd name="connsiteX16" fmla="*/ 9173294 w 10354626"/>
                  <a:gd name="connsiteY16" fmla="*/ 1996186 h 3986333"/>
                  <a:gd name="connsiteX17" fmla="*/ 10165283 w 10354626"/>
                  <a:gd name="connsiteY17" fmla="*/ 2770706 h 3986333"/>
                  <a:gd name="connsiteX18" fmla="*/ 10197241 w 10354626"/>
                  <a:gd name="connsiteY18" fmla="*/ 2814875 h 3986333"/>
                  <a:gd name="connsiteX19" fmla="*/ 10144107 w 10354626"/>
                  <a:gd name="connsiteY19" fmla="*/ 2836765 h 3986333"/>
                  <a:gd name="connsiteX20" fmla="*/ 9763473 w 10354626"/>
                  <a:gd name="connsiteY20" fmla="*/ 2868009 h 3986333"/>
                  <a:gd name="connsiteX21" fmla="*/ 9102689 w 10354626"/>
                  <a:gd name="connsiteY21" fmla="*/ 2889768 h 3986333"/>
                  <a:gd name="connsiteX22" fmla="*/ 8667565 w 10354626"/>
                  <a:gd name="connsiteY22" fmla="*/ 2875860 h 3986333"/>
                  <a:gd name="connsiteX23" fmla="*/ 8613094 w 10354626"/>
                  <a:gd name="connsiteY23" fmla="*/ 2873215 h 3986333"/>
                  <a:gd name="connsiteX24" fmla="*/ 8741730 w 10354626"/>
                  <a:gd name="connsiteY24" fmla="*/ 2889567 h 3986333"/>
                  <a:gd name="connsiteX25" fmla="*/ 9148222 w 10354626"/>
                  <a:gd name="connsiteY25" fmla="*/ 2952903 h 3986333"/>
                  <a:gd name="connsiteX26" fmla="*/ 9166344 w 10354626"/>
                  <a:gd name="connsiteY26" fmla="*/ 2958814 h 3986333"/>
                  <a:gd name="connsiteX27" fmla="*/ 9152719 w 10354626"/>
                  <a:gd name="connsiteY27" fmla="*/ 2959550 h 3986333"/>
                  <a:gd name="connsiteX28" fmla="*/ 9165564 w 10354626"/>
                  <a:gd name="connsiteY28" fmla="*/ 2959529 h 3986333"/>
                  <a:gd name="connsiteX29" fmla="*/ 9256501 w 10354626"/>
                  <a:gd name="connsiteY29" fmla="*/ 2998502 h 3986333"/>
                  <a:gd name="connsiteX30" fmla="*/ 9773346 w 10354626"/>
                  <a:gd name="connsiteY30" fmla="*/ 3464552 h 3986333"/>
                  <a:gd name="connsiteX31" fmla="*/ 10018939 w 10354626"/>
                  <a:gd name="connsiteY31" fmla="*/ 3686502 h 3986333"/>
                  <a:gd name="connsiteX32" fmla="*/ 10290060 w 10354626"/>
                  <a:gd name="connsiteY32" fmla="*/ 3927289 h 3986333"/>
                  <a:gd name="connsiteX33" fmla="*/ 10354626 w 10354626"/>
                  <a:gd name="connsiteY33" fmla="*/ 3986333 h 3986333"/>
                  <a:gd name="connsiteX34" fmla="*/ 10248619 w 10354626"/>
                  <a:gd name="connsiteY34" fmla="*/ 3984514 h 3986333"/>
                  <a:gd name="connsiteX35" fmla="*/ 9700531 w 10354626"/>
                  <a:gd name="connsiteY35" fmla="*/ 3932680 h 3986333"/>
                  <a:gd name="connsiteX36" fmla="*/ 8925038 w 10354626"/>
                  <a:gd name="connsiteY36" fmla="*/ 3801472 h 3986333"/>
                  <a:gd name="connsiteX37" fmla="*/ 8156883 w 10354626"/>
                  <a:gd name="connsiteY37" fmla="*/ 3590044 h 3986333"/>
                  <a:gd name="connsiteX38" fmla="*/ 7963837 w 10354626"/>
                  <a:gd name="connsiteY38" fmla="*/ 3537171 h 3986333"/>
                  <a:gd name="connsiteX39" fmla="*/ 7966219 w 10354626"/>
                  <a:gd name="connsiteY39" fmla="*/ 3533327 h 3986333"/>
                  <a:gd name="connsiteX40" fmla="*/ 7963772 w 10354626"/>
                  <a:gd name="connsiteY40" fmla="*/ 3537171 h 3986333"/>
                  <a:gd name="connsiteX41" fmla="*/ 6945672 w 10354626"/>
                  <a:gd name="connsiteY41" fmla="*/ 3331070 h 3986333"/>
                  <a:gd name="connsiteX42" fmla="*/ 6409536 w 10354626"/>
                  <a:gd name="connsiteY42" fmla="*/ 3297618 h 3986333"/>
                  <a:gd name="connsiteX43" fmla="*/ 5241780 w 10354626"/>
                  <a:gd name="connsiteY43" fmla="*/ 3809591 h 3986333"/>
                  <a:gd name="connsiteX44" fmla="*/ 5368663 w 10354626"/>
                  <a:gd name="connsiteY44" fmla="*/ 3653671 h 3986333"/>
                  <a:gd name="connsiteX45" fmla="*/ 5358699 w 10354626"/>
                  <a:gd name="connsiteY45" fmla="*/ 3663379 h 3986333"/>
                  <a:gd name="connsiteX46" fmla="*/ 5203197 w 10354626"/>
                  <a:gd name="connsiteY46" fmla="*/ 3849085 h 3986333"/>
                  <a:gd name="connsiteX47" fmla="*/ 5203199 w 10354626"/>
                  <a:gd name="connsiteY47" fmla="*/ 3849081 h 3986333"/>
                  <a:gd name="connsiteX48" fmla="*/ 5203197 w 10354626"/>
                  <a:gd name="connsiteY48" fmla="*/ 3849084 h 3986333"/>
                  <a:gd name="connsiteX49" fmla="*/ 5175396 w 10354626"/>
                  <a:gd name="connsiteY49" fmla="*/ 3844083 h 3986333"/>
                  <a:gd name="connsiteX50" fmla="*/ 4641208 w 10354626"/>
                  <a:gd name="connsiteY50" fmla="*/ 3474620 h 3986333"/>
                  <a:gd name="connsiteX51" fmla="*/ 4037649 w 10354626"/>
                  <a:gd name="connsiteY51" fmla="*/ 3296255 h 3986333"/>
                  <a:gd name="connsiteX52" fmla="*/ 3345882 w 10354626"/>
                  <a:gd name="connsiteY52" fmla="*/ 3302815 h 3986333"/>
                  <a:gd name="connsiteX53" fmla="*/ 2227947 w 10354626"/>
                  <a:gd name="connsiteY53" fmla="*/ 3553670 h 3986333"/>
                  <a:gd name="connsiteX54" fmla="*/ 1680638 w 10354626"/>
                  <a:gd name="connsiteY54" fmla="*/ 3746910 h 3986333"/>
                  <a:gd name="connsiteX55" fmla="*/ 1023881 w 10354626"/>
                  <a:gd name="connsiteY55" fmla="*/ 3895527 h 3986333"/>
                  <a:gd name="connsiteX56" fmla="*/ 0 w 10354626"/>
                  <a:gd name="connsiteY56" fmla="*/ 3966522 h 3986333"/>
                  <a:gd name="connsiteX57" fmla="*/ 1049084 w 10354626"/>
                  <a:gd name="connsiteY57" fmla="*/ 3032798 h 3986333"/>
                  <a:gd name="connsiteX58" fmla="*/ 1243818 w 10354626"/>
                  <a:gd name="connsiteY58" fmla="*/ 2940627 h 3986333"/>
                  <a:gd name="connsiteX59" fmla="*/ 3583226 w 10354626"/>
                  <a:gd name="connsiteY59" fmla="*/ 2363440 h 3986333"/>
                  <a:gd name="connsiteX60" fmla="*/ 4100071 w 10354626"/>
                  <a:gd name="connsiteY60" fmla="*/ 2324272 h 3986333"/>
                  <a:gd name="connsiteX61" fmla="*/ 5178969 w 10354626"/>
                  <a:gd name="connsiteY61" fmla="*/ 2657945 h 3986333"/>
                  <a:gd name="connsiteX62" fmla="*/ 5228789 w 10354626"/>
                  <a:gd name="connsiteY62" fmla="*/ 2639887 h 3986333"/>
                  <a:gd name="connsiteX63" fmla="*/ 5765380 w 10354626"/>
                  <a:gd name="connsiteY63" fmla="*/ 1447578 h 3986333"/>
                  <a:gd name="connsiteX64" fmla="*/ 6983930 w 10354626"/>
                  <a:gd name="connsiteY64" fmla="*/ 291904 h 3986333"/>
                  <a:gd name="connsiteX65" fmla="*/ 7702849 w 10354626"/>
                  <a:gd name="connsiteY65" fmla="*/ 5973 h 3986333"/>
                  <a:gd name="connsiteX66" fmla="*/ 7750526 w 10354626"/>
                  <a:gd name="connsiteY66" fmla="*/ 127 h 398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10354626" h="3986333">
                    <a:moveTo>
                      <a:pt x="6058873" y="2518232"/>
                    </a:moveTo>
                    <a:lnTo>
                      <a:pt x="6017705" y="2568234"/>
                    </a:lnTo>
                    <a:lnTo>
                      <a:pt x="5971544" y="2629592"/>
                    </a:lnTo>
                    <a:close/>
                    <a:moveTo>
                      <a:pt x="7750526" y="127"/>
                    </a:moveTo>
                    <a:cubicBezTo>
                      <a:pt x="7766099" y="777"/>
                      <a:pt x="7781574" y="3895"/>
                      <a:pt x="7797618" y="9091"/>
                    </a:cubicBezTo>
                    <a:cubicBezTo>
                      <a:pt x="8033144" y="85218"/>
                      <a:pt x="8921010" y="367641"/>
                      <a:pt x="9129059" y="433830"/>
                    </a:cubicBezTo>
                    <a:cubicBezTo>
                      <a:pt x="9133996" y="435389"/>
                      <a:pt x="8352916" y="621224"/>
                      <a:pt x="8050617" y="761462"/>
                    </a:cubicBezTo>
                    <a:cubicBezTo>
                      <a:pt x="7795799" y="879679"/>
                      <a:pt x="7561703" y="1029010"/>
                      <a:pt x="7348846" y="1212182"/>
                    </a:cubicBezTo>
                    <a:cubicBezTo>
                      <a:pt x="7214389" y="1327883"/>
                      <a:pt x="6582459" y="1926786"/>
                      <a:pt x="6457590" y="2056430"/>
                    </a:cubicBezTo>
                    <a:lnTo>
                      <a:pt x="6448568" y="2066196"/>
                    </a:lnTo>
                    <a:lnTo>
                      <a:pt x="6498690" y="2058930"/>
                    </a:lnTo>
                    <a:cubicBezTo>
                      <a:pt x="6694522" y="2031579"/>
                      <a:pt x="7201138" y="1965194"/>
                      <a:pt x="7370738" y="1949791"/>
                    </a:cubicBezTo>
                    <a:lnTo>
                      <a:pt x="7424070" y="1946777"/>
                    </a:lnTo>
                    <a:lnTo>
                      <a:pt x="7424454" y="1946691"/>
                    </a:lnTo>
                    <a:cubicBezTo>
                      <a:pt x="7459529" y="1932596"/>
                      <a:pt x="7497203" y="1937402"/>
                      <a:pt x="7533188" y="1935129"/>
                    </a:cubicBezTo>
                    <a:cubicBezTo>
                      <a:pt x="7809375" y="1917396"/>
                      <a:pt x="9031498" y="1968386"/>
                      <a:pt x="9139843" y="1978648"/>
                    </a:cubicBezTo>
                    <a:cubicBezTo>
                      <a:pt x="9154132" y="1980012"/>
                      <a:pt x="9163096" y="1988002"/>
                      <a:pt x="9173294" y="1996186"/>
                    </a:cubicBezTo>
                    <a:cubicBezTo>
                      <a:pt x="9240522" y="2050293"/>
                      <a:pt x="9996726" y="2635471"/>
                      <a:pt x="10165283" y="2770706"/>
                    </a:cubicBezTo>
                    <a:cubicBezTo>
                      <a:pt x="10180093" y="2782593"/>
                      <a:pt x="10203541" y="2793765"/>
                      <a:pt x="10197241" y="2814875"/>
                    </a:cubicBezTo>
                    <a:cubicBezTo>
                      <a:pt x="10190550" y="2837480"/>
                      <a:pt x="10164568" y="2834687"/>
                      <a:pt x="10144107" y="2836765"/>
                    </a:cubicBezTo>
                    <a:cubicBezTo>
                      <a:pt x="10017446" y="2849756"/>
                      <a:pt x="9890330" y="2856836"/>
                      <a:pt x="9763473" y="2868009"/>
                    </a:cubicBezTo>
                    <a:cubicBezTo>
                      <a:pt x="9723721" y="2871516"/>
                      <a:pt x="9203173" y="2887885"/>
                      <a:pt x="9102689" y="2889768"/>
                    </a:cubicBezTo>
                    <a:cubicBezTo>
                      <a:pt x="9033934" y="2891068"/>
                      <a:pt x="8850956" y="2884345"/>
                      <a:pt x="8667565" y="2875860"/>
                    </a:cubicBezTo>
                    <a:lnTo>
                      <a:pt x="8613094" y="2873215"/>
                    </a:lnTo>
                    <a:lnTo>
                      <a:pt x="8741730" y="2889567"/>
                    </a:lnTo>
                    <a:cubicBezTo>
                      <a:pt x="8936575" y="2915958"/>
                      <a:pt x="9086572" y="2940871"/>
                      <a:pt x="9148222" y="2952903"/>
                    </a:cubicBezTo>
                    <a:cubicBezTo>
                      <a:pt x="9154392" y="2954137"/>
                      <a:pt x="9160303" y="2956801"/>
                      <a:pt x="9166344" y="2958814"/>
                    </a:cubicBezTo>
                    <a:lnTo>
                      <a:pt x="9152719" y="2959550"/>
                    </a:lnTo>
                    <a:lnTo>
                      <a:pt x="9165564" y="2959529"/>
                    </a:lnTo>
                    <a:cubicBezTo>
                      <a:pt x="9198042" y="2959529"/>
                      <a:pt x="9222465" y="2967713"/>
                      <a:pt x="9256501" y="2998502"/>
                    </a:cubicBezTo>
                    <a:cubicBezTo>
                      <a:pt x="9392841" y="3121916"/>
                      <a:pt x="9673705" y="3374654"/>
                      <a:pt x="9773346" y="3464552"/>
                    </a:cubicBezTo>
                    <a:cubicBezTo>
                      <a:pt x="9855254" y="3538470"/>
                      <a:pt x="9936772" y="3612908"/>
                      <a:pt x="10018939" y="3686502"/>
                    </a:cubicBezTo>
                    <a:cubicBezTo>
                      <a:pt x="10109032" y="3767111"/>
                      <a:pt x="10199774" y="3846940"/>
                      <a:pt x="10290060" y="3927289"/>
                    </a:cubicBezTo>
                    <a:cubicBezTo>
                      <a:pt x="10311821" y="3946646"/>
                      <a:pt x="10333125" y="3966587"/>
                      <a:pt x="10354626" y="3986333"/>
                    </a:cubicBezTo>
                    <a:cubicBezTo>
                      <a:pt x="10319290" y="3985813"/>
                      <a:pt x="10283825" y="3987048"/>
                      <a:pt x="10248619" y="3984514"/>
                    </a:cubicBezTo>
                    <a:cubicBezTo>
                      <a:pt x="10065577" y="3971264"/>
                      <a:pt x="9882600" y="3956064"/>
                      <a:pt x="9700531" y="3932680"/>
                    </a:cubicBezTo>
                    <a:cubicBezTo>
                      <a:pt x="9440323" y="3899294"/>
                      <a:pt x="9182128" y="3854280"/>
                      <a:pt x="8925038" y="3801472"/>
                    </a:cubicBezTo>
                    <a:cubicBezTo>
                      <a:pt x="8664179" y="3747884"/>
                      <a:pt x="8411635" y="3665067"/>
                      <a:pt x="8156883" y="3590044"/>
                    </a:cubicBezTo>
                    <a:cubicBezTo>
                      <a:pt x="8092902" y="3571207"/>
                      <a:pt x="8028207" y="3554774"/>
                      <a:pt x="7963837" y="3537171"/>
                    </a:cubicBezTo>
                    <a:lnTo>
                      <a:pt x="7966219" y="3533327"/>
                    </a:lnTo>
                    <a:lnTo>
                      <a:pt x="7963772" y="3537171"/>
                    </a:lnTo>
                    <a:cubicBezTo>
                      <a:pt x="7845880" y="3510669"/>
                      <a:pt x="7169116" y="3362508"/>
                      <a:pt x="6945672" y="3331070"/>
                    </a:cubicBezTo>
                    <a:cubicBezTo>
                      <a:pt x="6768021" y="3306062"/>
                      <a:pt x="6589265" y="3291058"/>
                      <a:pt x="6409536" y="3297618"/>
                    </a:cubicBezTo>
                    <a:cubicBezTo>
                      <a:pt x="6028642" y="3311583"/>
                      <a:pt x="5631963" y="3420707"/>
                      <a:pt x="5241780" y="3809591"/>
                    </a:cubicBezTo>
                    <a:lnTo>
                      <a:pt x="5368663" y="3653671"/>
                    </a:lnTo>
                    <a:lnTo>
                      <a:pt x="5358699" y="3663379"/>
                    </a:lnTo>
                    <a:cubicBezTo>
                      <a:pt x="5324078" y="3702092"/>
                      <a:pt x="5218721" y="3838562"/>
                      <a:pt x="5203197" y="3849085"/>
                    </a:cubicBezTo>
                    <a:lnTo>
                      <a:pt x="5203199" y="3849081"/>
                    </a:lnTo>
                    <a:lnTo>
                      <a:pt x="5203197" y="3849084"/>
                    </a:lnTo>
                    <a:cubicBezTo>
                      <a:pt x="5190726" y="3865323"/>
                      <a:pt x="5183386" y="3851617"/>
                      <a:pt x="5175396" y="3844083"/>
                    </a:cubicBezTo>
                    <a:cubicBezTo>
                      <a:pt x="5015867" y="3694167"/>
                      <a:pt x="4838996" y="3569129"/>
                      <a:pt x="4641208" y="3474620"/>
                    </a:cubicBezTo>
                    <a:cubicBezTo>
                      <a:pt x="4449592" y="3383034"/>
                      <a:pt x="4248557" y="3323600"/>
                      <a:pt x="4037649" y="3296255"/>
                    </a:cubicBezTo>
                    <a:cubicBezTo>
                      <a:pt x="3806605" y="3266310"/>
                      <a:pt x="3576146" y="3271897"/>
                      <a:pt x="3345882" y="3302815"/>
                    </a:cubicBezTo>
                    <a:cubicBezTo>
                      <a:pt x="2965962" y="3353805"/>
                      <a:pt x="2594746" y="3444286"/>
                      <a:pt x="2227947" y="3553670"/>
                    </a:cubicBezTo>
                    <a:cubicBezTo>
                      <a:pt x="2042371" y="3609011"/>
                      <a:pt x="1865694" y="3689750"/>
                      <a:pt x="1680638" y="3746910"/>
                    </a:cubicBezTo>
                    <a:cubicBezTo>
                      <a:pt x="1465508" y="3813294"/>
                      <a:pt x="1245897" y="3859412"/>
                      <a:pt x="1023881" y="3895527"/>
                    </a:cubicBezTo>
                    <a:cubicBezTo>
                      <a:pt x="871367" y="3920339"/>
                      <a:pt x="344715" y="3992309"/>
                      <a:pt x="0" y="3966522"/>
                    </a:cubicBezTo>
                    <a:cubicBezTo>
                      <a:pt x="64240" y="3908713"/>
                      <a:pt x="891244" y="3180505"/>
                      <a:pt x="1049084" y="3032798"/>
                    </a:cubicBezTo>
                    <a:cubicBezTo>
                      <a:pt x="1106763" y="2978821"/>
                      <a:pt x="1172173" y="2957711"/>
                      <a:pt x="1243818" y="2940627"/>
                    </a:cubicBezTo>
                    <a:cubicBezTo>
                      <a:pt x="1756830" y="2818318"/>
                      <a:pt x="3308274" y="2398191"/>
                      <a:pt x="3583226" y="2363440"/>
                    </a:cubicBezTo>
                    <a:cubicBezTo>
                      <a:pt x="3754836" y="2341745"/>
                      <a:pt x="3927031" y="2326481"/>
                      <a:pt x="4100071" y="2324272"/>
                    </a:cubicBezTo>
                    <a:cubicBezTo>
                      <a:pt x="4495515" y="2319206"/>
                      <a:pt x="4853935" y="2434760"/>
                      <a:pt x="5178969" y="2657945"/>
                    </a:cubicBezTo>
                    <a:cubicBezTo>
                      <a:pt x="5215278" y="2682887"/>
                      <a:pt x="5214823" y="2682692"/>
                      <a:pt x="5228789" y="2639887"/>
                    </a:cubicBezTo>
                    <a:cubicBezTo>
                      <a:pt x="5364674" y="2223138"/>
                      <a:pt x="5536739" y="1822302"/>
                      <a:pt x="5765380" y="1447578"/>
                    </a:cubicBezTo>
                    <a:cubicBezTo>
                      <a:pt x="6067159" y="953013"/>
                      <a:pt x="6471178" y="564974"/>
                      <a:pt x="6983930" y="291904"/>
                    </a:cubicBezTo>
                    <a:cubicBezTo>
                      <a:pt x="7213090" y="169854"/>
                      <a:pt x="7453488" y="76839"/>
                      <a:pt x="7702849" y="5973"/>
                    </a:cubicBezTo>
                    <a:cubicBezTo>
                      <a:pt x="7719282" y="1297"/>
                      <a:pt x="7734953" y="-522"/>
                      <a:pt x="7750526" y="127"/>
                    </a:cubicBezTo>
                    <a:close/>
                  </a:path>
                </a:pathLst>
              </a:custGeom>
              <a:solidFill>
                <a:srgbClr val="ECECEC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893D09B0-D971-4A6C-8AE7-1B462D937859}"/>
                  </a:ext>
                </a:extLst>
              </p:cNvPr>
              <p:cNvSpPr/>
              <p:nvPr/>
            </p:nvSpPr>
            <p:spPr>
              <a:xfrm>
                <a:off x="2728166" y="5985885"/>
                <a:ext cx="640641" cy="202900"/>
              </a:xfrm>
              <a:custGeom>
                <a:avLst/>
                <a:gdLst>
                  <a:gd name="connsiteX0" fmla="*/ 1376715 w 1376715"/>
                  <a:gd name="connsiteY0" fmla="*/ 377500 h 436024"/>
                  <a:gd name="connsiteX1" fmla="*/ 1285649 w 1376715"/>
                  <a:gd name="connsiteY1" fmla="*/ 436024 h 436024"/>
                  <a:gd name="connsiteX2" fmla="*/ 1064478 w 1376715"/>
                  <a:gd name="connsiteY2" fmla="*/ 234015 h 436024"/>
                  <a:gd name="connsiteX3" fmla="*/ 634867 w 1376715"/>
                  <a:gd name="connsiteY3" fmla="*/ 123982 h 436024"/>
                  <a:gd name="connsiteX4" fmla="*/ 82428 w 1376715"/>
                  <a:gd name="connsiteY4" fmla="*/ 427905 h 436024"/>
                  <a:gd name="connsiteX5" fmla="*/ 0 w 1376715"/>
                  <a:gd name="connsiteY5" fmla="*/ 372174 h 436024"/>
                  <a:gd name="connsiteX6" fmla="*/ 578746 w 1376715"/>
                  <a:gd name="connsiteY6" fmla="*/ 7518 h 436024"/>
                  <a:gd name="connsiteX7" fmla="*/ 1256549 w 1376715"/>
                  <a:gd name="connsiteY7" fmla="*/ 237717 h 436024"/>
                  <a:gd name="connsiteX8" fmla="*/ 1376715 w 1376715"/>
                  <a:gd name="connsiteY8" fmla="*/ 377500 h 43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6715" h="436024">
                    <a:moveTo>
                      <a:pt x="1376715" y="377500"/>
                    </a:moveTo>
                    <a:cubicBezTo>
                      <a:pt x="1354761" y="399325"/>
                      <a:pt x="1312215" y="419786"/>
                      <a:pt x="1285649" y="436024"/>
                    </a:cubicBezTo>
                    <a:cubicBezTo>
                      <a:pt x="1280517" y="421345"/>
                      <a:pt x="1138851" y="278964"/>
                      <a:pt x="1064478" y="234015"/>
                    </a:cubicBezTo>
                    <a:cubicBezTo>
                      <a:pt x="932620" y="154251"/>
                      <a:pt x="789265" y="112875"/>
                      <a:pt x="634867" y="123982"/>
                    </a:cubicBezTo>
                    <a:cubicBezTo>
                      <a:pt x="457021" y="136778"/>
                      <a:pt x="254233" y="206994"/>
                      <a:pt x="82428" y="427905"/>
                    </a:cubicBezTo>
                    <a:cubicBezTo>
                      <a:pt x="56316" y="413031"/>
                      <a:pt x="21175" y="393219"/>
                      <a:pt x="0" y="372174"/>
                    </a:cubicBezTo>
                    <a:cubicBezTo>
                      <a:pt x="140692" y="166982"/>
                      <a:pt x="330425" y="40190"/>
                      <a:pt x="578746" y="7518"/>
                    </a:cubicBezTo>
                    <a:cubicBezTo>
                      <a:pt x="839864" y="-26843"/>
                      <a:pt x="1065582" y="57728"/>
                      <a:pt x="1256549" y="237717"/>
                    </a:cubicBezTo>
                    <a:cubicBezTo>
                      <a:pt x="1301628" y="280198"/>
                      <a:pt x="1339886" y="328200"/>
                      <a:pt x="1376715" y="377500"/>
                    </a:cubicBezTo>
                    <a:close/>
                  </a:path>
                </a:pathLst>
              </a:custGeom>
              <a:solidFill>
                <a:srgbClr val="E5C8AD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F28AFA1A-056D-4903-AC93-AC12063E9852}"/>
                  </a:ext>
                </a:extLst>
              </p:cNvPr>
              <p:cNvSpPr/>
              <p:nvPr/>
            </p:nvSpPr>
            <p:spPr>
              <a:xfrm>
                <a:off x="323529" y="6154673"/>
                <a:ext cx="5432093" cy="260209"/>
              </a:xfrm>
              <a:custGeom>
                <a:avLst/>
                <a:gdLst>
                  <a:gd name="connsiteX0" fmla="*/ 11672952 w 11673372"/>
                  <a:gd name="connsiteY0" fmla="*/ 225105 h 559180"/>
                  <a:gd name="connsiteX1" fmla="*/ 11667236 w 11673372"/>
                  <a:gd name="connsiteY1" fmla="*/ 208412 h 559180"/>
                  <a:gd name="connsiteX2" fmla="*/ 11663404 w 11673372"/>
                  <a:gd name="connsiteY2" fmla="*/ 207373 h 559180"/>
                  <a:gd name="connsiteX3" fmla="*/ 6805441 w 11673372"/>
                  <a:gd name="connsiteY3" fmla="*/ 11275 h 559180"/>
                  <a:gd name="connsiteX4" fmla="*/ 6551922 w 11673372"/>
                  <a:gd name="connsiteY4" fmla="*/ 13223 h 559180"/>
                  <a:gd name="connsiteX5" fmla="*/ 6314643 w 11673372"/>
                  <a:gd name="connsiteY5" fmla="*/ 157423 h 559180"/>
                  <a:gd name="connsiteX6" fmla="*/ 5788705 w 11673372"/>
                  <a:gd name="connsiteY6" fmla="*/ 266741 h 559180"/>
                  <a:gd name="connsiteX7" fmla="*/ 5523364 w 11673372"/>
                  <a:gd name="connsiteY7" fmla="*/ 210880 h 559180"/>
                  <a:gd name="connsiteX8" fmla="*/ 5249320 w 11673372"/>
                  <a:gd name="connsiteY8" fmla="*/ 65512 h 559180"/>
                  <a:gd name="connsiteX9" fmla="*/ 5168387 w 11673372"/>
                  <a:gd name="connsiteY9" fmla="*/ 8287 h 559180"/>
                  <a:gd name="connsiteX10" fmla="*/ 5068681 w 11673372"/>
                  <a:gd name="connsiteY10" fmla="*/ 6078 h 559180"/>
                  <a:gd name="connsiteX11" fmla="*/ 5461 w 11673372"/>
                  <a:gd name="connsiteY11" fmla="*/ 344882 h 559180"/>
                  <a:gd name="connsiteX12" fmla="*/ 655 w 11673372"/>
                  <a:gd name="connsiteY12" fmla="*/ 356574 h 559180"/>
                  <a:gd name="connsiteX13" fmla="*/ 5 w 11673372"/>
                  <a:gd name="connsiteY13" fmla="*/ 541630 h 559180"/>
                  <a:gd name="connsiteX14" fmla="*/ 22739 w 11673372"/>
                  <a:gd name="connsiteY14" fmla="*/ 558843 h 559180"/>
                  <a:gd name="connsiteX15" fmla="*/ 5083946 w 11673372"/>
                  <a:gd name="connsiteY15" fmla="*/ 210361 h 559180"/>
                  <a:gd name="connsiteX16" fmla="*/ 5133701 w 11673372"/>
                  <a:gd name="connsiteY16" fmla="*/ 225625 h 559180"/>
                  <a:gd name="connsiteX17" fmla="*/ 5738430 w 11673372"/>
                  <a:gd name="connsiteY17" fmla="*/ 479338 h 559180"/>
                  <a:gd name="connsiteX18" fmla="*/ 6591220 w 11673372"/>
                  <a:gd name="connsiteY18" fmla="*/ 222507 h 559180"/>
                  <a:gd name="connsiteX19" fmla="*/ 6629089 w 11673372"/>
                  <a:gd name="connsiteY19" fmla="*/ 209191 h 559180"/>
                  <a:gd name="connsiteX20" fmla="*/ 11668664 w 11673372"/>
                  <a:gd name="connsiteY20" fmla="*/ 460631 h 559180"/>
                  <a:gd name="connsiteX21" fmla="*/ 11673082 w 11673372"/>
                  <a:gd name="connsiteY21" fmla="*/ 442509 h 559180"/>
                  <a:gd name="connsiteX22" fmla="*/ 11672952 w 11673372"/>
                  <a:gd name="connsiteY22" fmla="*/ 225105 h 559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1673372" h="559180">
                    <a:moveTo>
                      <a:pt x="11672952" y="225105"/>
                    </a:moveTo>
                    <a:cubicBezTo>
                      <a:pt x="11672952" y="219195"/>
                      <a:pt x="11675680" y="211725"/>
                      <a:pt x="11667236" y="208412"/>
                    </a:cubicBezTo>
                    <a:cubicBezTo>
                      <a:pt x="11665742" y="208802"/>
                      <a:pt x="11664443" y="208412"/>
                      <a:pt x="11663404" y="207373"/>
                    </a:cubicBezTo>
                    <a:cubicBezTo>
                      <a:pt x="11648269" y="207373"/>
                      <a:pt x="7336121" y="45051"/>
                      <a:pt x="6805441" y="11275"/>
                    </a:cubicBezTo>
                    <a:cubicBezTo>
                      <a:pt x="6720545" y="5883"/>
                      <a:pt x="6554066" y="13158"/>
                      <a:pt x="6551922" y="13223"/>
                    </a:cubicBezTo>
                    <a:cubicBezTo>
                      <a:pt x="6533735" y="11599"/>
                      <a:pt x="6367126" y="131765"/>
                      <a:pt x="6314643" y="157423"/>
                    </a:cubicBezTo>
                    <a:cubicBezTo>
                      <a:pt x="6148749" y="238486"/>
                      <a:pt x="5975384" y="282461"/>
                      <a:pt x="5788705" y="266741"/>
                    </a:cubicBezTo>
                    <a:cubicBezTo>
                      <a:pt x="5697573" y="259077"/>
                      <a:pt x="5609559" y="240954"/>
                      <a:pt x="5523364" y="210880"/>
                    </a:cubicBezTo>
                    <a:cubicBezTo>
                      <a:pt x="5424503" y="176324"/>
                      <a:pt x="5334216" y="126114"/>
                      <a:pt x="5249320" y="65512"/>
                    </a:cubicBezTo>
                    <a:cubicBezTo>
                      <a:pt x="5220416" y="45700"/>
                      <a:pt x="5170206" y="8806"/>
                      <a:pt x="5168387" y="8287"/>
                    </a:cubicBezTo>
                    <a:cubicBezTo>
                      <a:pt x="5148966" y="-6263"/>
                      <a:pt x="5100379" y="1921"/>
                      <a:pt x="5068681" y="6078"/>
                    </a:cubicBezTo>
                    <a:cubicBezTo>
                      <a:pt x="4989372" y="16341"/>
                      <a:pt x="134981" y="337542"/>
                      <a:pt x="5461" y="344882"/>
                    </a:cubicBezTo>
                    <a:cubicBezTo>
                      <a:pt x="3772" y="348779"/>
                      <a:pt x="655" y="352677"/>
                      <a:pt x="655" y="356574"/>
                    </a:cubicBezTo>
                    <a:cubicBezTo>
                      <a:pt x="330" y="418281"/>
                      <a:pt x="784" y="479923"/>
                      <a:pt x="5" y="541630"/>
                    </a:cubicBezTo>
                    <a:cubicBezTo>
                      <a:pt x="-255" y="559882"/>
                      <a:pt x="9618" y="559817"/>
                      <a:pt x="22739" y="558843"/>
                    </a:cubicBezTo>
                    <a:cubicBezTo>
                      <a:pt x="88538" y="554166"/>
                      <a:pt x="4844393" y="227444"/>
                      <a:pt x="5083946" y="210361"/>
                    </a:cubicBezTo>
                    <a:cubicBezTo>
                      <a:pt x="5103627" y="208932"/>
                      <a:pt x="5118047" y="213024"/>
                      <a:pt x="5133701" y="225625"/>
                    </a:cubicBezTo>
                    <a:cubicBezTo>
                      <a:pt x="5310898" y="368006"/>
                      <a:pt x="5512387" y="455565"/>
                      <a:pt x="5738430" y="479338"/>
                    </a:cubicBezTo>
                    <a:cubicBezTo>
                      <a:pt x="6057617" y="512920"/>
                      <a:pt x="6341339" y="422113"/>
                      <a:pt x="6591220" y="222507"/>
                    </a:cubicBezTo>
                    <a:cubicBezTo>
                      <a:pt x="6602912" y="213219"/>
                      <a:pt x="6613694" y="208347"/>
                      <a:pt x="6629089" y="209191"/>
                    </a:cubicBezTo>
                    <a:cubicBezTo>
                      <a:pt x="6882217" y="222702"/>
                      <a:pt x="11592408" y="478429"/>
                      <a:pt x="11668664" y="460631"/>
                    </a:cubicBezTo>
                    <a:cubicBezTo>
                      <a:pt x="11674511" y="455695"/>
                      <a:pt x="11673082" y="448809"/>
                      <a:pt x="11673082" y="442509"/>
                    </a:cubicBezTo>
                    <a:cubicBezTo>
                      <a:pt x="11673147" y="370019"/>
                      <a:pt x="11673147" y="297530"/>
                      <a:pt x="11672952" y="22510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FA82D93-B0EE-4E3B-ADD2-6144459AAB36}"/>
                  </a:ext>
                </a:extLst>
              </p:cNvPr>
              <p:cNvSpPr/>
              <p:nvPr/>
            </p:nvSpPr>
            <p:spPr>
              <a:xfrm>
                <a:off x="1409887" y="5741057"/>
                <a:ext cx="3787597" cy="544165"/>
              </a:xfrm>
              <a:custGeom>
                <a:avLst/>
                <a:gdLst>
                  <a:gd name="connsiteX0" fmla="*/ 2443956 w 8139410"/>
                  <a:gd name="connsiteY0" fmla="*/ 779008 h 1169390"/>
                  <a:gd name="connsiteX1" fmla="*/ 2827349 w 8139410"/>
                  <a:gd name="connsiteY1" fmla="*/ 903626 h 1169390"/>
                  <a:gd name="connsiteX2" fmla="*/ 2581755 w 8139410"/>
                  <a:gd name="connsiteY2" fmla="*/ 921099 h 1169390"/>
                  <a:gd name="connsiteX3" fmla="*/ 1905122 w 8139410"/>
                  <a:gd name="connsiteY3" fmla="*/ 964554 h 1169390"/>
                  <a:gd name="connsiteX4" fmla="*/ 1354696 w 8139410"/>
                  <a:gd name="connsiteY4" fmla="*/ 999304 h 1169390"/>
                  <a:gd name="connsiteX5" fmla="*/ 690988 w 8139410"/>
                  <a:gd name="connsiteY5" fmla="*/ 1042240 h 1169390"/>
                  <a:gd name="connsiteX6" fmla="*/ 454618 w 8139410"/>
                  <a:gd name="connsiteY6" fmla="*/ 1056659 h 1169390"/>
                  <a:gd name="connsiteX7" fmla="*/ 770947 w 8139410"/>
                  <a:gd name="connsiteY7" fmla="*/ 1006189 h 1169390"/>
                  <a:gd name="connsiteX8" fmla="*/ 1633093 w 8139410"/>
                  <a:gd name="connsiteY8" fmla="*/ 878294 h 1169390"/>
                  <a:gd name="connsiteX9" fmla="*/ 2306737 w 8139410"/>
                  <a:gd name="connsiteY9" fmla="*/ 783200 h 1169390"/>
                  <a:gd name="connsiteX10" fmla="*/ 2443956 w 8139410"/>
                  <a:gd name="connsiteY10" fmla="*/ 779008 h 1169390"/>
                  <a:gd name="connsiteX11" fmla="*/ 4604868 w 8139410"/>
                  <a:gd name="connsiteY11" fmla="*/ 769176 h 1169390"/>
                  <a:gd name="connsiteX12" fmla="*/ 4742084 w 8139410"/>
                  <a:gd name="connsiteY12" fmla="*/ 770144 h 1169390"/>
                  <a:gd name="connsiteX13" fmla="*/ 5417808 w 8139410"/>
                  <a:gd name="connsiteY13" fmla="*/ 849129 h 1169390"/>
                  <a:gd name="connsiteX14" fmla="*/ 6282745 w 8139410"/>
                  <a:gd name="connsiteY14" fmla="*/ 956434 h 1169390"/>
                  <a:gd name="connsiteX15" fmla="*/ 6600244 w 8139410"/>
                  <a:gd name="connsiteY15" fmla="*/ 992874 h 1169390"/>
                  <a:gd name="connsiteX16" fmla="*/ 6363614 w 8139410"/>
                  <a:gd name="connsiteY16" fmla="*/ 990536 h 1169390"/>
                  <a:gd name="connsiteX17" fmla="*/ 5699127 w 8139410"/>
                  <a:gd name="connsiteY17" fmla="*/ 963450 h 1169390"/>
                  <a:gd name="connsiteX18" fmla="*/ 5148051 w 8139410"/>
                  <a:gd name="connsiteY18" fmla="*/ 941820 h 1169390"/>
                  <a:gd name="connsiteX19" fmla="*/ 4470574 w 8139410"/>
                  <a:gd name="connsiteY19" fmla="*/ 914474 h 1169390"/>
                  <a:gd name="connsiteX20" fmla="*/ 4224590 w 8139410"/>
                  <a:gd name="connsiteY20" fmla="*/ 902847 h 1169390"/>
                  <a:gd name="connsiteX21" fmla="*/ 4604868 w 8139410"/>
                  <a:gd name="connsiteY21" fmla="*/ 769176 h 1169390"/>
                  <a:gd name="connsiteX22" fmla="*/ 6898515 w 8139410"/>
                  <a:gd name="connsiteY22" fmla="*/ 757219 h 1169390"/>
                  <a:gd name="connsiteX23" fmla="*/ 8139410 w 8139410"/>
                  <a:gd name="connsiteY23" fmla="*/ 844778 h 1169390"/>
                  <a:gd name="connsiteX24" fmla="*/ 6898515 w 8139410"/>
                  <a:gd name="connsiteY24" fmla="*/ 757219 h 1169390"/>
                  <a:gd name="connsiteX25" fmla="*/ 1315722 w 8139410"/>
                  <a:gd name="connsiteY25" fmla="*/ 690575 h 1169390"/>
                  <a:gd name="connsiteX26" fmla="*/ 91066 w 8139410"/>
                  <a:gd name="connsiteY26" fmla="*/ 897456 h 1169390"/>
                  <a:gd name="connsiteX27" fmla="*/ 1315722 w 8139410"/>
                  <a:gd name="connsiteY27" fmla="*/ 690575 h 1169390"/>
                  <a:gd name="connsiteX28" fmla="*/ 3533419 w 8139410"/>
                  <a:gd name="connsiteY28" fmla="*/ 639955 h 1169390"/>
                  <a:gd name="connsiteX29" fmla="*/ 3950870 w 8139410"/>
                  <a:gd name="connsiteY29" fmla="*/ 788461 h 1169390"/>
                  <a:gd name="connsiteX30" fmla="*/ 4124040 w 8139410"/>
                  <a:gd name="connsiteY30" fmla="*/ 962150 h 1169390"/>
                  <a:gd name="connsiteX31" fmla="*/ 2914323 w 8139410"/>
                  <a:gd name="connsiteY31" fmla="*/ 954096 h 1169390"/>
                  <a:gd name="connsiteX32" fmla="*/ 3533419 w 8139410"/>
                  <a:gd name="connsiteY32" fmla="*/ 639955 h 1169390"/>
                  <a:gd name="connsiteX33" fmla="*/ 4963921 w 8139410"/>
                  <a:gd name="connsiteY33" fmla="*/ 605135 h 1169390"/>
                  <a:gd name="connsiteX34" fmla="*/ 5561618 w 8139410"/>
                  <a:gd name="connsiteY34" fmla="*/ 735458 h 1169390"/>
                  <a:gd name="connsiteX35" fmla="*/ 4359306 w 8139410"/>
                  <a:gd name="connsiteY35" fmla="*/ 698369 h 1169390"/>
                  <a:gd name="connsiteX36" fmla="*/ 4963921 w 8139410"/>
                  <a:gd name="connsiteY36" fmla="*/ 605135 h 1169390"/>
                  <a:gd name="connsiteX37" fmla="*/ 5528569 w 8139410"/>
                  <a:gd name="connsiteY37" fmla="*/ 446245 h 1169390"/>
                  <a:gd name="connsiteX38" fmla="*/ 6448964 w 8139410"/>
                  <a:gd name="connsiteY38" fmla="*/ 597171 h 1169390"/>
                  <a:gd name="connsiteX39" fmla="*/ 5214629 w 8139410"/>
                  <a:gd name="connsiteY39" fmla="*/ 459142 h 1169390"/>
                  <a:gd name="connsiteX40" fmla="*/ 5528569 w 8139410"/>
                  <a:gd name="connsiteY40" fmla="*/ 446245 h 1169390"/>
                  <a:gd name="connsiteX41" fmla="*/ 6727750 w 8139410"/>
                  <a:gd name="connsiteY41" fmla="*/ 432835 h 1169390"/>
                  <a:gd name="connsiteX42" fmla="*/ 6902933 w 8139410"/>
                  <a:gd name="connsiteY42" fmla="*/ 499414 h 1169390"/>
                  <a:gd name="connsiteX43" fmla="*/ 6900139 w 8139410"/>
                  <a:gd name="connsiteY43" fmla="*/ 506883 h 1169390"/>
                  <a:gd name="connsiteX44" fmla="*/ 6727750 w 8139410"/>
                  <a:gd name="connsiteY44" fmla="*/ 432835 h 1169390"/>
                  <a:gd name="connsiteX45" fmla="*/ 2001312 w 8139410"/>
                  <a:gd name="connsiteY45" fmla="*/ 332325 h 1169390"/>
                  <a:gd name="connsiteX46" fmla="*/ 2671263 w 8139410"/>
                  <a:gd name="connsiteY46" fmla="*/ 443422 h 1169390"/>
                  <a:gd name="connsiteX47" fmla="*/ 1332871 w 8139410"/>
                  <a:gd name="connsiteY47" fmla="*/ 451022 h 1169390"/>
                  <a:gd name="connsiteX48" fmla="*/ 2001312 w 8139410"/>
                  <a:gd name="connsiteY48" fmla="*/ 332325 h 1169390"/>
                  <a:gd name="connsiteX49" fmla="*/ 5032238 w 8139410"/>
                  <a:gd name="connsiteY49" fmla="*/ 75413 h 1169390"/>
                  <a:gd name="connsiteX50" fmla="*/ 5222099 w 8139410"/>
                  <a:gd name="connsiteY50" fmla="*/ 81170 h 1169390"/>
                  <a:gd name="connsiteX51" fmla="*/ 6507293 w 8139410"/>
                  <a:gd name="connsiteY51" fmla="*/ 345730 h 1169390"/>
                  <a:gd name="connsiteX52" fmla="*/ 3720086 w 8139410"/>
                  <a:gd name="connsiteY52" fmla="*/ 362424 h 1169390"/>
                  <a:gd name="connsiteX53" fmla="*/ 5032238 w 8139410"/>
                  <a:gd name="connsiteY53" fmla="*/ 75413 h 1169390"/>
                  <a:gd name="connsiteX54" fmla="*/ 2077187 w 8139410"/>
                  <a:gd name="connsiteY54" fmla="*/ 42 h 1169390"/>
                  <a:gd name="connsiteX55" fmla="*/ 2510889 w 8139410"/>
                  <a:gd name="connsiteY55" fmla="*/ 85522 h 1169390"/>
                  <a:gd name="connsiteX56" fmla="*/ 1778590 w 8139410"/>
                  <a:gd name="connsiteY56" fmla="*/ 93576 h 1169390"/>
                  <a:gd name="connsiteX57" fmla="*/ 175183 w 8139410"/>
                  <a:gd name="connsiteY57" fmla="*/ 437317 h 1169390"/>
                  <a:gd name="connsiteX58" fmla="*/ 0 w 8139410"/>
                  <a:gd name="connsiteY58" fmla="*/ 477004 h 1169390"/>
                  <a:gd name="connsiteX59" fmla="*/ 84181 w 8139410"/>
                  <a:gd name="connsiteY59" fmla="*/ 442383 h 1169390"/>
                  <a:gd name="connsiteX60" fmla="*/ 1337223 w 8139410"/>
                  <a:gd name="connsiteY60" fmla="*/ 87471 h 1169390"/>
                  <a:gd name="connsiteX61" fmla="*/ 2077187 w 8139410"/>
                  <a:gd name="connsiteY61" fmla="*/ 42 h 1169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8139410" h="1169390">
                    <a:moveTo>
                      <a:pt x="2443956" y="779008"/>
                    </a:moveTo>
                    <a:cubicBezTo>
                      <a:pt x="2579006" y="786659"/>
                      <a:pt x="2707361" y="829432"/>
                      <a:pt x="2827349" y="903626"/>
                    </a:cubicBezTo>
                    <a:cubicBezTo>
                      <a:pt x="2745506" y="909472"/>
                      <a:pt x="2663663" y="915707"/>
                      <a:pt x="2581755" y="921099"/>
                    </a:cubicBezTo>
                    <a:cubicBezTo>
                      <a:pt x="2356232" y="935779"/>
                      <a:pt x="2130645" y="950198"/>
                      <a:pt x="1905122" y="964554"/>
                    </a:cubicBezTo>
                    <a:cubicBezTo>
                      <a:pt x="1721625" y="976245"/>
                      <a:pt x="1538127" y="987547"/>
                      <a:pt x="1354696" y="999304"/>
                    </a:cubicBezTo>
                    <a:cubicBezTo>
                      <a:pt x="1133461" y="1013465"/>
                      <a:pt x="912224" y="1028014"/>
                      <a:pt x="690988" y="1042240"/>
                    </a:cubicBezTo>
                    <a:cubicBezTo>
                      <a:pt x="612198" y="1047306"/>
                      <a:pt x="533408" y="1051853"/>
                      <a:pt x="454618" y="1056659"/>
                    </a:cubicBezTo>
                    <a:cubicBezTo>
                      <a:pt x="559196" y="1034315"/>
                      <a:pt x="665397" y="1022168"/>
                      <a:pt x="770947" y="1006189"/>
                    </a:cubicBezTo>
                    <a:cubicBezTo>
                      <a:pt x="1058177" y="962670"/>
                      <a:pt x="1345603" y="920319"/>
                      <a:pt x="1633093" y="878294"/>
                    </a:cubicBezTo>
                    <a:cubicBezTo>
                      <a:pt x="1857510" y="845491"/>
                      <a:pt x="2081539" y="809442"/>
                      <a:pt x="2306737" y="783200"/>
                    </a:cubicBezTo>
                    <a:cubicBezTo>
                      <a:pt x="2353179" y="777809"/>
                      <a:pt x="2398940" y="776457"/>
                      <a:pt x="2443956" y="779008"/>
                    </a:cubicBezTo>
                    <a:close/>
                    <a:moveTo>
                      <a:pt x="4604868" y="769176"/>
                    </a:moveTo>
                    <a:cubicBezTo>
                      <a:pt x="4649800" y="765564"/>
                      <a:pt x="4695561" y="765841"/>
                      <a:pt x="4742084" y="770144"/>
                    </a:cubicBezTo>
                    <a:cubicBezTo>
                      <a:pt x="4967802" y="790995"/>
                      <a:pt x="5192675" y="821718"/>
                      <a:pt x="5417808" y="849129"/>
                    </a:cubicBezTo>
                    <a:cubicBezTo>
                      <a:pt x="5706207" y="884270"/>
                      <a:pt x="5994541" y="919735"/>
                      <a:pt x="6282745" y="956434"/>
                    </a:cubicBezTo>
                    <a:cubicBezTo>
                      <a:pt x="6388686" y="969880"/>
                      <a:pt x="6495212" y="972998"/>
                      <a:pt x="6600244" y="992874"/>
                    </a:cubicBezTo>
                    <a:cubicBezTo>
                      <a:pt x="6521389" y="989951"/>
                      <a:pt x="6442469" y="993718"/>
                      <a:pt x="6363614" y="990536"/>
                    </a:cubicBezTo>
                    <a:cubicBezTo>
                      <a:pt x="6142118" y="981637"/>
                      <a:pt x="5920623" y="972348"/>
                      <a:pt x="5699127" y="963450"/>
                    </a:cubicBezTo>
                    <a:cubicBezTo>
                      <a:pt x="5515435" y="956045"/>
                      <a:pt x="5331743" y="949160"/>
                      <a:pt x="5148051" y="941820"/>
                    </a:cubicBezTo>
                    <a:cubicBezTo>
                      <a:pt x="4922203" y="932856"/>
                      <a:pt x="4696421" y="923827"/>
                      <a:pt x="4470574" y="914474"/>
                    </a:cubicBezTo>
                    <a:cubicBezTo>
                      <a:pt x="4388536" y="911031"/>
                      <a:pt x="4306563" y="906744"/>
                      <a:pt x="4224590" y="902847"/>
                    </a:cubicBezTo>
                    <a:cubicBezTo>
                      <a:pt x="4342727" y="825827"/>
                      <a:pt x="4470071" y="780009"/>
                      <a:pt x="4604868" y="769176"/>
                    </a:cubicBezTo>
                    <a:close/>
                    <a:moveTo>
                      <a:pt x="6898515" y="757219"/>
                    </a:moveTo>
                    <a:cubicBezTo>
                      <a:pt x="7312212" y="783006"/>
                      <a:pt x="7725584" y="814509"/>
                      <a:pt x="8139410" y="844778"/>
                    </a:cubicBezTo>
                    <a:cubicBezTo>
                      <a:pt x="7722076" y="871409"/>
                      <a:pt x="7308250" y="842569"/>
                      <a:pt x="6898515" y="757219"/>
                    </a:cubicBezTo>
                    <a:close/>
                    <a:moveTo>
                      <a:pt x="1315722" y="690575"/>
                    </a:moveTo>
                    <a:cubicBezTo>
                      <a:pt x="1162169" y="783850"/>
                      <a:pt x="296777" y="930128"/>
                      <a:pt x="91066" y="897456"/>
                    </a:cubicBezTo>
                    <a:cubicBezTo>
                      <a:pt x="501840" y="840361"/>
                      <a:pt x="908456" y="763584"/>
                      <a:pt x="1315722" y="690575"/>
                    </a:cubicBezTo>
                    <a:close/>
                    <a:moveTo>
                      <a:pt x="3533419" y="639955"/>
                    </a:moveTo>
                    <a:cubicBezTo>
                      <a:pt x="3673469" y="643126"/>
                      <a:pt x="3816609" y="690103"/>
                      <a:pt x="3950870" y="788461"/>
                    </a:cubicBezTo>
                    <a:cubicBezTo>
                      <a:pt x="4017579" y="837372"/>
                      <a:pt x="4074089" y="896481"/>
                      <a:pt x="4124040" y="962150"/>
                    </a:cubicBezTo>
                    <a:cubicBezTo>
                      <a:pt x="3750160" y="1246847"/>
                      <a:pt x="3279953" y="1232557"/>
                      <a:pt x="2914323" y="954096"/>
                    </a:cubicBezTo>
                    <a:cubicBezTo>
                      <a:pt x="3075167" y="751071"/>
                      <a:pt x="3300002" y="634670"/>
                      <a:pt x="3533419" y="639955"/>
                    </a:cubicBezTo>
                    <a:close/>
                    <a:moveTo>
                      <a:pt x="4963921" y="605135"/>
                    </a:moveTo>
                    <a:cubicBezTo>
                      <a:pt x="5164323" y="611720"/>
                      <a:pt x="5363571" y="655564"/>
                      <a:pt x="5561618" y="735458"/>
                    </a:cubicBezTo>
                    <a:cubicBezTo>
                      <a:pt x="5204691" y="642249"/>
                      <a:pt x="4801972" y="590285"/>
                      <a:pt x="4359306" y="698369"/>
                    </a:cubicBezTo>
                    <a:cubicBezTo>
                      <a:pt x="4561965" y="629225"/>
                      <a:pt x="4763519" y="598550"/>
                      <a:pt x="4963921" y="605135"/>
                    </a:cubicBezTo>
                    <a:close/>
                    <a:moveTo>
                      <a:pt x="5528569" y="446245"/>
                    </a:moveTo>
                    <a:cubicBezTo>
                      <a:pt x="5840757" y="448818"/>
                      <a:pt x="6147655" y="498131"/>
                      <a:pt x="6448964" y="597171"/>
                    </a:cubicBezTo>
                    <a:cubicBezTo>
                      <a:pt x="6038450" y="542544"/>
                      <a:pt x="5626182" y="504090"/>
                      <a:pt x="5214629" y="459142"/>
                    </a:cubicBezTo>
                    <a:cubicBezTo>
                      <a:pt x="5319856" y="449723"/>
                      <a:pt x="5424506" y="445388"/>
                      <a:pt x="5528569" y="446245"/>
                    </a:cubicBezTo>
                    <a:close/>
                    <a:moveTo>
                      <a:pt x="6727750" y="432835"/>
                    </a:moveTo>
                    <a:cubicBezTo>
                      <a:pt x="6789327" y="447320"/>
                      <a:pt x="6846422" y="472717"/>
                      <a:pt x="6902933" y="499414"/>
                    </a:cubicBezTo>
                    <a:cubicBezTo>
                      <a:pt x="6901958" y="501882"/>
                      <a:pt x="6901049" y="504350"/>
                      <a:pt x="6900139" y="506883"/>
                    </a:cubicBezTo>
                    <a:cubicBezTo>
                      <a:pt x="6842655" y="482200"/>
                      <a:pt x="6785170" y="457518"/>
                      <a:pt x="6727750" y="432835"/>
                    </a:cubicBezTo>
                    <a:close/>
                    <a:moveTo>
                      <a:pt x="2001312" y="332325"/>
                    </a:moveTo>
                    <a:cubicBezTo>
                      <a:pt x="2224375" y="330758"/>
                      <a:pt x="2447689" y="367490"/>
                      <a:pt x="2671263" y="443422"/>
                    </a:cubicBezTo>
                    <a:cubicBezTo>
                      <a:pt x="2224440" y="344756"/>
                      <a:pt x="1778332" y="344366"/>
                      <a:pt x="1332871" y="451022"/>
                    </a:cubicBezTo>
                    <a:cubicBezTo>
                      <a:pt x="1555439" y="373758"/>
                      <a:pt x="1778250" y="333892"/>
                      <a:pt x="2001312" y="332325"/>
                    </a:cubicBezTo>
                    <a:close/>
                    <a:moveTo>
                      <a:pt x="5032238" y="75413"/>
                    </a:moveTo>
                    <a:cubicBezTo>
                      <a:pt x="5094970" y="75819"/>
                      <a:pt x="5158192" y="77800"/>
                      <a:pt x="5222099" y="81170"/>
                    </a:cubicBezTo>
                    <a:cubicBezTo>
                      <a:pt x="5664180" y="104489"/>
                      <a:pt x="6090868" y="199517"/>
                      <a:pt x="6507293" y="345730"/>
                    </a:cubicBezTo>
                    <a:cubicBezTo>
                      <a:pt x="5834751" y="220043"/>
                      <a:pt x="4660760" y="47069"/>
                      <a:pt x="3720086" y="362424"/>
                    </a:cubicBezTo>
                    <a:cubicBezTo>
                      <a:pt x="4178008" y="146904"/>
                      <a:pt x="4593113" y="72571"/>
                      <a:pt x="5032238" y="75413"/>
                    </a:cubicBezTo>
                    <a:close/>
                    <a:moveTo>
                      <a:pt x="2077187" y="42"/>
                    </a:moveTo>
                    <a:cubicBezTo>
                      <a:pt x="2211124" y="-868"/>
                      <a:pt x="2379161" y="12188"/>
                      <a:pt x="2510889" y="85522"/>
                    </a:cubicBezTo>
                    <a:cubicBezTo>
                      <a:pt x="2177867" y="31675"/>
                      <a:pt x="1976442" y="67530"/>
                      <a:pt x="1778590" y="93576"/>
                    </a:cubicBezTo>
                    <a:cubicBezTo>
                      <a:pt x="1234919" y="165222"/>
                      <a:pt x="704890" y="300717"/>
                      <a:pt x="175183" y="437317"/>
                    </a:cubicBezTo>
                    <a:cubicBezTo>
                      <a:pt x="119711" y="451607"/>
                      <a:pt x="4482" y="478109"/>
                      <a:pt x="0" y="477004"/>
                    </a:cubicBezTo>
                    <a:cubicBezTo>
                      <a:pt x="27217" y="460116"/>
                      <a:pt x="56251" y="452127"/>
                      <a:pt x="84181" y="442383"/>
                    </a:cubicBezTo>
                    <a:cubicBezTo>
                      <a:pt x="494956" y="299678"/>
                      <a:pt x="911121" y="175160"/>
                      <a:pt x="1337223" y="87471"/>
                    </a:cubicBezTo>
                    <a:cubicBezTo>
                      <a:pt x="1580998" y="37326"/>
                      <a:pt x="1827436" y="1666"/>
                      <a:pt x="2077187" y="42"/>
                    </a:cubicBezTo>
                    <a:close/>
                  </a:path>
                </a:pathLst>
              </a:custGeom>
              <a:solidFill>
                <a:srgbClr val="2C2C39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04EE3CD-B91D-4AAC-A45E-EFBCBE859705}"/>
                  </a:ext>
                </a:extLst>
              </p:cNvPr>
              <p:cNvSpPr/>
              <p:nvPr/>
            </p:nvSpPr>
            <p:spPr>
              <a:xfrm>
                <a:off x="3584047" y="6024266"/>
                <a:ext cx="473098" cy="399618"/>
              </a:xfrm>
              <a:custGeom>
                <a:avLst/>
                <a:gdLst>
                  <a:gd name="connsiteX0" fmla="*/ 974711 w 1016671"/>
                  <a:gd name="connsiteY0" fmla="*/ 559323 h 858764"/>
                  <a:gd name="connsiteX1" fmla="*/ 1016671 w 1016671"/>
                  <a:gd name="connsiteY1" fmla="*/ 754252 h 858764"/>
                  <a:gd name="connsiteX2" fmla="*/ 719178 w 1016671"/>
                  <a:gd name="connsiteY2" fmla="*/ 544903 h 858764"/>
                  <a:gd name="connsiteX3" fmla="*/ 649417 w 1016671"/>
                  <a:gd name="connsiteY3" fmla="*/ 475272 h 858764"/>
                  <a:gd name="connsiteX4" fmla="*/ 603949 w 1016671"/>
                  <a:gd name="connsiteY4" fmla="*/ 468776 h 858764"/>
                  <a:gd name="connsiteX5" fmla="*/ 572641 w 1016671"/>
                  <a:gd name="connsiteY5" fmla="*/ 538408 h 858764"/>
                  <a:gd name="connsiteX6" fmla="*/ 468064 w 1016671"/>
                  <a:gd name="connsiteY6" fmla="*/ 715344 h 858764"/>
                  <a:gd name="connsiteX7" fmla="*/ 352249 w 1016671"/>
                  <a:gd name="connsiteY7" fmla="*/ 858764 h 858764"/>
                  <a:gd name="connsiteX8" fmla="*/ 303079 w 1016671"/>
                  <a:gd name="connsiteY8" fmla="*/ 524702 h 858764"/>
                  <a:gd name="connsiteX9" fmla="*/ 0 w 1016671"/>
                  <a:gd name="connsiteY9" fmla="*/ 27863 h 858764"/>
                  <a:gd name="connsiteX10" fmla="*/ 276383 w 1016671"/>
                  <a:gd name="connsiteY10" fmla="*/ 647 h 858764"/>
                  <a:gd name="connsiteX11" fmla="*/ 602001 w 1016671"/>
                  <a:gd name="connsiteY11" fmla="*/ 42803 h 858764"/>
                  <a:gd name="connsiteX12" fmla="*/ 974711 w 1016671"/>
                  <a:gd name="connsiteY12" fmla="*/ 559323 h 858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6671" h="858764">
                    <a:moveTo>
                      <a:pt x="974711" y="559323"/>
                    </a:moveTo>
                    <a:cubicBezTo>
                      <a:pt x="992053" y="622069"/>
                      <a:pt x="1010566" y="684556"/>
                      <a:pt x="1016671" y="754252"/>
                    </a:cubicBezTo>
                    <a:cubicBezTo>
                      <a:pt x="905015" y="697222"/>
                      <a:pt x="809661" y="624602"/>
                      <a:pt x="719178" y="544903"/>
                    </a:cubicBezTo>
                    <a:cubicBezTo>
                      <a:pt x="694885" y="520740"/>
                      <a:pt x="671113" y="495667"/>
                      <a:pt x="649417" y="475272"/>
                    </a:cubicBezTo>
                    <a:cubicBezTo>
                      <a:pt x="621682" y="449160"/>
                      <a:pt x="619084" y="435000"/>
                      <a:pt x="603949" y="468776"/>
                    </a:cubicBezTo>
                    <a:cubicBezTo>
                      <a:pt x="596415" y="485600"/>
                      <a:pt x="590958" y="501254"/>
                      <a:pt x="572641" y="538408"/>
                    </a:cubicBezTo>
                    <a:cubicBezTo>
                      <a:pt x="540748" y="599140"/>
                      <a:pt x="505153" y="657665"/>
                      <a:pt x="468064" y="715344"/>
                    </a:cubicBezTo>
                    <a:cubicBezTo>
                      <a:pt x="431364" y="761722"/>
                      <a:pt x="398433" y="811023"/>
                      <a:pt x="352249" y="858764"/>
                    </a:cubicBezTo>
                    <a:cubicBezTo>
                      <a:pt x="348222" y="741976"/>
                      <a:pt x="335102" y="631812"/>
                      <a:pt x="303079" y="524702"/>
                    </a:cubicBezTo>
                    <a:cubicBezTo>
                      <a:pt x="283658" y="453447"/>
                      <a:pt x="194734" y="241435"/>
                      <a:pt x="0" y="27863"/>
                    </a:cubicBezTo>
                    <a:cubicBezTo>
                      <a:pt x="23254" y="3960"/>
                      <a:pt x="211493" y="-2211"/>
                      <a:pt x="276383" y="647"/>
                    </a:cubicBezTo>
                    <a:cubicBezTo>
                      <a:pt x="386156" y="5584"/>
                      <a:pt x="494825" y="18380"/>
                      <a:pt x="602001" y="42803"/>
                    </a:cubicBezTo>
                    <a:cubicBezTo>
                      <a:pt x="612783" y="45336"/>
                      <a:pt x="915731" y="377905"/>
                      <a:pt x="974711" y="55932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36C5D361-C828-449E-8D32-7263C9E7C15B}"/>
                  </a:ext>
                </a:extLst>
              </p:cNvPr>
              <p:cNvSpPr/>
              <p:nvPr/>
            </p:nvSpPr>
            <p:spPr>
              <a:xfrm>
                <a:off x="3072917" y="5020841"/>
                <a:ext cx="2324420" cy="892369"/>
              </a:xfrm>
              <a:custGeom>
                <a:avLst/>
                <a:gdLst>
                  <a:gd name="connsiteX0" fmla="*/ 0 w 4995095"/>
                  <a:gd name="connsiteY0" fmla="*/ 1917669 h 1917668"/>
                  <a:gd name="connsiteX1" fmla="*/ 359134 w 4995095"/>
                  <a:gd name="connsiteY1" fmla="*/ 1258963 h 1917668"/>
                  <a:gd name="connsiteX2" fmla="*/ 647599 w 4995095"/>
                  <a:gd name="connsiteY2" fmla="*/ 957962 h 1917668"/>
                  <a:gd name="connsiteX3" fmla="*/ 1061815 w 4995095"/>
                  <a:gd name="connsiteY3" fmla="*/ 619354 h 1917668"/>
                  <a:gd name="connsiteX4" fmla="*/ 1634585 w 4995095"/>
                  <a:gd name="connsiteY4" fmla="*/ 263402 h 1917668"/>
                  <a:gd name="connsiteX5" fmla="*/ 2130514 w 4995095"/>
                  <a:gd name="connsiteY5" fmla="*/ 37684 h 1917668"/>
                  <a:gd name="connsiteX6" fmla="*/ 2221257 w 4995095"/>
                  <a:gd name="connsiteY6" fmla="*/ 15275 h 1917668"/>
                  <a:gd name="connsiteX7" fmla="*/ 2329991 w 4995095"/>
                  <a:gd name="connsiteY7" fmla="*/ 3713 h 1917668"/>
                  <a:gd name="connsiteX8" fmla="*/ 3936646 w 4995095"/>
                  <a:gd name="connsiteY8" fmla="*/ 47232 h 1917668"/>
                  <a:gd name="connsiteX9" fmla="*/ 3970097 w 4995095"/>
                  <a:gd name="connsiteY9" fmla="*/ 64770 h 1917668"/>
                  <a:gd name="connsiteX10" fmla="*/ 4962086 w 4995095"/>
                  <a:gd name="connsiteY10" fmla="*/ 839290 h 1917668"/>
                  <a:gd name="connsiteX11" fmla="*/ 4994044 w 4995095"/>
                  <a:gd name="connsiteY11" fmla="*/ 883459 h 1917668"/>
                  <a:gd name="connsiteX12" fmla="*/ 4940910 w 4995095"/>
                  <a:gd name="connsiteY12" fmla="*/ 905349 h 1917668"/>
                  <a:gd name="connsiteX13" fmla="*/ 4560276 w 4995095"/>
                  <a:gd name="connsiteY13" fmla="*/ 936593 h 1917668"/>
                  <a:gd name="connsiteX14" fmla="*/ 3899492 w 4995095"/>
                  <a:gd name="connsiteY14" fmla="*/ 958352 h 1917668"/>
                  <a:gd name="connsiteX15" fmla="*/ 3026760 w 4995095"/>
                  <a:gd name="connsiteY15" fmla="*/ 919964 h 1917668"/>
                  <a:gd name="connsiteX16" fmla="*/ 2364546 w 4995095"/>
                  <a:gd name="connsiteY16" fmla="*/ 880796 h 1917668"/>
                  <a:gd name="connsiteX17" fmla="*/ 1867773 w 4995095"/>
                  <a:gd name="connsiteY17" fmla="*/ 916067 h 1917668"/>
                  <a:gd name="connsiteX18" fmla="*/ 1325985 w 4995095"/>
                  <a:gd name="connsiteY18" fmla="*/ 1028179 h 1917668"/>
                  <a:gd name="connsiteX19" fmla="*/ 581475 w 4995095"/>
                  <a:gd name="connsiteY19" fmla="*/ 1363475 h 1917668"/>
                  <a:gd name="connsiteX20" fmla="*/ 155502 w 4995095"/>
                  <a:gd name="connsiteY20" fmla="*/ 1731963 h 1917668"/>
                  <a:gd name="connsiteX21" fmla="*/ 0 w 4995095"/>
                  <a:gd name="connsiteY21" fmla="*/ 1917669 h 1917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95095" h="1917668">
                    <a:moveTo>
                      <a:pt x="0" y="1917669"/>
                    </a:moveTo>
                    <a:cubicBezTo>
                      <a:pt x="38778" y="1823744"/>
                      <a:pt x="284762" y="1387898"/>
                      <a:pt x="359134" y="1258963"/>
                    </a:cubicBezTo>
                    <a:cubicBezTo>
                      <a:pt x="363941" y="1250649"/>
                      <a:pt x="561858" y="1038441"/>
                      <a:pt x="647599" y="957962"/>
                    </a:cubicBezTo>
                    <a:cubicBezTo>
                      <a:pt x="777832" y="835783"/>
                      <a:pt x="917096" y="723996"/>
                      <a:pt x="1061815" y="619354"/>
                    </a:cubicBezTo>
                    <a:cubicBezTo>
                      <a:pt x="1244403" y="487366"/>
                      <a:pt x="1435110" y="368498"/>
                      <a:pt x="1634585" y="263402"/>
                    </a:cubicBezTo>
                    <a:cubicBezTo>
                      <a:pt x="1795608" y="178571"/>
                      <a:pt x="1961373" y="104588"/>
                      <a:pt x="2130514" y="37684"/>
                    </a:cubicBezTo>
                    <a:cubicBezTo>
                      <a:pt x="2160069" y="25992"/>
                      <a:pt x="2191378" y="24109"/>
                      <a:pt x="2221257" y="15275"/>
                    </a:cubicBezTo>
                    <a:cubicBezTo>
                      <a:pt x="2256332" y="1180"/>
                      <a:pt x="2294006" y="5986"/>
                      <a:pt x="2329991" y="3713"/>
                    </a:cubicBezTo>
                    <a:cubicBezTo>
                      <a:pt x="2606178" y="-14020"/>
                      <a:pt x="3828301" y="36970"/>
                      <a:pt x="3936646" y="47232"/>
                    </a:cubicBezTo>
                    <a:cubicBezTo>
                      <a:pt x="3950935" y="48596"/>
                      <a:pt x="3959899" y="56586"/>
                      <a:pt x="3970097" y="64770"/>
                    </a:cubicBezTo>
                    <a:cubicBezTo>
                      <a:pt x="4037325" y="118877"/>
                      <a:pt x="4793529" y="704055"/>
                      <a:pt x="4962086" y="839290"/>
                    </a:cubicBezTo>
                    <a:cubicBezTo>
                      <a:pt x="4976896" y="851177"/>
                      <a:pt x="5000344" y="862349"/>
                      <a:pt x="4994044" y="883459"/>
                    </a:cubicBezTo>
                    <a:cubicBezTo>
                      <a:pt x="4987353" y="906064"/>
                      <a:pt x="4961371" y="903271"/>
                      <a:pt x="4940910" y="905349"/>
                    </a:cubicBezTo>
                    <a:cubicBezTo>
                      <a:pt x="4814249" y="918340"/>
                      <a:pt x="4687133" y="925420"/>
                      <a:pt x="4560276" y="936593"/>
                    </a:cubicBezTo>
                    <a:cubicBezTo>
                      <a:pt x="4520524" y="940100"/>
                      <a:pt x="3999976" y="956469"/>
                      <a:pt x="3899492" y="958352"/>
                    </a:cubicBezTo>
                    <a:cubicBezTo>
                      <a:pt x="3761982" y="960951"/>
                      <a:pt x="3167582" y="931461"/>
                      <a:pt x="3026760" y="919964"/>
                    </a:cubicBezTo>
                    <a:cubicBezTo>
                      <a:pt x="2923612" y="911520"/>
                      <a:pt x="2481920" y="881381"/>
                      <a:pt x="2364546" y="880796"/>
                    </a:cubicBezTo>
                    <a:cubicBezTo>
                      <a:pt x="2198458" y="879887"/>
                      <a:pt x="2032758" y="892813"/>
                      <a:pt x="1867773" y="916067"/>
                    </a:cubicBezTo>
                    <a:cubicBezTo>
                      <a:pt x="1684601" y="941854"/>
                      <a:pt x="1503896" y="977969"/>
                      <a:pt x="1325985" y="1028179"/>
                    </a:cubicBezTo>
                    <a:cubicBezTo>
                      <a:pt x="1061230" y="1102877"/>
                      <a:pt x="809401" y="1206674"/>
                      <a:pt x="581475" y="1363475"/>
                    </a:cubicBezTo>
                    <a:cubicBezTo>
                      <a:pt x="425713" y="1470650"/>
                      <a:pt x="281644" y="1591596"/>
                      <a:pt x="155502" y="1731963"/>
                    </a:cubicBezTo>
                    <a:cubicBezTo>
                      <a:pt x="120881" y="1770676"/>
                      <a:pt x="15524" y="1907146"/>
                      <a:pt x="0" y="1917669"/>
                    </a:cubicBezTo>
                    <a:close/>
                  </a:path>
                </a:pathLst>
              </a:custGeom>
              <a:solidFill>
                <a:srgbClr val="C8C8C8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FA286E2B-0E39-4468-BF05-96FDA530F375}"/>
                  </a:ext>
                </a:extLst>
              </p:cNvPr>
              <p:cNvSpPr/>
              <p:nvPr/>
            </p:nvSpPr>
            <p:spPr>
              <a:xfrm>
                <a:off x="3239220" y="5027889"/>
                <a:ext cx="867337" cy="580175"/>
              </a:xfrm>
              <a:custGeom>
                <a:avLst/>
                <a:gdLst>
                  <a:gd name="connsiteX0" fmla="*/ 869094 w 1863875"/>
                  <a:gd name="connsiteY0" fmla="*/ 122373 h 1246775"/>
                  <a:gd name="connsiteX1" fmla="*/ 1863876 w 1863875"/>
                  <a:gd name="connsiteY1" fmla="*/ 193 h 1246775"/>
                  <a:gd name="connsiteX2" fmla="*/ 1650954 w 1863875"/>
                  <a:gd name="connsiteY2" fmla="*/ 86648 h 1246775"/>
                  <a:gd name="connsiteX3" fmla="*/ 901961 w 1863875"/>
                  <a:gd name="connsiteY3" fmla="*/ 484495 h 1246775"/>
                  <a:gd name="connsiteX4" fmla="*/ 363876 w 1863875"/>
                  <a:gd name="connsiteY4" fmla="*/ 894035 h 1246775"/>
                  <a:gd name="connsiteX5" fmla="*/ 0 w 1863875"/>
                  <a:gd name="connsiteY5" fmla="*/ 1246674 h 1246775"/>
                  <a:gd name="connsiteX6" fmla="*/ 869094 w 1863875"/>
                  <a:gd name="connsiteY6" fmla="*/ 122373 h 12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63875" h="1246775">
                    <a:moveTo>
                      <a:pt x="869094" y="122373"/>
                    </a:moveTo>
                    <a:cubicBezTo>
                      <a:pt x="968085" y="106589"/>
                      <a:pt x="1811522" y="-5263"/>
                      <a:pt x="1863876" y="193"/>
                    </a:cubicBezTo>
                    <a:cubicBezTo>
                      <a:pt x="1792880" y="28968"/>
                      <a:pt x="1721625" y="57028"/>
                      <a:pt x="1650954" y="86648"/>
                    </a:cubicBezTo>
                    <a:cubicBezTo>
                      <a:pt x="1389186" y="196486"/>
                      <a:pt x="1139696" y="329254"/>
                      <a:pt x="901961" y="484495"/>
                    </a:cubicBezTo>
                    <a:cubicBezTo>
                      <a:pt x="712683" y="608104"/>
                      <a:pt x="533018" y="744379"/>
                      <a:pt x="363876" y="894035"/>
                    </a:cubicBezTo>
                    <a:cubicBezTo>
                      <a:pt x="253128" y="992052"/>
                      <a:pt x="16044" y="1252650"/>
                      <a:pt x="0" y="1246674"/>
                    </a:cubicBezTo>
                    <a:cubicBezTo>
                      <a:pt x="214610" y="902934"/>
                      <a:pt x="825899" y="163359"/>
                      <a:pt x="869094" y="122373"/>
                    </a:cubicBezTo>
                    <a:close/>
                  </a:path>
                </a:pathLst>
              </a:custGeom>
              <a:solidFill>
                <a:srgbClr val="A4A2A3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E7F14171-C130-467E-90C2-7FBFAAB8F8F8}"/>
                  </a:ext>
                </a:extLst>
              </p:cNvPr>
              <p:cNvSpPr/>
              <p:nvPr/>
            </p:nvSpPr>
            <p:spPr>
              <a:xfrm>
                <a:off x="3090871" y="5423577"/>
                <a:ext cx="1826258" cy="471255"/>
              </a:xfrm>
              <a:custGeom>
                <a:avLst/>
                <a:gdLst>
                  <a:gd name="connsiteX0" fmla="*/ 3906442 w 3924563"/>
                  <a:gd name="connsiteY0" fmla="*/ 156021 h 1012709"/>
                  <a:gd name="connsiteX1" fmla="*/ 3924564 w 3924563"/>
                  <a:gd name="connsiteY1" fmla="*/ 161932 h 1012709"/>
                  <a:gd name="connsiteX2" fmla="*/ 3773479 w 3924563"/>
                  <a:gd name="connsiteY2" fmla="*/ 173949 h 1012709"/>
                  <a:gd name="connsiteX3" fmla="*/ 3316003 w 3924563"/>
                  <a:gd name="connsiteY3" fmla="*/ 284762 h 1012709"/>
                  <a:gd name="connsiteX4" fmla="*/ 2770968 w 3924563"/>
                  <a:gd name="connsiteY4" fmla="*/ 676438 h 1012709"/>
                  <a:gd name="connsiteX5" fmla="*/ 2721992 w 3924563"/>
                  <a:gd name="connsiteY5" fmla="*/ 740289 h 1012709"/>
                  <a:gd name="connsiteX6" fmla="*/ 1703892 w 3924563"/>
                  <a:gd name="connsiteY6" fmla="*/ 534188 h 1012709"/>
                  <a:gd name="connsiteX7" fmla="*/ 1167756 w 3924563"/>
                  <a:gd name="connsiteY7" fmla="*/ 500736 h 1012709"/>
                  <a:gd name="connsiteX8" fmla="*/ 0 w 3924563"/>
                  <a:gd name="connsiteY8" fmla="*/ 1012709 h 1012709"/>
                  <a:gd name="connsiteX9" fmla="*/ 675594 w 3924563"/>
                  <a:gd name="connsiteY9" fmla="*/ 397133 h 1012709"/>
                  <a:gd name="connsiteX10" fmla="*/ 1455765 w 3924563"/>
                  <a:gd name="connsiteY10" fmla="*/ 104382 h 1012709"/>
                  <a:gd name="connsiteX11" fmla="*/ 2059260 w 3924563"/>
                  <a:gd name="connsiteY11" fmla="*/ 12407 h 1012709"/>
                  <a:gd name="connsiteX12" fmla="*/ 2353374 w 3924563"/>
                  <a:gd name="connsiteY12" fmla="*/ 1169 h 1012709"/>
                  <a:gd name="connsiteX13" fmla="*/ 3906442 w 3924563"/>
                  <a:gd name="connsiteY13" fmla="*/ 156021 h 1012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924563" h="1012709">
                    <a:moveTo>
                      <a:pt x="3906442" y="156021"/>
                    </a:moveTo>
                    <a:cubicBezTo>
                      <a:pt x="3912612" y="157255"/>
                      <a:pt x="3918523" y="159919"/>
                      <a:pt x="3924564" y="161932"/>
                    </a:cubicBezTo>
                    <a:cubicBezTo>
                      <a:pt x="3852269" y="162582"/>
                      <a:pt x="3823819" y="169337"/>
                      <a:pt x="3773479" y="173949"/>
                    </a:cubicBezTo>
                    <a:cubicBezTo>
                      <a:pt x="3615119" y="188434"/>
                      <a:pt x="3462931" y="225263"/>
                      <a:pt x="3316003" y="284762"/>
                    </a:cubicBezTo>
                    <a:cubicBezTo>
                      <a:pt x="3102692" y="371086"/>
                      <a:pt x="2924521" y="506972"/>
                      <a:pt x="2770968" y="676438"/>
                    </a:cubicBezTo>
                    <a:cubicBezTo>
                      <a:pt x="2753171" y="696055"/>
                      <a:pt x="2732515" y="714632"/>
                      <a:pt x="2721992" y="740289"/>
                    </a:cubicBezTo>
                    <a:cubicBezTo>
                      <a:pt x="2604100" y="713787"/>
                      <a:pt x="1927336" y="565626"/>
                      <a:pt x="1703892" y="534188"/>
                    </a:cubicBezTo>
                    <a:cubicBezTo>
                      <a:pt x="1526241" y="509180"/>
                      <a:pt x="1347485" y="494176"/>
                      <a:pt x="1167756" y="500736"/>
                    </a:cubicBezTo>
                    <a:cubicBezTo>
                      <a:pt x="786862" y="514701"/>
                      <a:pt x="390183" y="623825"/>
                      <a:pt x="0" y="1012709"/>
                    </a:cubicBezTo>
                    <a:cubicBezTo>
                      <a:pt x="156346" y="799138"/>
                      <a:pt x="409669" y="549777"/>
                      <a:pt x="675594" y="397133"/>
                    </a:cubicBezTo>
                    <a:cubicBezTo>
                      <a:pt x="919499" y="257156"/>
                      <a:pt x="1182890" y="167908"/>
                      <a:pt x="1455765" y="104382"/>
                    </a:cubicBezTo>
                    <a:cubicBezTo>
                      <a:pt x="1564045" y="79180"/>
                      <a:pt x="1966634" y="17798"/>
                      <a:pt x="2059260" y="12407"/>
                    </a:cubicBezTo>
                    <a:cubicBezTo>
                      <a:pt x="2157276" y="6690"/>
                      <a:pt x="2255358" y="-3442"/>
                      <a:pt x="2353374" y="1169"/>
                    </a:cubicBezTo>
                    <a:cubicBezTo>
                      <a:pt x="2949399" y="260"/>
                      <a:pt x="3742041" y="123934"/>
                      <a:pt x="3906442" y="156021"/>
                    </a:cubicBezTo>
                    <a:close/>
                  </a:path>
                </a:pathLst>
              </a:custGeom>
              <a:solidFill>
                <a:srgbClr val="E0E0E0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4691253-6428-4CAB-B472-50B281B7A6D3}"/>
                </a:ext>
              </a:extLst>
            </p:cNvPr>
            <p:cNvGrpSpPr/>
            <p:nvPr/>
          </p:nvGrpSpPr>
          <p:grpSpPr>
            <a:xfrm>
              <a:off x="8349814" y="812078"/>
              <a:ext cx="3780537" cy="3453588"/>
              <a:chOff x="8428556" y="1178307"/>
              <a:chExt cx="3780537" cy="3453588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FDFEBD27-96E4-48A2-88A6-BA92660E56BB}"/>
                  </a:ext>
                </a:extLst>
              </p:cNvPr>
              <p:cNvGrpSpPr/>
              <p:nvPr/>
            </p:nvGrpSpPr>
            <p:grpSpPr>
              <a:xfrm rot="5975737" flipH="1" flipV="1">
                <a:off x="10036247" y="1421001"/>
                <a:ext cx="2415540" cy="1930152"/>
                <a:chOff x="9415872" y="4574240"/>
                <a:chExt cx="3789406" cy="3027946"/>
              </a:xfrm>
            </p:grpSpPr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17AC30DE-0273-49C4-B42A-8D241B37BFDE}"/>
                    </a:ext>
                  </a:extLst>
                </p:cNvPr>
                <p:cNvSpPr/>
                <p:nvPr/>
              </p:nvSpPr>
              <p:spPr>
                <a:xfrm rot="1018244">
                  <a:off x="9415872" y="4574240"/>
                  <a:ext cx="1958939" cy="1440413"/>
                </a:xfrm>
                <a:custGeom>
                  <a:avLst/>
                  <a:gdLst>
                    <a:gd name="connsiteX0" fmla="*/ 3036847 w 3036846"/>
                    <a:gd name="connsiteY0" fmla="*/ 1161150 h 2233002"/>
                    <a:gd name="connsiteX1" fmla="*/ 2799007 w 3036846"/>
                    <a:gd name="connsiteY1" fmla="*/ 997606 h 2233002"/>
                    <a:gd name="connsiteX2" fmla="*/ 1575997 w 3036846"/>
                    <a:gd name="connsiteY2" fmla="*/ 257894 h 2233002"/>
                    <a:gd name="connsiteX3" fmla="*/ 856384 w 3036846"/>
                    <a:gd name="connsiteY3" fmla="*/ 17102 h 2233002"/>
                    <a:gd name="connsiteX4" fmla="*/ 665026 w 3036846"/>
                    <a:gd name="connsiteY4" fmla="*/ 719 h 2233002"/>
                    <a:gd name="connsiteX5" fmla="*/ 338224 w 3036846"/>
                    <a:gd name="connsiteY5" fmla="*/ 86158 h 2233002"/>
                    <a:gd name="connsiteX6" fmla="*/ 146962 w 3036846"/>
                    <a:gd name="connsiteY6" fmla="*/ 242559 h 2233002"/>
                    <a:gd name="connsiteX7" fmla="*/ 4468 w 3036846"/>
                    <a:gd name="connsiteY7" fmla="*/ 715189 h 2233002"/>
                    <a:gd name="connsiteX8" fmla="*/ 25899 w 3036846"/>
                    <a:gd name="connsiteY8" fmla="*/ 1127717 h 2233002"/>
                    <a:gd name="connsiteX9" fmla="*/ 96765 w 3036846"/>
                    <a:gd name="connsiteY9" fmla="*/ 1256971 h 2233002"/>
                    <a:gd name="connsiteX10" fmla="*/ 281359 w 3036846"/>
                    <a:gd name="connsiteY10" fmla="*/ 1275164 h 2233002"/>
                    <a:gd name="connsiteX11" fmla="*/ 433188 w 3036846"/>
                    <a:gd name="connsiteY11" fmla="*/ 1114668 h 2233002"/>
                    <a:gd name="connsiteX12" fmla="*/ 457000 w 3036846"/>
                    <a:gd name="connsiteY12" fmla="*/ 1015798 h 2233002"/>
                    <a:gd name="connsiteX13" fmla="*/ 602352 w 3036846"/>
                    <a:gd name="connsiteY13" fmla="*/ 1105524 h 2233002"/>
                    <a:gd name="connsiteX14" fmla="*/ 786280 w 3036846"/>
                    <a:gd name="connsiteY14" fmla="*/ 1733888 h 2233002"/>
                    <a:gd name="connsiteX15" fmla="*/ 895531 w 3036846"/>
                    <a:gd name="connsiteY15" fmla="*/ 1866381 h 2233002"/>
                    <a:gd name="connsiteX16" fmla="*/ 1007260 w 3036846"/>
                    <a:gd name="connsiteY16" fmla="*/ 1903528 h 2233002"/>
                    <a:gd name="connsiteX17" fmla="*/ 1085555 w 3036846"/>
                    <a:gd name="connsiteY17" fmla="*/ 1914292 h 2233002"/>
                    <a:gd name="connsiteX18" fmla="*/ 1355970 w 3036846"/>
                    <a:gd name="connsiteY18" fmla="*/ 2018400 h 2233002"/>
                    <a:gd name="connsiteX19" fmla="*/ 1465888 w 3036846"/>
                    <a:gd name="connsiteY19" fmla="*/ 2113650 h 2233002"/>
                    <a:gd name="connsiteX20" fmla="*/ 1466270 w 3036846"/>
                    <a:gd name="connsiteY20" fmla="*/ 2113364 h 2233002"/>
                    <a:gd name="connsiteX21" fmla="*/ 1523134 w 3036846"/>
                    <a:gd name="connsiteY21" fmla="*/ 2132986 h 2233002"/>
                    <a:gd name="connsiteX22" fmla="*/ 1898704 w 3036846"/>
                    <a:gd name="connsiteY22" fmla="*/ 2067358 h 2233002"/>
                    <a:gd name="connsiteX23" fmla="*/ 1980620 w 3036846"/>
                    <a:gd name="connsiteY23" fmla="*/ 2080884 h 2233002"/>
                    <a:gd name="connsiteX24" fmla="*/ 2301802 w 3036846"/>
                    <a:gd name="connsiteY24" fmla="*/ 2232998 h 2233002"/>
                    <a:gd name="connsiteX25" fmla="*/ 2476205 w 3036846"/>
                    <a:gd name="connsiteY25" fmla="*/ 2224045 h 2233002"/>
                    <a:gd name="connsiteX26" fmla="*/ 3036847 w 3036846"/>
                    <a:gd name="connsiteY26" fmla="*/ 1161150 h 2233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036846" h="2233002">
                      <a:moveTo>
                        <a:pt x="3036847" y="1161150"/>
                      </a:moveTo>
                      <a:cubicBezTo>
                        <a:pt x="2957599" y="1106571"/>
                        <a:pt x="2878827" y="1051327"/>
                        <a:pt x="2799007" y="997606"/>
                      </a:cubicBezTo>
                      <a:cubicBezTo>
                        <a:pt x="2403053" y="731668"/>
                        <a:pt x="2002432" y="473350"/>
                        <a:pt x="1575997" y="257894"/>
                      </a:cubicBezTo>
                      <a:cubicBezTo>
                        <a:pt x="1347874" y="142642"/>
                        <a:pt x="1112130" y="49868"/>
                        <a:pt x="856384" y="17102"/>
                      </a:cubicBezTo>
                      <a:cubicBezTo>
                        <a:pt x="793900" y="-2710"/>
                        <a:pt x="727987" y="-424"/>
                        <a:pt x="665026" y="719"/>
                      </a:cubicBezTo>
                      <a:cubicBezTo>
                        <a:pt x="550917" y="2814"/>
                        <a:pt x="439189" y="28722"/>
                        <a:pt x="338224" y="86158"/>
                      </a:cubicBezTo>
                      <a:cubicBezTo>
                        <a:pt x="266024" y="127306"/>
                        <a:pt x="190205" y="165406"/>
                        <a:pt x="146962" y="242559"/>
                      </a:cubicBezTo>
                      <a:cubicBezTo>
                        <a:pt x="96003" y="330284"/>
                        <a:pt x="25708" y="447537"/>
                        <a:pt x="4468" y="715189"/>
                      </a:cubicBezTo>
                      <a:cubicBezTo>
                        <a:pt x="-6391" y="852826"/>
                        <a:pt x="3229" y="991128"/>
                        <a:pt x="25899" y="1127717"/>
                      </a:cubicBezTo>
                      <a:cubicBezTo>
                        <a:pt x="34281" y="1178485"/>
                        <a:pt x="50188" y="1226491"/>
                        <a:pt x="96765" y="1256971"/>
                      </a:cubicBezTo>
                      <a:cubicBezTo>
                        <a:pt x="154582" y="1300596"/>
                        <a:pt x="216780" y="1299739"/>
                        <a:pt x="281359" y="1275164"/>
                      </a:cubicBezTo>
                      <a:cubicBezTo>
                        <a:pt x="346034" y="1242684"/>
                        <a:pt x="415853" y="1173628"/>
                        <a:pt x="433188" y="1114668"/>
                      </a:cubicBezTo>
                      <a:cubicBezTo>
                        <a:pt x="441665" y="1085998"/>
                        <a:pt x="451381" y="1045326"/>
                        <a:pt x="457000" y="1015798"/>
                      </a:cubicBezTo>
                      <a:cubicBezTo>
                        <a:pt x="516246" y="1050374"/>
                        <a:pt x="572253" y="1081902"/>
                        <a:pt x="602352" y="1105524"/>
                      </a:cubicBezTo>
                      <a:cubicBezTo>
                        <a:pt x="594827" y="1124955"/>
                        <a:pt x="758086" y="1671785"/>
                        <a:pt x="786280" y="1733888"/>
                      </a:cubicBezTo>
                      <a:cubicBezTo>
                        <a:pt x="810568" y="1787514"/>
                        <a:pt x="837334" y="1840282"/>
                        <a:pt x="895531" y="1866381"/>
                      </a:cubicBezTo>
                      <a:cubicBezTo>
                        <a:pt x="931441" y="1882669"/>
                        <a:pt x="967731" y="1898004"/>
                        <a:pt x="1007260" y="1903528"/>
                      </a:cubicBezTo>
                      <a:cubicBezTo>
                        <a:pt x="1032691" y="1912196"/>
                        <a:pt x="1059076" y="1913244"/>
                        <a:pt x="1085555" y="1914292"/>
                      </a:cubicBezTo>
                      <a:cubicBezTo>
                        <a:pt x="1187378" y="1918387"/>
                        <a:pt x="1281389" y="1939247"/>
                        <a:pt x="1355970" y="2018400"/>
                      </a:cubicBezTo>
                      <a:cubicBezTo>
                        <a:pt x="1388926" y="2053357"/>
                        <a:pt x="1418835" y="2094124"/>
                        <a:pt x="1465888" y="2113650"/>
                      </a:cubicBezTo>
                      <a:lnTo>
                        <a:pt x="1466270" y="2113364"/>
                      </a:lnTo>
                      <a:cubicBezTo>
                        <a:pt x="1481224" y="2131652"/>
                        <a:pt x="1505322" y="2123270"/>
                        <a:pt x="1523134" y="2132986"/>
                      </a:cubicBezTo>
                      <a:cubicBezTo>
                        <a:pt x="1654102" y="2144416"/>
                        <a:pt x="1776689" y="2105649"/>
                        <a:pt x="1898704" y="2067358"/>
                      </a:cubicBezTo>
                      <a:cubicBezTo>
                        <a:pt x="1931756" y="2056976"/>
                        <a:pt x="1954426" y="2061548"/>
                        <a:pt x="1980620" y="2080884"/>
                      </a:cubicBezTo>
                      <a:cubicBezTo>
                        <a:pt x="2055867" y="2136605"/>
                        <a:pt x="2173596" y="2233760"/>
                        <a:pt x="2301802" y="2232998"/>
                      </a:cubicBezTo>
                      <a:cubicBezTo>
                        <a:pt x="2360477" y="2232617"/>
                        <a:pt x="2417722" y="2221187"/>
                        <a:pt x="2476205" y="2224045"/>
                      </a:cubicBezTo>
                      <a:cubicBezTo>
                        <a:pt x="2525544" y="2121746"/>
                        <a:pt x="2978077" y="1272307"/>
                        <a:pt x="3036847" y="1161150"/>
                      </a:cubicBezTo>
                      <a:close/>
                    </a:path>
                  </a:pathLst>
                </a:custGeom>
                <a:solidFill>
                  <a:srgbClr val="FBC39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2A8E3209-3512-4E7F-A0E3-A4DA9748E37C}"/>
                    </a:ext>
                  </a:extLst>
                </p:cNvPr>
                <p:cNvSpPr/>
                <p:nvPr/>
              </p:nvSpPr>
              <p:spPr>
                <a:xfrm rot="1018244">
                  <a:off x="10821720" y="5899501"/>
                  <a:ext cx="2383558" cy="1702685"/>
                </a:xfrm>
                <a:custGeom>
                  <a:avLst/>
                  <a:gdLst>
                    <a:gd name="connsiteX0" fmla="*/ 541812 w 1393787"/>
                    <a:gd name="connsiteY0" fmla="*/ 693 h 1220038"/>
                    <a:gd name="connsiteX1" fmla="*/ 561580 w 1393787"/>
                    <a:gd name="connsiteY1" fmla="*/ 5132 h 1220038"/>
                    <a:gd name="connsiteX2" fmla="*/ 1169098 w 1393787"/>
                    <a:gd name="connsiteY2" fmla="*/ 323834 h 1220038"/>
                    <a:gd name="connsiteX3" fmla="*/ 1226623 w 1393787"/>
                    <a:gd name="connsiteY3" fmla="*/ 353962 h 1220038"/>
                    <a:gd name="connsiteX4" fmla="*/ 1393787 w 1393787"/>
                    <a:gd name="connsiteY4" fmla="*/ 901731 h 1220038"/>
                    <a:gd name="connsiteX5" fmla="*/ 350749 w 1393787"/>
                    <a:gd name="connsiteY5" fmla="*/ 1220038 h 1220038"/>
                    <a:gd name="connsiteX6" fmla="*/ 271187 w 1393787"/>
                    <a:gd name="connsiteY6" fmla="*/ 1178263 h 1220038"/>
                    <a:gd name="connsiteX7" fmla="*/ 20279 w 1393787"/>
                    <a:gd name="connsiteY7" fmla="*/ 1046199 h 1220038"/>
                    <a:gd name="connsiteX8" fmla="*/ 6884 w 1393787"/>
                    <a:gd name="connsiteY8" fmla="*/ 998336 h 1220038"/>
                    <a:gd name="connsiteX9" fmla="*/ 529324 w 1393787"/>
                    <a:gd name="connsiteY9" fmla="*/ 15515 h 1220038"/>
                    <a:gd name="connsiteX10" fmla="*/ 541812 w 1393787"/>
                    <a:gd name="connsiteY10" fmla="*/ 693 h 1220038"/>
                    <a:gd name="connsiteX0" fmla="*/ 541812 w 2035312"/>
                    <a:gd name="connsiteY0" fmla="*/ 693 h 1237751"/>
                    <a:gd name="connsiteX1" fmla="*/ 561580 w 2035312"/>
                    <a:gd name="connsiteY1" fmla="*/ 5132 h 1237751"/>
                    <a:gd name="connsiteX2" fmla="*/ 1169098 w 2035312"/>
                    <a:gd name="connsiteY2" fmla="*/ 323834 h 1237751"/>
                    <a:gd name="connsiteX3" fmla="*/ 1226623 w 2035312"/>
                    <a:gd name="connsiteY3" fmla="*/ 353962 h 1237751"/>
                    <a:gd name="connsiteX4" fmla="*/ 2035312 w 2035312"/>
                    <a:gd name="connsiteY4" fmla="*/ 1237751 h 1237751"/>
                    <a:gd name="connsiteX5" fmla="*/ 350749 w 2035312"/>
                    <a:gd name="connsiteY5" fmla="*/ 1220038 h 1237751"/>
                    <a:gd name="connsiteX6" fmla="*/ 271187 w 2035312"/>
                    <a:gd name="connsiteY6" fmla="*/ 1178263 h 1237751"/>
                    <a:gd name="connsiteX7" fmla="*/ 20279 w 2035312"/>
                    <a:gd name="connsiteY7" fmla="*/ 1046199 h 1237751"/>
                    <a:gd name="connsiteX8" fmla="*/ 6884 w 2035312"/>
                    <a:gd name="connsiteY8" fmla="*/ 998336 h 1237751"/>
                    <a:gd name="connsiteX9" fmla="*/ 529324 w 2035312"/>
                    <a:gd name="connsiteY9" fmla="*/ 15515 h 1237751"/>
                    <a:gd name="connsiteX10" fmla="*/ 541812 w 2035312"/>
                    <a:gd name="connsiteY10" fmla="*/ 693 h 1237751"/>
                    <a:gd name="connsiteX0" fmla="*/ 541812 w 2035312"/>
                    <a:gd name="connsiteY0" fmla="*/ 693 h 1702685"/>
                    <a:gd name="connsiteX1" fmla="*/ 561580 w 2035312"/>
                    <a:gd name="connsiteY1" fmla="*/ 5132 h 1702685"/>
                    <a:gd name="connsiteX2" fmla="*/ 1169098 w 2035312"/>
                    <a:gd name="connsiteY2" fmla="*/ 323834 h 1702685"/>
                    <a:gd name="connsiteX3" fmla="*/ 1226623 w 2035312"/>
                    <a:gd name="connsiteY3" fmla="*/ 353962 h 1702685"/>
                    <a:gd name="connsiteX4" fmla="*/ 2035312 w 2035312"/>
                    <a:gd name="connsiteY4" fmla="*/ 1237751 h 1702685"/>
                    <a:gd name="connsiteX5" fmla="*/ 1157239 w 2035312"/>
                    <a:gd name="connsiteY5" fmla="*/ 1702685 h 1702685"/>
                    <a:gd name="connsiteX6" fmla="*/ 271187 w 2035312"/>
                    <a:gd name="connsiteY6" fmla="*/ 1178263 h 1702685"/>
                    <a:gd name="connsiteX7" fmla="*/ 20279 w 2035312"/>
                    <a:gd name="connsiteY7" fmla="*/ 1046199 h 1702685"/>
                    <a:gd name="connsiteX8" fmla="*/ 6884 w 2035312"/>
                    <a:gd name="connsiteY8" fmla="*/ 998336 h 1702685"/>
                    <a:gd name="connsiteX9" fmla="*/ 529324 w 2035312"/>
                    <a:gd name="connsiteY9" fmla="*/ 15515 h 1702685"/>
                    <a:gd name="connsiteX10" fmla="*/ 541812 w 2035312"/>
                    <a:gd name="connsiteY10" fmla="*/ 693 h 1702685"/>
                    <a:gd name="connsiteX0" fmla="*/ 541812 w 2383560"/>
                    <a:gd name="connsiteY0" fmla="*/ 693 h 1702685"/>
                    <a:gd name="connsiteX1" fmla="*/ 561580 w 2383560"/>
                    <a:gd name="connsiteY1" fmla="*/ 5132 h 1702685"/>
                    <a:gd name="connsiteX2" fmla="*/ 1169098 w 2383560"/>
                    <a:gd name="connsiteY2" fmla="*/ 323834 h 1702685"/>
                    <a:gd name="connsiteX3" fmla="*/ 1226623 w 2383560"/>
                    <a:gd name="connsiteY3" fmla="*/ 353962 h 1702685"/>
                    <a:gd name="connsiteX4" fmla="*/ 2383560 w 2383560"/>
                    <a:gd name="connsiteY4" fmla="*/ 1078892 h 1702685"/>
                    <a:gd name="connsiteX5" fmla="*/ 1157239 w 2383560"/>
                    <a:gd name="connsiteY5" fmla="*/ 1702685 h 1702685"/>
                    <a:gd name="connsiteX6" fmla="*/ 271187 w 2383560"/>
                    <a:gd name="connsiteY6" fmla="*/ 1178263 h 1702685"/>
                    <a:gd name="connsiteX7" fmla="*/ 20279 w 2383560"/>
                    <a:gd name="connsiteY7" fmla="*/ 1046199 h 1702685"/>
                    <a:gd name="connsiteX8" fmla="*/ 6884 w 2383560"/>
                    <a:gd name="connsiteY8" fmla="*/ 998336 h 1702685"/>
                    <a:gd name="connsiteX9" fmla="*/ 529324 w 2383560"/>
                    <a:gd name="connsiteY9" fmla="*/ 15515 h 1702685"/>
                    <a:gd name="connsiteX10" fmla="*/ 541812 w 2383560"/>
                    <a:gd name="connsiteY10" fmla="*/ 693 h 1702685"/>
                    <a:gd name="connsiteX0" fmla="*/ 541812 w 2383560"/>
                    <a:gd name="connsiteY0" fmla="*/ 693 h 1702685"/>
                    <a:gd name="connsiteX1" fmla="*/ 561580 w 2383560"/>
                    <a:gd name="connsiteY1" fmla="*/ 5132 h 1702685"/>
                    <a:gd name="connsiteX2" fmla="*/ 1169098 w 2383560"/>
                    <a:gd name="connsiteY2" fmla="*/ 323834 h 1702685"/>
                    <a:gd name="connsiteX3" fmla="*/ 2383560 w 2383560"/>
                    <a:gd name="connsiteY3" fmla="*/ 1078892 h 1702685"/>
                    <a:gd name="connsiteX4" fmla="*/ 1157239 w 2383560"/>
                    <a:gd name="connsiteY4" fmla="*/ 1702685 h 1702685"/>
                    <a:gd name="connsiteX5" fmla="*/ 271187 w 2383560"/>
                    <a:gd name="connsiteY5" fmla="*/ 1178263 h 1702685"/>
                    <a:gd name="connsiteX6" fmla="*/ 20279 w 2383560"/>
                    <a:gd name="connsiteY6" fmla="*/ 1046199 h 1702685"/>
                    <a:gd name="connsiteX7" fmla="*/ 6884 w 2383560"/>
                    <a:gd name="connsiteY7" fmla="*/ 998336 h 1702685"/>
                    <a:gd name="connsiteX8" fmla="*/ 529324 w 2383560"/>
                    <a:gd name="connsiteY8" fmla="*/ 15515 h 1702685"/>
                    <a:gd name="connsiteX9" fmla="*/ 541812 w 2383560"/>
                    <a:gd name="connsiteY9" fmla="*/ 693 h 1702685"/>
                    <a:gd name="connsiteX0" fmla="*/ 541812 w 2383560"/>
                    <a:gd name="connsiteY0" fmla="*/ 693 h 1702685"/>
                    <a:gd name="connsiteX1" fmla="*/ 561580 w 2383560"/>
                    <a:gd name="connsiteY1" fmla="*/ 5132 h 1702685"/>
                    <a:gd name="connsiteX2" fmla="*/ 2383560 w 2383560"/>
                    <a:gd name="connsiteY2" fmla="*/ 1078892 h 1702685"/>
                    <a:gd name="connsiteX3" fmla="*/ 1157239 w 2383560"/>
                    <a:gd name="connsiteY3" fmla="*/ 1702685 h 1702685"/>
                    <a:gd name="connsiteX4" fmla="*/ 271187 w 2383560"/>
                    <a:gd name="connsiteY4" fmla="*/ 1178263 h 1702685"/>
                    <a:gd name="connsiteX5" fmla="*/ 20279 w 2383560"/>
                    <a:gd name="connsiteY5" fmla="*/ 1046199 h 1702685"/>
                    <a:gd name="connsiteX6" fmla="*/ 6884 w 2383560"/>
                    <a:gd name="connsiteY6" fmla="*/ 998336 h 1702685"/>
                    <a:gd name="connsiteX7" fmla="*/ 529324 w 2383560"/>
                    <a:gd name="connsiteY7" fmla="*/ 15515 h 1702685"/>
                    <a:gd name="connsiteX8" fmla="*/ 541812 w 2383560"/>
                    <a:gd name="connsiteY8" fmla="*/ 693 h 1702685"/>
                    <a:gd name="connsiteX0" fmla="*/ 541812 w 2383560"/>
                    <a:gd name="connsiteY0" fmla="*/ 693 h 1702685"/>
                    <a:gd name="connsiteX1" fmla="*/ 561580 w 2383560"/>
                    <a:gd name="connsiteY1" fmla="*/ 5132 h 1702685"/>
                    <a:gd name="connsiteX2" fmla="*/ 2383560 w 2383560"/>
                    <a:gd name="connsiteY2" fmla="*/ 1078892 h 1702685"/>
                    <a:gd name="connsiteX3" fmla="*/ 1157239 w 2383560"/>
                    <a:gd name="connsiteY3" fmla="*/ 1702685 h 1702685"/>
                    <a:gd name="connsiteX4" fmla="*/ 20279 w 2383560"/>
                    <a:gd name="connsiteY4" fmla="*/ 1046199 h 1702685"/>
                    <a:gd name="connsiteX5" fmla="*/ 6884 w 2383560"/>
                    <a:gd name="connsiteY5" fmla="*/ 998336 h 1702685"/>
                    <a:gd name="connsiteX6" fmla="*/ 529324 w 2383560"/>
                    <a:gd name="connsiteY6" fmla="*/ 15515 h 1702685"/>
                    <a:gd name="connsiteX7" fmla="*/ 541812 w 2383560"/>
                    <a:gd name="connsiteY7" fmla="*/ 693 h 170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383560" h="1702685">
                      <a:moveTo>
                        <a:pt x="541812" y="693"/>
                      </a:moveTo>
                      <a:cubicBezTo>
                        <a:pt x="546712" y="-1028"/>
                        <a:pt x="552825" y="462"/>
                        <a:pt x="561580" y="5132"/>
                      </a:cubicBezTo>
                      <a:lnTo>
                        <a:pt x="2383560" y="1078892"/>
                      </a:lnTo>
                      <a:lnTo>
                        <a:pt x="1157239" y="1702685"/>
                      </a:lnTo>
                      <a:lnTo>
                        <a:pt x="20279" y="1046199"/>
                      </a:lnTo>
                      <a:cubicBezTo>
                        <a:pt x="-5711" y="1032190"/>
                        <a:pt x="-2577" y="1022851"/>
                        <a:pt x="6884" y="998336"/>
                      </a:cubicBezTo>
                      <a:cubicBezTo>
                        <a:pt x="20709" y="965834"/>
                        <a:pt x="516667" y="42058"/>
                        <a:pt x="529324" y="15515"/>
                      </a:cubicBezTo>
                      <a:cubicBezTo>
                        <a:pt x="533225" y="7343"/>
                        <a:pt x="536912" y="2413"/>
                        <a:pt x="541812" y="6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98EAB92B-8157-4BC5-9117-93F6822AE1EA}"/>
                    </a:ext>
                  </a:extLst>
                </p:cNvPr>
                <p:cNvSpPr/>
                <p:nvPr/>
              </p:nvSpPr>
              <p:spPr>
                <a:xfrm rot="1018244">
                  <a:off x="10759475" y="5554917"/>
                  <a:ext cx="718499" cy="975145"/>
                </a:xfrm>
                <a:custGeom>
                  <a:avLst/>
                  <a:gdLst>
                    <a:gd name="connsiteX0" fmla="*/ 664274 w 1113853"/>
                    <a:gd name="connsiteY0" fmla="*/ 18677 h 1511720"/>
                    <a:gd name="connsiteX1" fmla="*/ 701897 w 1113853"/>
                    <a:gd name="connsiteY1" fmla="*/ 4294 h 1511720"/>
                    <a:gd name="connsiteX2" fmla="*/ 1113853 w 1113853"/>
                    <a:gd name="connsiteY2" fmla="*/ 226703 h 1511720"/>
                    <a:gd name="connsiteX3" fmla="*/ 427196 w 1113853"/>
                    <a:gd name="connsiteY3" fmla="*/ 1511721 h 1511720"/>
                    <a:gd name="connsiteX4" fmla="*/ 14192 w 1113853"/>
                    <a:gd name="connsiteY4" fmla="*/ 1299313 h 1511720"/>
                    <a:gd name="connsiteX5" fmla="*/ 1333 w 1113853"/>
                    <a:gd name="connsiteY5" fmla="*/ 1271119 h 1511720"/>
                    <a:gd name="connsiteX6" fmla="*/ 664274 w 1113853"/>
                    <a:gd name="connsiteY6" fmla="*/ 18677 h 1511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13853" h="1511720">
                      <a:moveTo>
                        <a:pt x="664274" y="18677"/>
                      </a:moveTo>
                      <a:cubicBezTo>
                        <a:pt x="674275" y="7342"/>
                        <a:pt x="680847" y="-7422"/>
                        <a:pt x="701897" y="4294"/>
                      </a:cubicBezTo>
                      <a:cubicBezTo>
                        <a:pt x="838105" y="80494"/>
                        <a:pt x="980408" y="145359"/>
                        <a:pt x="1113853" y="226703"/>
                      </a:cubicBezTo>
                      <a:cubicBezTo>
                        <a:pt x="894302" y="646279"/>
                        <a:pt x="561594" y="1265309"/>
                        <a:pt x="427196" y="1511721"/>
                      </a:cubicBezTo>
                      <a:cubicBezTo>
                        <a:pt x="315373" y="1449522"/>
                        <a:pt x="63055" y="1324173"/>
                        <a:pt x="14192" y="1299313"/>
                      </a:cubicBezTo>
                      <a:cubicBezTo>
                        <a:pt x="4286" y="1294265"/>
                        <a:pt x="-3143" y="1281787"/>
                        <a:pt x="1333" y="1271119"/>
                      </a:cubicBezTo>
                      <a:cubicBezTo>
                        <a:pt x="31051" y="1201301"/>
                        <a:pt x="647890" y="52776"/>
                        <a:pt x="664274" y="18677"/>
                      </a:cubicBezTo>
                      <a:close/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E6D3A611-6465-45BF-88A1-14E3C71D041D}"/>
                  </a:ext>
                </a:extLst>
              </p:cNvPr>
              <p:cNvSpPr/>
              <p:nvPr/>
            </p:nvSpPr>
            <p:spPr>
              <a:xfrm rot="6993981" flipH="1" flipV="1">
                <a:off x="8475328" y="2943465"/>
                <a:ext cx="1758613" cy="1618248"/>
              </a:xfrm>
              <a:custGeom>
                <a:avLst/>
                <a:gdLst>
                  <a:gd name="connsiteX0" fmla="*/ 1447422 w 1758613"/>
                  <a:gd name="connsiteY0" fmla="*/ 527561 h 1618248"/>
                  <a:gd name="connsiteX1" fmla="*/ 803728 w 1758613"/>
                  <a:gd name="connsiteY1" fmla="*/ 100892 h 1618248"/>
                  <a:gd name="connsiteX2" fmla="*/ 105135 w 1758613"/>
                  <a:gd name="connsiteY2" fmla="*/ 799485 h 1618248"/>
                  <a:gd name="connsiteX3" fmla="*/ 803728 w 1758613"/>
                  <a:gd name="connsiteY3" fmla="*/ 1498078 h 1618248"/>
                  <a:gd name="connsiteX4" fmla="*/ 1502321 w 1758613"/>
                  <a:gd name="connsiteY4" fmla="*/ 799485 h 1618248"/>
                  <a:gd name="connsiteX5" fmla="*/ 1447422 w 1758613"/>
                  <a:gd name="connsiteY5" fmla="*/ 527561 h 1618248"/>
                  <a:gd name="connsiteX6" fmla="*/ 1520591 w 1758613"/>
                  <a:gd name="connsiteY6" fmla="*/ 423461 h 1618248"/>
                  <a:gd name="connsiteX7" fmla="*/ 1618248 w 1758613"/>
                  <a:gd name="connsiteY7" fmla="*/ 809170 h 1618248"/>
                  <a:gd name="connsiteX8" fmla="*/ 1553141 w 1758613"/>
                  <a:gd name="connsiteY8" fmla="*/ 1127600 h 1618248"/>
                  <a:gd name="connsiteX9" fmla="*/ 1758613 w 1758613"/>
                  <a:gd name="connsiteY9" fmla="*/ 1246216 h 1618248"/>
                  <a:gd name="connsiteX10" fmla="*/ 1657116 w 1758613"/>
                  <a:gd name="connsiteY10" fmla="*/ 1421941 h 1618248"/>
                  <a:gd name="connsiteX11" fmla="*/ 1450333 w 1758613"/>
                  <a:gd name="connsiteY11" fmla="*/ 1302577 h 1618248"/>
                  <a:gd name="connsiteX12" fmla="*/ 809124 w 1758613"/>
                  <a:gd name="connsiteY12" fmla="*/ 1618248 h 1618248"/>
                  <a:gd name="connsiteX13" fmla="*/ 0 w 1758613"/>
                  <a:gd name="connsiteY13" fmla="*/ 809124 h 1618248"/>
                  <a:gd name="connsiteX14" fmla="*/ 809124 w 1758613"/>
                  <a:gd name="connsiteY14" fmla="*/ 0 h 1618248"/>
                  <a:gd name="connsiteX15" fmla="*/ 1520591 w 1758613"/>
                  <a:gd name="connsiteY15" fmla="*/ 423461 h 161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58613" h="1618248">
                    <a:moveTo>
                      <a:pt x="1447422" y="527561"/>
                    </a:moveTo>
                    <a:cubicBezTo>
                      <a:pt x="1341370" y="276826"/>
                      <a:pt x="1093095" y="100892"/>
                      <a:pt x="803728" y="100892"/>
                    </a:cubicBezTo>
                    <a:cubicBezTo>
                      <a:pt x="417905" y="100892"/>
                      <a:pt x="105135" y="413663"/>
                      <a:pt x="105135" y="799485"/>
                    </a:cubicBezTo>
                    <a:cubicBezTo>
                      <a:pt x="105134" y="1185308"/>
                      <a:pt x="417905" y="1498078"/>
                      <a:pt x="803728" y="1498078"/>
                    </a:cubicBezTo>
                    <a:cubicBezTo>
                      <a:pt x="1189550" y="1498078"/>
                      <a:pt x="1502321" y="1185307"/>
                      <a:pt x="1502321" y="799485"/>
                    </a:cubicBezTo>
                    <a:cubicBezTo>
                      <a:pt x="1502321" y="703030"/>
                      <a:pt x="1482773" y="611140"/>
                      <a:pt x="1447422" y="527561"/>
                    </a:cubicBezTo>
                    <a:close/>
                    <a:moveTo>
                      <a:pt x="1520591" y="423461"/>
                    </a:moveTo>
                    <a:cubicBezTo>
                      <a:pt x="1582872" y="538116"/>
                      <a:pt x="1618248" y="669509"/>
                      <a:pt x="1618248" y="809170"/>
                    </a:cubicBezTo>
                    <a:cubicBezTo>
                      <a:pt x="1618248" y="922220"/>
                      <a:pt x="1595049" y="1029845"/>
                      <a:pt x="1553141" y="1127600"/>
                    </a:cubicBezTo>
                    <a:lnTo>
                      <a:pt x="1758613" y="1246216"/>
                    </a:lnTo>
                    <a:lnTo>
                      <a:pt x="1657116" y="1421941"/>
                    </a:lnTo>
                    <a:lnTo>
                      <a:pt x="1450333" y="1302577"/>
                    </a:lnTo>
                    <a:cubicBezTo>
                      <a:pt x="1302391" y="1494533"/>
                      <a:pt x="1070210" y="1618247"/>
                      <a:pt x="809124" y="1618248"/>
                    </a:cubicBezTo>
                    <a:cubicBezTo>
                      <a:pt x="362256" y="1618247"/>
                      <a:pt x="0" y="1255991"/>
                      <a:pt x="0" y="809124"/>
                    </a:cubicBezTo>
                    <a:cubicBezTo>
                      <a:pt x="0" y="362256"/>
                      <a:pt x="362256" y="0"/>
                      <a:pt x="809124" y="0"/>
                    </a:cubicBezTo>
                    <a:cubicBezTo>
                      <a:pt x="1116346" y="0"/>
                      <a:pt x="1383575" y="171222"/>
                      <a:pt x="1520591" y="423461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73AF1B70-7B4F-4C46-8823-DFB8A08379DF}"/>
                  </a:ext>
                </a:extLst>
              </p:cNvPr>
              <p:cNvSpPr/>
              <p:nvPr/>
            </p:nvSpPr>
            <p:spPr>
              <a:xfrm rot="6993981" flipH="1" flipV="1">
                <a:off x="10054726" y="2824413"/>
                <a:ext cx="728422" cy="395568"/>
              </a:xfrm>
              <a:custGeom>
                <a:avLst/>
                <a:gdLst>
                  <a:gd name="connsiteX0" fmla="*/ 29049 w 1771503"/>
                  <a:gd name="connsiteY0" fmla="*/ 514285 h 962012"/>
                  <a:gd name="connsiteX1" fmla="*/ 11904 w 1771503"/>
                  <a:gd name="connsiteY1" fmla="*/ 444943 h 962012"/>
                  <a:gd name="connsiteX2" fmla="*/ 242885 w 1771503"/>
                  <a:gd name="connsiteY2" fmla="*/ 45940 h 962012"/>
                  <a:gd name="connsiteX3" fmla="*/ 361091 w 1771503"/>
                  <a:gd name="connsiteY3" fmla="*/ 27938 h 962012"/>
                  <a:gd name="connsiteX4" fmla="*/ 1771457 w 1771503"/>
                  <a:gd name="connsiteY4" fmla="*/ 875758 h 962012"/>
                  <a:gd name="connsiteX5" fmla="*/ 1681732 w 1771503"/>
                  <a:gd name="connsiteY5" fmla="*/ 961769 h 962012"/>
                  <a:gd name="connsiteX6" fmla="*/ 1093658 w 1771503"/>
                  <a:gd name="connsiteY6" fmla="*/ 820513 h 962012"/>
                  <a:gd name="connsiteX7" fmla="*/ 845723 w 1771503"/>
                  <a:gd name="connsiteY7" fmla="*/ 726121 h 962012"/>
                  <a:gd name="connsiteX8" fmla="*/ 688084 w 1771503"/>
                  <a:gd name="connsiteY8" fmla="*/ 819656 h 962012"/>
                  <a:gd name="connsiteX9" fmla="*/ 607407 w 1771503"/>
                  <a:gd name="connsiteY9" fmla="*/ 853184 h 962012"/>
                  <a:gd name="connsiteX10" fmla="*/ 29049 w 1771503"/>
                  <a:gd name="connsiteY10" fmla="*/ 514285 h 962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503" h="962012">
                    <a:moveTo>
                      <a:pt x="29049" y="514285"/>
                    </a:moveTo>
                    <a:cubicBezTo>
                      <a:pt x="-6289" y="494472"/>
                      <a:pt x="-6003" y="480185"/>
                      <a:pt x="11904" y="444943"/>
                    </a:cubicBezTo>
                    <a:cubicBezTo>
                      <a:pt x="19524" y="429893"/>
                      <a:pt x="242028" y="47083"/>
                      <a:pt x="242885" y="45940"/>
                    </a:cubicBezTo>
                    <a:cubicBezTo>
                      <a:pt x="283367" y="-12829"/>
                      <a:pt x="288701" y="-11114"/>
                      <a:pt x="361091" y="27938"/>
                    </a:cubicBezTo>
                    <a:cubicBezTo>
                      <a:pt x="816386" y="296067"/>
                      <a:pt x="1779172" y="843278"/>
                      <a:pt x="1771457" y="875758"/>
                    </a:cubicBezTo>
                    <a:cubicBezTo>
                      <a:pt x="1758979" y="928241"/>
                      <a:pt x="1719070" y="965388"/>
                      <a:pt x="1681732" y="961769"/>
                    </a:cubicBezTo>
                    <a:cubicBezTo>
                      <a:pt x="1479230" y="941957"/>
                      <a:pt x="1282444" y="898332"/>
                      <a:pt x="1093658" y="820513"/>
                    </a:cubicBezTo>
                    <a:cubicBezTo>
                      <a:pt x="1011934" y="786795"/>
                      <a:pt x="932019" y="747838"/>
                      <a:pt x="845723" y="726121"/>
                    </a:cubicBezTo>
                    <a:cubicBezTo>
                      <a:pt x="755616" y="703546"/>
                      <a:pt x="711992" y="729740"/>
                      <a:pt x="688084" y="819656"/>
                    </a:cubicBezTo>
                    <a:cubicBezTo>
                      <a:pt x="669320" y="890331"/>
                      <a:pt x="669415" y="890236"/>
                      <a:pt x="607407" y="853184"/>
                    </a:cubicBezTo>
                    <a:cubicBezTo>
                      <a:pt x="585690" y="840230"/>
                      <a:pt x="136777" y="574578"/>
                      <a:pt x="29049" y="514285"/>
                    </a:cubicBezTo>
                    <a:close/>
                  </a:path>
                </a:pathLst>
              </a:custGeom>
              <a:solidFill>
                <a:srgbClr val="FE000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FE7551-0751-4516-B374-14DB61C25E27}"/>
                  </a:ext>
                </a:extLst>
              </p:cNvPr>
              <p:cNvSpPr/>
              <p:nvPr/>
            </p:nvSpPr>
            <p:spPr>
              <a:xfrm rot="6993981" flipH="1" flipV="1">
                <a:off x="8669963" y="4022054"/>
                <a:ext cx="211833" cy="451694"/>
              </a:xfrm>
              <a:custGeom>
                <a:avLst/>
                <a:gdLst>
                  <a:gd name="connsiteX0" fmla="*/ 209722 w 211833"/>
                  <a:gd name="connsiteY0" fmla="*/ 0 h 451694"/>
                  <a:gd name="connsiteX1" fmla="*/ 211833 w 211833"/>
                  <a:gd name="connsiteY1" fmla="*/ 6377 h 451694"/>
                  <a:gd name="connsiteX2" fmla="*/ 14245 w 211833"/>
                  <a:gd name="connsiteY2" fmla="*/ 426680 h 451694"/>
                  <a:gd name="connsiteX3" fmla="*/ 0 w 211833"/>
                  <a:gd name="connsiteY3" fmla="*/ 451694 h 451694"/>
                  <a:gd name="connsiteX4" fmla="*/ 2071 w 211833"/>
                  <a:gd name="connsiteY4" fmla="*/ 431158 h 451694"/>
                  <a:gd name="connsiteX5" fmla="*/ 4832 w 211833"/>
                  <a:gd name="connsiteY5" fmla="*/ 423703 h 451694"/>
                  <a:gd name="connsiteX6" fmla="*/ 34909 w 211833"/>
                  <a:gd name="connsiteY6" fmla="*/ 335950 h 451694"/>
                  <a:gd name="connsiteX7" fmla="*/ 64980 w 211833"/>
                  <a:gd name="connsiteY7" fmla="*/ 202496 h 451694"/>
                  <a:gd name="connsiteX8" fmla="*/ 114196 w 211833"/>
                  <a:gd name="connsiteY8" fmla="*/ 111824 h 451694"/>
                  <a:gd name="connsiteX9" fmla="*/ 199500 w 211833"/>
                  <a:gd name="connsiteY9" fmla="*/ 8434 h 451694"/>
                  <a:gd name="connsiteX10" fmla="*/ 209722 w 211833"/>
                  <a:gd name="connsiteY10" fmla="*/ 0 h 451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833" h="451694">
                    <a:moveTo>
                      <a:pt x="209722" y="0"/>
                    </a:moveTo>
                    <a:lnTo>
                      <a:pt x="211833" y="6377"/>
                    </a:lnTo>
                    <a:cubicBezTo>
                      <a:pt x="206181" y="24946"/>
                      <a:pt x="94782" y="277549"/>
                      <a:pt x="14245" y="426680"/>
                    </a:cubicBezTo>
                    <a:lnTo>
                      <a:pt x="0" y="451694"/>
                    </a:lnTo>
                    <a:lnTo>
                      <a:pt x="2071" y="431158"/>
                    </a:lnTo>
                    <a:lnTo>
                      <a:pt x="4832" y="423703"/>
                    </a:lnTo>
                    <a:cubicBezTo>
                      <a:pt x="16078" y="392758"/>
                      <a:pt x="28644" y="356938"/>
                      <a:pt x="34909" y="335950"/>
                    </a:cubicBezTo>
                    <a:lnTo>
                      <a:pt x="64980" y="202496"/>
                    </a:lnTo>
                    <a:lnTo>
                      <a:pt x="114196" y="111824"/>
                    </a:lnTo>
                    <a:cubicBezTo>
                      <a:pt x="139304" y="74658"/>
                      <a:pt x="167895" y="40039"/>
                      <a:pt x="199500" y="8434"/>
                    </a:cubicBezTo>
                    <a:lnTo>
                      <a:pt x="209722" y="0"/>
                    </a:lnTo>
                    <a:close/>
                  </a:path>
                </a:pathLst>
              </a:custGeom>
              <a:solidFill>
                <a:srgbClr val="A4A2A3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0C4ECC3D-715F-4D0E-90BA-C5E7A9D56F96}"/>
                  </a:ext>
                </a:extLst>
              </p:cNvPr>
              <p:cNvSpPr/>
              <p:nvPr/>
            </p:nvSpPr>
            <p:spPr>
              <a:xfrm rot="6993981" flipH="1" flipV="1">
                <a:off x="8785375" y="3473465"/>
                <a:ext cx="675522" cy="1389160"/>
              </a:xfrm>
              <a:custGeom>
                <a:avLst/>
                <a:gdLst>
                  <a:gd name="connsiteX0" fmla="*/ 675522 w 675522"/>
                  <a:gd name="connsiteY0" fmla="*/ 0 h 1389160"/>
                  <a:gd name="connsiteX1" fmla="*/ 667820 w 675522"/>
                  <a:gd name="connsiteY1" fmla="*/ 33157 h 1389160"/>
                  <a:gd name="connsiteX2" fmla="*/ 535940 w 675522"/>
                  <a:gd name="connsiteY2" fmla="*/ 319916 h 1389160"/>
                  <a:gd name="connsiteX3" fmla="*/ 228066 w 675522"/>
                  <a:gd name="connsiteY3" fmla="*/ 697355 h 1389160"/>
                  <a:gd name="connsiteX4" fmla="*/ 230350 w 675522"/>
                  <a:gd name="connsiteY4" fmla="*/ 716964 h 1389160"/>
                  <a:gd name="connsiteX5" fmla="*/ 521281 w 675522"/>
                  <a:gd name="connsiteY5" fmla="*/ 1020857 h 1389160"/>
                  <a:gd name="connsiteX6" fmla="*/ 594341 w 675522"/>
                  <a:gd name="connsiteY6" fmla="*/ 1199594 h 1389160"/>
                  <a:gd name="connsiteX7" fmla="*/ 633345 w 675522"/>
                  <a:gd name="connsiteY7" fmla="*/ 1350603 h 1389160"/>
                  <a:gd name="connsiteX8" fmla="*/ 642046 w 675522"/>
                  <a:gd name="connsiteY8" fmla="*/ 1389160 h 1389160"/>
                  <a:gd name="connsiteX9" fmla="*/ 557803 w 675522"/>
                  <a:gd name="connsiteY9" fmla="*/ 1380668 h 1389160"/>
                  <a:gd name="connsiteX10" fmla="*/ 1 w 675522"/>
                  <a:gd name="connsiteY10" fmla="*/ 696267 h 1389160"/>
                  <a:gd name="connsiteX11" fmla="*/ 5114 w 675522"/>
                  <a:gd name="connsiteY11" fmla="*/ 645548 h 1389160"/>
                  <a:gd name="connsiteX12" fmla="*/ 19359 w 675522"/>
                  <a:gd name="connsiteY12" fmla="*/ 620534 h 1389160"/>
                  <a:gd name="connsiteX13" fmla="*/ 216947 w 675522"/>
                  <a:gd name="connsiteY13" fmla="*/ 200231 h 1389160"/>
                  <a:gd name="connsiteX14" fmla="*/ 214836 w 675522"/>
                  <a:gd name="connsiteY14" fmla="*/ 193854 h 1389160"/>
                  <a:gd name="connsiteX15" fmla="*/ 215357 w 675522"/>
                  <a:gd name="connsiteY15" fmla="*/ 193425 h 1389160"/>
                  <a:gd name="connsiteX16" fmla="*/ 215993 w 675522"/>
                  <a:gd name="connsiteY16" fmla="*/ 195347 h 1389160"/>
                  <a:gd name="connsiteX17" fmla="*/ 217337 w 675522"/>
                  <a:gd name="connsiteY17" fmla="*/ 191790 h 1389160"/>
                  <a:gd name="connsiteX18" fmla="*/ 308004 w 675522"/>
                  <a:gd name="connsiteY18" fmla="*/ 116984 h 1389160"/>
                  <a:gd name="connsiteX19" fmla="*/ 557803 w 675522"/>
                  <a:gd name="connsiteY19" fmla="*/ 11868 h 1389160"/>
                  <a:gd name="connsiteX20" fmla="*/ 675522 w 675522"/>
                  <a:gd name="connsiteY20" fmla="*/ 0 h 1389160"/>
                  <a:gd name="connsiteX21" fmla="*/ 130302 w 675522"/>
                  <a:gd name="connsiteY21" fmla="*/ 400505 h 1389160"/>
                  <a:gd name="connsiteX22" fmla="*/ 107747 w 675522"/>
                  <a:gd name="connsiteY22" fmla="*/ 448157 h 1389160"/>
                  <a:gd name="connsiteX23" fmla="*/ 120501 w 675522"/>
                  <a:gd name="connsiteY23" fmla="*/ 422552 h 1389160"/>
                  <a:gd name="connsiteX24" fmla="*/ 130302 w 675522"/>
                  <a:gd name="connsiteY24" fmla="*/ 400505 h 1389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75522" h="1389160">
                    <a:moveTo>
                      <a:pt x="675522" y="0"/>
                    </a:moveTo>
                    <a:lnTo>
                      <a:pt x="667820" y="33157"/>
                    </a:lnTo>
                    <a:cubicBezTo>
                      <a:pt x="637317" y="132886"/>
                      <a:pt x="593194" y="228441"/>
                      <a:pt x="535940" y="319916"/>
                    </a:cubicBezTo>
                    <a:cubicBezTo>
                      <a:pt x="449176" y="458531"/>
                      <a:pt x="344286" y="582645"/>
                      <a:pt x="228066" y="697355"/>
                    </a:cubicBezTo>
                    <a:cubicBezTo>
                      <a:pt x="216130" y="709140"/>
                      <a:pt x="215989" y="709022"/>
                      <a:pt x="230350" y="716964"/>
                    </a:cubicBezTo>
                    <a:cubicBezTo>
                      <a:pt x="358867" y="788080"/>
                      <a:pt x="457085" y="888252"/>
                      <a:pt x="521281" y="1020857"/>
                    </a:cubicBezTo>
                    <a:cubicBezTo>
                      <a:pt x="549375" y="1078882"/>
                      <a:pt x="572978" y="1138799"/>
                      <a:pt x="594341" y="1199594"/>
                    </a:cubicBezTo>
                    <a:cubicBezTo>
                      <a:pt x="602899" y="1223945"/>
                      <a:pt x="616723" y="1278892"/>
                      <a:pt x="633345" y="1350603"/>
                    </a:cubicBezTo>
                    <a:lnTo>
                      <a:pt x="642046" y="1389160"/>
                    </a:lnTo>
                    <a:lnTo>
                      <a:pt x="557803" y="1380668"/>
                    </a:lnTo>
                    <a:cubicBezTo>
                      <a:pt x="239466" y="1315527"/>
                      <a:pt x="0" y="1033862"/>
                      <a:pt x="1" y="696267"/>
                    </a:cubicBezTo>
                    <a:lnTo>
                      <a:pt x="5114" y="645548"/>
                    </a:lnTo>
                    <a:lnTo>
                      <a:pt x="19359" y="620534"/>
                    </a:lnTo>
                    <a:cubicBezTo>
                      <a:pt x="99896" y="471403"/>
                      <a:pt x="211295" y="218800"/>
                      <a:pt x="216947" y="200231"/>
                    </a:cubicBezTo>
                    <a:lnTo>
                      <a:pt x="214836" y="193854"/>
                    </a:lnTo>
                    <a:lnTo>
                      <a:pt x="215357" y="193425"/>
                    </a:lnTo>
                    <a:lnTo>
                      <a:pt x="215993" y="195347"/>
                    </a:lnTo>
                    <a:lnTo>
                      <a:pt x="217337" y="191790"/>
                    </a:lnTo>
                    <a:lnTo>
                      <a:pt x="308004" y="116984"/>
                    </a:lnTo>
                    <a:cubicBezTo>
                      <a:pt x="382335" y="66766"/>
                      <a:pt x="466850" y="30479"/>
                      <a:pt x="557803" y="11868"/>
                    </a:cubicBezTo>
                    <a:lnTo>
                      <a:pt x="675522" y="0"/>
                    </a:lnTo>
                    <a:close/>
                    <a:moveTo>
                      <a:pt x="130302" y="400505"/>
                    </a:moveTo>
                    <a:lnTo>
                      <a:pt x="107747" y="448157"/>
                    </a:lnTo>
                    <a:lnTo>
                      <a:pt x="120501" y="422552"/>
                    </a:lnTo>
                    <a:lnTo>
                      <a:pt x="130302" y="400505"/>
                    </a:lnTo>
                    <a:close/>
                  </a:path>
                </a:pathLst>
              </a:custGeom>
              <a:solidFill>
                <a:srgbClr val="ECECEC"/>
              </a:solidFill>
              <a:ln w="64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4" name="Group 3">
            <a:extLst>
              <a:ext uri="{FF2B5EF4-FFF2-40B4-BE49-F238E27FC236}">
                <a16:creationId xmlns:a16="http://schemas.microsoft.com/office/drawing/2014/main" id="{015F42B3-30CA-4649-8715-BDA425E49643}"/>
              </a:ext>
            </a:extLst>
          </p:cNvPr>
          <p:cNvGrpSpPr/>
          <p:nvPr/>
        </p:nvGrpSpPr>
        <p:grpSpPr>
          <a:xfrm>
            <a:off x="9132775" y="1869729"/>
            <a:ext cx="2261051" cy="3970081"/>
            <a:chOff x="445712" y="1449040"/>
            <a:chExt cx="2113018" cy="3924176"/>
          </a:xfrm>
        </p:grpSpPr>
        <p:sp>
          <p:nvSpPr>
            <p:cNvPr id="55" name="Rounded Rectangle 4">
              <a:extLst>
                <a:ext uri="{FF2B5EF4-FFF2-40B4-BE49-F238E27FC236}">
                  <a16:creationId xmlns:a16="http://schemas.microsoft.com/office/drawing/2014/main" id="{91C5D5D1-F7CE-40F1-8FF8-29541B2E6CA0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D192246D-834F-4D34-ADE1-5B0C99E572A8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7" name="Group 6">
              <a:extLst>
                <a:ext uri="{FF2B5EF4-FFF2-40B4-BE49-F238E27FC236}">
                  <a16:creationId xmlns:a16="http://schemas.microsoft.com/office/drawing/2014/main" id="{304AE57D-9BF9-4C79-9F69-688DE1F66A96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58" name="Oval 7">
                <a:extLst>
                  <a:ext uri="{FF2B5EF4-FFF2-40B4-BE49-F238E27FC236}">
                    <a16:creationId xmlns:a16="http://schemas.microsoft.com/office/drawing/2014/main" id="{06BFBC9C-DC94-4B52-B44E-656678BC532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59" name="Rounded Rectangle 8">
                <a:extLst>
                  <a:ext uri="{FF2B5EF4-FFF2-40B4-BE49-F238E27FC236}">
                    <a16:creationId xmlns:a16="http://schemas.microsoft.com/office/drawing/2014/main" id="{EFD6C9D6-98C5-4DCF-9ACE-749BAAF611DE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E004E4-518A-4EA3-8C9F-38585F9AE720}"/>
              </a:ext>
            </a:extLst>
          </p:cNvPr>
          <p:cNvSpPr/>
          <p:nvPr/>
        </p:nvSpPr>
        <p:spPr>
          <a:xfrm>
            <a:off x="9329783" y="2214537"/>
            <a:ext cx="1903779" cy="3218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C16634D-FC0C-4B4F-94F2-52E66D4D2ABA}"/>
              </a:ext>
            </a:extLst>
          </p:cNvPr>
          <p:cNvGrpSpPr/>
          <p:nvPr/>
        </p:nvGrpSpPr>
        <p:grpSpPr>
          <a:xfrm>
            <a:off x="87064" y="1664288"/>
            <a:ext cx="4256169" cy="4089254"/>
            <a:chOff x="323529" y="1713364"/>
            <a:chExt cx="4919197" cy="4726280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F77A4BA6-D11B-444F-8109-BDF4BDD1C7C4}"/>
                </a:ext>
              </a:extLst>
            </p:cNvPr>
            <p:cNvGrpSpPr/>
            <p:nvPr/>
          </p:nvGrpSpPr>
          <p:grpSpPr>
            <a:xfrm>
              <a:off x="323529" y="3392910"/>
              <a:ext cx="4890680" cy="3046734"/>
              <a:chOff x="593248" y="-39"/>
              <a:chExt cx="11004531" cy="6855463"/>
            </a:xfrm>
          </p:grpSpPr>
          <p:sp>
            <p:nvSpPr>
              <p:cNvPr id="81" name="자유형: 도형 80">
                <a:extLst>
                  <a:ext uri="{FF2B5EF4-FFF2-40B4-BE49-F238E27FC236}">
                    <a16:creationId xmlns:a16="http://schemas.microsoft.com/office/drawing/2014/main" id="{1F94A16F-19D1-41B7-A5C8-520D859E80BB}"/>
                  </a:ext>
                </a:extLst>
              </p:cNvPr>
              <p:cNvSpPr/>
              <p:nvPr/>
            </p:nvSpPr>
            <p:spPr>
              <a:xfrm>
                <a:off x="2724939" y="-39"/>
                <a:ext cx="8859769" cy="5261333"/>
              </a:xfrm>
              <a:custGeom>
                <a:avLst/>
                <a:gdLst>
                  <a:gd name="connsiteX0" fmla="*/ 0 w 8859769"/>
                  <a:gd name="connsiteY0" fmla="*/ 3417069 h 5261333"/>
                  <a:gd name="connsiteX1" fmla="*/ 2977037 w 8859769"/>
                  <a:gd name="connsiteY1" fmla="*/ 5224090 h 5261333"/>
                  <a:gd name="connsiteX2" fmla="*/ 3241382 w 8859769"/>
                  <a:gd name="connsiteY2" fmla="*/ 5225254 h 5261333"/>
                  <a:gd name="connsiteX3" fmla="*/ 8837011 w 8859769"/>
                  <a:gd name="connsiteY3" fmla="*/ 1918451 h 5261333"/>
                  <a:gd name="connsiteX4" fmla="*/ 8837759 w 8859769"/>
                  <a:gd name="connsiteY4" fmla="*/ 1838815 h 5261333"/>
                  <a:gd name="connsiteX5" fmla="*/ 5884746 w 8859769"/>
                  <a:gd name="connsiteY5" fmla="*/ 28885 h 5261333"/>
                  <a:gd name="connsiteX6" fmla="*/ 5685407 w 8859769"/>
                  <a:gd name="connsiteY6" fmla="*/ 27056 h 5261333"/>
                  <a:gd name="connsiteX7" fmla="*/ 0 w 8859769"/>
                  <a:gd name="connsiteY7" fmla="*/ 3417069 h 5261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59769" h="5261333">
                    <a:moveTo>
                      <a:pt x="0" y="3417069"/>
                    </a:moveTo>
                    <a:lnTo>
                      <a:pt x="2977037" y="5224090"/>
                    </a:lnTo>
                    <a:cubicBezTo>
                      <a:pt x="3058169" y="5273301"/>
                      <a:pt x="3159834" y="5273800"/>
                      <a:pt x="3241382" y="5225254"/>
                    </a:cubicBezTo>
                    <a:lnTo>
                      <a:pt x="8837011" y="1918451"/>
                    </a:lnTo>
                    <a:cubicBezTo>
                      <a:pt x="8867020" y="1900578"/>
                      <a:pt x="8867435" y="1857269"/>
                      <a:pt x="8837759" y="1838815"/>
                    </a:cubicBezTo>
                    <a:lnTo>
                      <a:pt x="5884746" y="28885"/>
                    </a:lnTo>
                    <a:cubicBezTo>
                      <a:pt x="5823897" y="-8938"/>
                      <a:pt x="5747004" y="-9686"/>
                      <a:pt x="5685407" y="27056"/>
                    </a:cubicBezTo>
                    <a:lnTo>
                      <a:pt x="0" y="3417069"/>
                    </a:lnTo>
                    <a:close/>
                  </a:path>
                </a:pathLst>
              </a:custGeom>
              <a:solidFill>
                <a:srgbClr val="26586F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2" name="자유형: 도형 81">
                <a:extLst>
                  <a:ext uri="{FF2B5EF4-FFF2-40B4-BE49-F238E27FC236}">
                    <a16:creationId xmlns:a16="http://schemas.microsoft.com/office/drawing/2014/main" id="{9EF11045-6113-4FE8-9B05-775CFE8F92DD}"/>
                  </a:ext>
                </a:extLst>
              </p:cNvPr>
              <p:cNvSpPr/>
              <p:nvPr/>
            </p:nvSpPr>
            <p:spPr>
              <a:xfrm>
                <a:off x="2722247" y="1885058"/>
                <a:ext cx="8875532" cy="3725856"/>
              </a:xfrm>
              <a:custGeom>
                <a:avLst/>
                <a:gdLst>
                  <a:gd name="connsiteX0" fmla="*/ 8874616 w 8875532"/>
                  <a:gd name="connsiteY0" fmla="*/ 24873 h 3725856"/>
                  <a:gd name="connsiteX1" fmla="*/ 8856993 w 8875532"/>
                  <a:gd name="connsiteY1" fmla="*/ 268 h 3725856"/>
                  <a:gd name="connsiteX2" fmla="*/ 8847101 w 8875532"/>
                  <a:gd name="connsiteY2" fmla="*/ 21798 h 3725856"/>
                  <a:gd name="connsiteX3" fmla="*/ 3287964 w 8875532"/>
                  <a:gd name="connsiteY3" fmla="*/ 3310894 h 3725856"/>
                  <a:gd name="connsiteX4" fmla="*/ 2958199 w 8875532"/>
                  <a:gd name="connsiteY4" fmla="*/ 3316630 h 3725856"/>
                  <a:gd name="connsiteX5" fmla="*/ 10671 w 8875532"/>
                  <a:gd name="connsiteY5" fmla="*/ 1528729 h 3725856"/>
                  <a:gd name="connsiteX6" fmla="*/ 31 w 8875532"/>
                  <a:gd name="connsiteY6" fmla="*/ 1939461 h 3725856"/>
                  <a:gd name="connsiteX7" fmla="*/ 39932 w 8875532"/>
                  <a:gd name="connsiteY7" fmla="*/ 2005464 h 3725856"/>
                  <a:gd name="connsiteX8" fmla="*/ 2828021 w 8875532"/>
                  <a:gd name="connsiteY8" fmla="*/ 3636421 h 3725856"/>
                  <a:gd name="connsiteX9" fmla="*/ 3080894 w 8875532"/>
                  <a:gd name="connsiteY9" fmla="*/ 3722374 h 3725856"/>
                  <a:gd name="connsiteX10" fmla="*/ 3202260 w 8875532"/>
                  <a:gd name="connsiteY10" fmla="*/ 3722541 h 3725856"/>
                  <a:gd name="connsiteX11" fmla="*/ 3345073 w 8875532"/>
                  <a:gd name="connsiteY11" fmla="*/ 3677818 h 3725856"/>
                  <a:gd name="connsiteX12" fmla="*/ 8845188 w 8875532"/>
                  <a:gd name="connsiteY12" fmla="*/ 470186 h 3725856"/>
                  <a:gd name="connsiteX13" fmla="*/ 8875530 w 8875532"/>
                  <a:gd name="connsiteY13" fmla="*/ 431698 h 3725856"/>
                  <a:gd name="connsiteX14" fmla="*/ 8874616 w 8875532"/>
                  <a:gd name="connsiteY14" fmla="*/ 24873 h 37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875532" h="3725856">
                    <a:moveTo>
                      <a:pt x="8874616" y="24873"/>
                    </a:moveTo>
                    <a:cubicBezTo>
                      <a:pt x="8874616" y="13235"/>
                      <a:pt x="8877691" y="-2226"/>
                      <a:pt x="8856993" y="268"/>
                    </a:cubicBezTo>
                    <a:cubicBezTo>
                      <a:pt x="8863975" y="12238"/>
                      <a:pt x="8856328" y="16394"/>
                      <a:pt x="8847101" y="21798"/>
                    </a:cubicBezTo>
                    <a:cubicBezTo>
                      <a:pt x="8681761" y="119389"/>
                      <a:pt x="3584729" y="3135496"/>
                      <a:pt x="3287964" y="3310894"/>
                    </a:cubicBezTo>
                    <a:cubicBezTo>
                      <a:pt x="3179650" y="3374903"/>
                      <a:pt x="3068093" y="3377064"/>
                      <a:pt x="2958199" y="3316630"/>
                    </a:cubicBezTo>
                    <a:cubicBezTo>
                      <a:pt x="2752625" y="3203577"/>
                      <a:pt x="326804" y="1714851"/>
                      <a:pt x="10671" y="1528729"/>
                    </a:cubicBezTo>
                    <a:cubicBezTo>
                      <a:pt x="10256" y="1662896"/>
                      <a:pt x="2857" y="1805376"/>
                      <a:pt x="31" y="1939461"/>
                    </a:cubicBezTo>
                    <a:cubicBezTo>
                      <a:pt x="-717" y="1973543"/>
                      <a:pt x="12001" y="1989337"/>
                      <a:pt x="39932" y="2005464"/>
                    </a:cubicBezTo>
                    <a:cubicBezTo>
                      <a:pt x="345009" y="2182109"/>
                      <a:pt x="2519453" y="3454704"/>
                      <a:pt x="2828021" y="3636421"/>
                    </a:cubicBezTo>
                    <a:cubicBezTo>
                      <a:pt x="2906660" y="3682723"/>
                      <a:pt x="2987875" y="3719382"/>
                      <a:pt x="3080894" y="3722374"/>
                    </a:cubicBezTo>
                    <a:cubicBezTo>
                      <a:pt x="3121377" y="3727196"/>
                      <a:pt x="3161777" y="3726780"/>
                      <a:pt x="3202260" y="3722541"/>
                    </a:cubicBezTo>
                    <a:cubicBezTo>
                      <a:pt x="3254131" y="3721377"/>
                      <a:pt x="3301514" y="3702258"/>
                      <a:pt x="3345073" y="3677818"/>
                    </a:cubicBezTo>
                    <a:cubicBezTo>
                      <a:pt x="3471094" y="3607077"/>
                      <a:pt x="8618501" y="602525"/>
                      <a:pt x="8845188" y="470186"/>
                    </a:cubicBezTo>
                    <a:cubicBezTo>
                      <a:pt x="8859985" y="461541"/>
                      <a:pt x="8875780" y="456054"/>
                      <a:pt x="8875530" y="431698"/>
                    </a:cubicBezTo>
                    <a:cubicBezTo>
                      <a:pt x="8874034" y="296118"/>
                      <a:pt x="8874865" y="160454"/>
                      <a:pt x="8874616" y="24873"/>
                    </a:cubicBezTo>
                    <a:close/>
                  </a:path>
                </a:pathLst>
              </a:custGeom>
              <a:solidFill>
                <a:srgbClr val="174859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3" name="자유형: 도형 82">
                <a:extLst>
                  <a:ext uri="{FF2B5EF4-FFF2-40B4-BE49-F238E27FC236}">
                    <a16:creationId xmlns:a16="http://schemas.microsoft.com/office/drawing/2014/main" id="{C5402CA7-AF5B-45E7-9DF4-F549D3BFA806}"/>
                  </a:ext>
                </a:extLst>
              </p:cNvPr>
              <p:cNvSpPr/>
              <p:nvPr/>
            </p:nvSpPr>
            <p:spPr>
              <a:xfrm>
                <a:off x="3488961" y="374257"/>
                <a:ext cx="7396545" cy="4439426"/>
              </a:xfrm>
              <a:custGeom>
                <a:avLst/>
                <a:gdLst>
                  <a:gd name="connsiteX0" fmla="*/ 16377 w 7396545"/>
                  <a:gd name="connsiteY0" fmla="*/ 2723148 h 4439426"/>
                  <a:gd name="connsiteX1" fmla="*/ 2841790 w 7396545"/>
                  <a:gd name="connsiteY1" fmla="*/ 4424846 h 4439426"/>
                  <a:gd name="connsiteX2" fmla="*/ 2945699 w 7396545"/>
                  <a:gd name="connsiteY2" fmla="*/ 4425512 h 4439426"/>
                  <a:gd name="connsiteX3" fmla="*/ 7378461 w 7396545"/>
                  <a:gd name="connsiteY3" fmla="*/ 1835016 h 4439426"/>
                  <a:gd name="connsiteX4" fmla="*/ 7377463 w 7396545"/>
                  <a:gd name="connsiteY4" fmla="*/ 1771424 h 4439426"/>
                  <a:gd name="connsiteX5" fmla="*/ 4552549 w 7396545"/>
                  <a:gd name="connsiteY5" fmla="*/ 13365 h 4439426"/>
                  <a:gd name="connsiteX6" fmla="*/ 4444235 w 7396545"/>
                  <a:gd name="connsiteY6" fmla="*/ 15027 h 4439426"/>
                  <a:gd name="connsiteX7" fmla="*/ 16793 w 7396545"/>
                  <a:gd name="connsiteY7" fmla="*/ 2664876 h 4439426"/>
                  <a:gd name="connsiteX8" fmla="*/ 16377 w 7396545"/>
                  <a:gd name="connsiteY8" fmla="*/ 2723148 h 4439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96545" h="4439426">
                    <a:moveTo>
                      <a:pt x="16377" y="2723148"/>
                    </a:moveTo>
                    <a:lnTo>
                      <a:pt x="2841790" y="4424846"/>
                    </a:lnTo>
                    <a:cubicBezTo>
                      <a:pt x="2873711" y="4444049"/>
                      <a:pt x="2913529" y="4444298"/>
                      <a:pt x="2945699" y="4425512"/>
                    </a:cubicBezTo>
                    <a:lnTo>
                      <a:pt x="7378461" y="1835016"/>
                    </a:lnTo>
                    <a:cubicBezTo>
                      <a:pt x="7402983" y="1820635"/>
                      <a:pt x="7402485" y="1784973"/>
                      <a:pt x="7377463" y="1771424"/>
                    </a:cubicBezTo>
                    <a:lnTo>
                      <a:pt x="4552549" y="13365"/>
                    </a:lnTo>
                    <a:cubicBezTo>
                      <a:pt x="4518634" y="-5006"/>
                      <a:pt x="4477569" y="-4424"/>
                      <a:pt x="4444235" y="15027"/>
                    </a:cubicBezTo>
                    <a:lnTo>
                      <a:pt x="16793" y="2664876"/>
                    </a:lnTo>
                    <a:cubicBezTo>
                      <a:pt x="-5402" y="2677843"/>
                      <a:pt x="-5652" y="2709847"/>
                      <a:pt x="16377" y="2723148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6B6581E7-F9D6-4370-8113-6911B7C2F605}"/>
                  </a:ext>
                </a:extLst>
              </p:cNvPr>
              <p:cNvSpPr/>
              <p:nvPr/>
            </p:nvSpPr>
            <p:spPr>
              <a:xfrm>
                <a:off x="593248" y="100251"/>
                <a:ext cx="10255469" cy="6755173"/>
              </a:xfrm>
              <a:custGeom>
                <a:avLst/>
                <a:gdLst>
                  <a:gd name="connsiteX0" fmla="*/ 1167414 w 10255469"/>
                  <a:gd name="connsiteY0" fmla="*/ 3133150 h 6755173"/>
                  <a:gd name="connsiteX1" fmla="*/ 1489615 w 10255469"/>
                  <a:gd name="connsiteY1" fmla="*/ 2914692 h 6755173"/>
                  <a:gd name="connsiteX2" fmla="*/ 1985553 w 10255469"/>
                  <a:gd name="connsiteY2" fmla="*/ 2456660 h 6755173"/>
                  <a:gd name="connsiteX3" fmla="*/ 2164775 w 10255469"/>
                  <a:gd name="connsiteY3" fmla="*/ 2192814 h 6755173"/>
                  <a:gd name="connsiteX4" fmla="*/ 3051826 w 10255469"/>
                  <a:gd name="connsiteY4" fmla="*/ 1501029 h 6755173"/>
                  <a:gd name="connsiteX5" fmla="*/ 4750199 w 10255469"/>
                  <a:gd name="connsiteY5" fmla="*/ 631767 h 6755173"/>
                  <a:gd name="connsiteX6" fmla="*/ 6687065 w 10255469"/>
                  <a:gd name="connsiteY6" fmla="*/ 0 h 6755173"/>
                  <a:gd name="connsiteX7" fmla="*/ 5057770 w 10255469"/>
                  <a:gd name="connsiteY7" fmla="*/ 1571105 h 6755173"/>
                  <a:gd name="connsiteX8" fmla="*/ 3868386 w 10255469"/>
                  <a:gd name="connsiteY8" fmla="*/ 2285252 h 6755173"/>
                  <a:gd name="connsiteX9" fmla="*/ 2672932 w 10255469"/>
                  <a:gd name="connsiteY9" fmla="*/ 2993413 h 6755173"/>
                  <a:gd name="connsiteX10" fmla="*/ 2187219 w 10255469"/>
                  <a:gd name="connsiteY10" fmla="*/ 3280202 h 6755173"/>
                  <a:gd name="connsiteX11" fmla="*/ 2141583 w 10255469"/>
                  <a:gd name="connsiteY11" fmla="*/ 3324260 h 6755173"/>
                  <a:gd name="connsiteX12" fmla="*/ 2140585 w 10255469"/>
                  <a:gd name="connsiteY12" fmla="*/ 3722606 h 6755173"/>
                  <a:gd name="connsiteX13" fmla="*/ 2173753 w 10255469"/>
                  <a:gd name="connsiteY13" fmla="*/ 3779631 h 6755173"/>
                  <a:gd name="connsiteX14" fmla="*/ 3374028 w 10255469"/>
                  <a:gd name="connsiteY14" fmla="*/ 4480311 h 6755173"/>
                  <a:gd name="connsiteX15" fmla="*/ 4100975 w 10255469"/>
                  <a:gd name="connsiteY15" fmla="*/ 4905590 h 6755173"/>
                  <a:gd name="connsiteX16" fmla="*/ 5010388 w 10255469"/>
                  <a:gd name="connsiteY16" fmla="*/ 5437854 h 6755173"/>
                  <a:gd name="connsiteX17" fmla="*/ 5215795 w 10255469"/>
                  <a:gd name="connsiteY17" fmla="*/ 5498953 h 6755173"/>
                  <a:gd name="connsiteX18" fmla="*/ 5324110 w 10255469"/>
                  <a:gd name="connsiteY18" fmla="*/ 5499202 h 6755173"/>
                  <a:gd name="connsiteX19" fmla="*/ 5519875 w 10255469"/>
                  <a:gd name="connsiteY19" fmla="*/ 5423306 h 6755173"/>
                  <a:gd name="connsiteX20" fmla="*/ 6753983 w 10255469"/>
                  <a:gd name="connsiteY20" fmla="*/ 4706750 h 6755173"/>
                  <a:gd name="connsiteX21" fmla="*/ 6816494 w 10255469"/>
                  <a:gd name="connsiteY21" fmla="*/ 4620629 h 6755173"/>
                  <a:gd name="connsiteX22" fmla="*/ 6830459 w 10255469"/>
                  <a:gd name="connsiteY22" fmla="*/ 4555790 h 6755173"/>
                  <a:gd name="connsiteX23" fmla="*/ 6822895 w 10255469"/>
                  <a:gd name="connsiteY23" fmla="*/ 4450967 h 6755173"/>
                  <a:gd name="connsiteX24" fmla="*/ 6764706 w 10255469"/>
                  <a:gd name="connsiteY24" fmla="*/ 4295602 h 6755173"/>
                  <a:gd name="connsiteX25" fmla="*/ 6717905 w 10255469"/>
                  <a:gd name="connsiteY25" fmla="*/ 4161268 h 6755173"/>
                  <a:gd name="connsiteX26" fmla="*/ 6527544 w 10255469"/>
                  <a:gd name="connsiteY26" fmla="*/ 3872401 h 6755173"/>
                  <a:gd name="connsiteX27" fmla="*/ 6182981 w 10255469"/>
                  <a:gd name="connsiteY27" fmla="*/ 3580125 h 6755173"/>
                  <a:gd name="connsiteX28" fmla="*/ 6044824 w 10255469"/>
                  <a:gd name="connsiteY28" fmla="*/ 3329663 h 6755173"/>
                  <a:gd name="connsiteX29" fmla="*/ 6074833 w 10255469"/>
                  <a:gd name="connsiteY29" fmla="*/ 3154015 h 6755173"/>
                  <a:gd name="connsiteX30" fmla="*/ 6131359 w 10255469"/>
                  <a:gd name="connsiteY30" fmla="*/ 3183941 h 6755173"/>
                  <a:gd name="connsiteX31" fmla="*/ 6399362 w 10255469"/>
                  <a:gd name="connsiteY31" fmla="*/ 3346122 h 6755173"/>
                  <a:gd name="connsiteX32" fmla="*/ 6548160 w 10255469"/>
                  <a:gd name="connsiteY32" fmla="*/ 3374552 h 6755173"/>
                  <a:gd name="connsiteX33" fmla="*/ 6724472 w 10255469"/>
                  <a:gd name="connsiteY33" fmla="*/ 3240468 h 6755173"/>
                  <a:gd name="connsiteX34" fmla="*/ 6754980 w 10255469"/>
                  <a:gd name="connsiteY34" fmla="*/ 3192919 h 6755173"/>
                  <a:gd name="connsiteX35" fmla="*/ 6808015 w 10255469"/>
                  <a:gd name="connsiteY35" fmla="*/ 3212703 h 6755173"/>
                  <a:gd name="connsiteX36" fmla="*/ 7246678 w 10255469"/>
                  <a:gd name="connsiteY36" fmla="*/ 3493673 h 6755173"/>
                  <a:gd name="connsiteX37" fmla="*/ 7294310 w 10255469"/>
                  <a:gd name="connsiteY37" fmla="*/ 3549285 h 6755173"/>
                  <a:gd name="connsiteX38" fmla="*/ 7405783 w 10255469"/>
                  <a:gd name="connsiteY38" fmla="*/ 3770986 h 6755173"/>
                  <a:gd name="connsiteX39" fmla="*/ 7585255 w 10255469"/>
                  <a:gd name="connsiteY39" fmla="*/ 4121201 h 6755173"/>
                  <a:gd name="connsiteX40" fmla="*/ 7647019 w 10255469"/>
                  <a:gd name="connsiteY40" fmla="*/ 4169415 h 6755173"/>
                  <a:gd name="connsiteX41" fmla="*/ 7655581 w 10255469"/>
                  <a:gd name="connsiteY41" fmla="*/ 4097842 h 6755173"/>
                  <a:gd name="connsiteX42" fmla="*/ 7606702 w 10255469"/>
                  <a:gd name="connsiteY42" fmla="*/ 3804154 h 6755173"/>
                  <a:gd name="connsiteX43" fmla="*/ 7621167 w 10255469"/>
                  <a:gd name="connsiteY43" fmla="*/ 3640060 h 6755173"/>
                  <a:gd name="connsiteX44" fmla="*/ 7476193 w 10255469"/>
                  <a:gd name="connsiteY44" fmla="*/ 3428834 h 6755173"/>
                  <a:gd name="connsiteX45" fmla="*/ 7227808 w 10255469"/>
                  <a:gd name="connsiteY45" fmla="*/ 3037637 h 6755173"/>
                  <a:gd name="connsiteX46" fmla="*/ 7128887 w 10255469"/>
                  <a:gd name="connsiteY46" fmla="*/ 2670879 h 6755173"/>
                  <a:gd name="connsiteX47" fmla="*/ 7153742 w 10255469"/>
                  <a:gd name="connsiteY47" fmla="*/ 2580853 h 6755173"/>
                  <a:gd name="connsiteX48" fmla="*/ 7192728 w 10255469"/>
                  <a:gd name="connsiteY48" fmla="*/ 2602299 h 6755173"/>
                  <a:gd name="connsiteX49" fmla="*/ 7342690 w 10255469"/>
                  <a:gd name="connsiteY49" fmla="*/ 2795737 h 6755173"/>
                  <a:gd name="connsiteX50" fmla="*/ 7605788 w 10255469"/>
                  <a:gd name="connsiteY50" fmla="*/ 2947943 h 6755173"/>
                  <a:gd name="connsiteX51" fmla="*/ 7769632 w 10255469"/>
                  <a:gd name="connsiteY51" fmla="*/ 2913112 h 6755173"/>
                  <a:gd name="connsiteX52" fmla="*/ 7878695 w 10255469"/>
                  <a:gd name="connsiteY52" fmla="*/ 2837633 h 6755173"/>
                  <a:gd name="connsiteX53" fmla="*/ 7917765 w 10255469"/>
                  <a:gd name="connsiteY53" fmla="*/ 2816435 h 6755173"/>
                  <a:gd name="connsiteX54" fmla="*/ 7955587 w 10255469"/>
                  <a:gd name="connsiteY54" fmla="*/ 2839877 h 6755173"/>
                  <a:gd name="connsiteX55" fmla="*/ 8203805 w 10255469"/>
                  <a:gd name="connsiteY55" fmla="*/ 3077039 h 6755173"/>
                  <a:gd name="connsiteX56" fmla="*/ 8337723 w 10255469"/>
                  <a:gd name="connsiteY56" fmla="*/ 3238140 h 6755173"/>
                  <a:gd name="connsiteX57" fmla="*/ 8489348 w 10255469"/>
                  <a:gd name="connsiteY57" fmla="*/ 3577548 h 6755173"/>
                  <a:gd name="connsiteX58" fmla="*/ 8510212 w 10255469"/>
                  <a:gd name="connsiteY58" fmla="*/ 3405143 h 6755173"/>
                  <a:gd name="connsiteX59" fmla="*/ 8517361 w 10255469"/>
                  <a:gd name="connsiteY59" fmla="*/ 3351941 h 6755173"/>
                  <a:gd name="connsiteX60" fmla="*/ 8477710 w 10255469"/>
                  <a:gd name="connsiteY60" fmla="*/ 3148944 h 6755173"/>
                  <a:gd name="connsiteX61" fmla="*/ 8286351 w 10255469"/>
                  <a:gd name="connsiteY61" fmla="*/ 2704213 h 6755173"/>
                  <a:gd name="connsiteX62" fmla="*/ 8259750 w 10255469"/>
                  <a:gd name="connsiteY62" fmla="*/ 2406202 h 6755173"/>
                  <a:gd name="connsiteX63" fmla="*/ 8365987 w 10255469"/>
                  <a:gd name="connsiteY63" fmla="*/ 2239615 h 6755173"/>
                  <a:gd name="connsiteX64" fmla="*/ 8407300 w 10255469"/>
                  <a:gd name="connsiteY64" fmla="*/ 2288743 h 6755173"/>
                  <a:gd name="connsiteX65" fmla="*/ 8512374 w 10255469"/>
                  <a:gd name="connsiteY65" fmla="*/ 2522663 h 6755173"/>
                  <a:gd name="connsiteX66" fmla="*/ 8594171 w 10255469"/>
                  <a:gd name="connsiteY66" fmla="*/ 2621003 h 6755173"/>
                  <a:gd name="connsiteX67" fmla="*/ 8813876 w 10255469"/>
                  <a:gd name="connsiteY67" fmla="*/ 2647687 h 6755173"/>
                  <a:gd name="connsiteX68" fmla="*/ 8939564 w 10255469"/>
                  <a:gd name="connsiteY68" fmla="*/ 2577112 h 6755173"/>
                  <a:gd name="connsiteX69" fmla="*/ 8986033 w 10255469"/>
                  <a:gd name="connsiteY69" fmla="*/ 2621502 h 6755173"/>
                  <a:gd name="connsiteX70" fmla="*/ 9104904 w 10255469"/>
                  <a:gd name="connsiteY70" fmla="*/ 2786260 h 6755173"/>
                  <a:gd name="connsiteX71" fmla="*/ 9157773 w 10255469"/>
                  <a:gd name="connsiteY71" fmla="*/ 2863984 h 6755173"/>
                  <a:gd name="connsiteX72" fmla="*/ 9238158 w 10255469"/>
                  <a:gd name="connsiteY72" fmla="*/ 2979947 h 6755173"/>
                  <a:gd name="connsiteX73" fmla="*/ 9316714 w 10255469"/>
                  <a:gd name="connsiteY73" fmla="*/ 3151022 h 6755173"/>
                  <a:gd name="connsiteX74" fmla="*/ 10139008 w 10255469"/>
                  <a:gd name="connsiteY74" fmla="*/ 2730149 h 6755173"/>
                  <a:gd name="connsiteX75" fmla="*/ 10218312 w 10255469"/>
                  <a:gd name="connsiteY75" fmla="*/ 2684928 h 6755173"/>
                  <a:gd name="connsiteX76" fmla="*/ 10255469 w 10255469"/>
                  <a:gd name="connsiteY76" fmla="*/ 2675701 h 6755173"/>
                  <a:gd name="connsiteX77" fmla="*/ 10007251 w 10255469"/>
                  <a:gd name="connsiteY77" fmla="*/ 3206053 h 6755173"/>
                  <a:gd name="connsiteX78" fmla="*/ 9410314 w 10255469"/>
                  <a:gd name="connsiteY78" fmla="*/ 3653028 h 6755173"/>
                  <a:gd name="connsiteX79" fmla="*/ 9324860 w 10255469"/>
                  <a:gd name="connsiteY79" fmla="*/ 3715457 h 6755173"/>
                  <a:gd name="connsiteX80" fmla="*/ 9303412 w 10255469"/>
                  <a:gd name="connsiteY80" fmla="*/ 3734659 h 6755173"/>
                  <a:gd name="connsiteX81" fmla="*/ 9185206 w 10255469"/>
                  <a:gd name="connsiteY81" fmla="*/ 3912884 h 6755173"/>
                  <a:gd name="connsiteX82" fmla="*/ 8993015 w 10255469"/>
                  <a:gd name="connsiteY82" fmla="*/ 4173156 h 6755173"/>
                  <a:gd name="connsiteX83" fmla="*/ 8609133 w 10255469"/>
                  <a:gd name="connsiteY83" fmla="*/ 4358945 h 6755173"/>
                  <a:gd name="connsiteX84" fmla="*/ 8414699 w 10255469"/>
                  <a:gd name="connsiteY84" fmla="*/ 4524950 h 6755173"/>
                  <a:gd name="connsiteX85" fmla="*/ 8137303 w 10255469"/>
                  <a:gd name="connsiteY85" fmla="*/ 4962615 h 6755173"/>
                  <a:gd name="connsiteX86" fmla="*/ 7881188 w 10255469"/>
                  <a:gd name="connsiteY86" fmla="*/ 5149652 h 6755173"/>
                  <a:gd name="connsiteX87" fmla="*/ 7458237 w 10255469"/>
                  <a:gd name="connsiteY87" fmla="*/ 5263786 h 6755173"/>
                  <a:gd name="connsiteX88" fmla="*/ 7228057 w 10255469"/>
                  <a:gd name="connsiteY88" fmla="*/ 5406681 h 6755173"/>
                  <a:gd name="connsiteX89" fmla="*/ 6910761 w 10255469"/>
                  <a:gd name="connsiteY89" fmla="*/ 5674102 h 6755173"/>
                  <a:gd name="connsiteX90" fmla="*/ 6689642 w 10255469"/>
                  <a:gd name="connsiteY90" fmla="*/ 5795966 h 6755173"/>
                  <a:gd name="connsiteX91" fmla="*/ 6424965 w 10255469"/>
                  <a:gd name="connsiteY91" fmla="*/ 5958397 h 6755173"/>
                  <a:gd name="connsiteX92" fmla="*/ 5803173 w 10255469"/>
                  <a:gd name="connsiteY92" fmla="*/ 6241113 h 6755173"/>
                  <a:gd name="connsiteX93" fmla="*/ 5524364 w 10255469"/>
                  <a:gd name="connsiteY93" fmla="*/ 6276359 h 6755173"/>
                  <a:gd name="connsiteX94" fmla="*/ 4997088 w 10255469"/>
                  <a:gd name="connsiteY94" fmla="*/ 6276193 h 6755173"/>
                  <a:gd name="connsiteX95" fmla="*/ 4314197 w 10255469"/>
                  <a:gd name="connsiteY95" fmla="*/ 6177520 h 6755173"/>
                  <a:gd name="connsiteX96" fmla="*/ 3416173 w 10255469"/>
                  <a:gd name="connsiteY96" fmla="*/ 6011183 h 6755173"/>
                  <a:gd name="connsiteX97" fmla="*/ 2685152 w 10255469"/>
                  <a:gd name="connsiteY97" fmla="*/ 5964548 h 6755173"/>
                  <a:gd name="connsiteX98" fmla="*/ 1601920 w 10255469"/>
                  <a:gd name="connsiteY98" fmla="*/ 6219666 h 6755173"/>
                  <a:gd name="connsiteX99" fmla="*/ 1108061 w 10255469"/>
                  <a:gd name="connsiteY99" fmla="*/ 6573622 h 6755173"/>
                  <a:gd name="connsiteX100" fmla="*/ 968324 w 10255469"/>
                  <a:gd name="connsiteY100" fmla="*/ 6690748 h 6755173"/>
                  <a:gd name="connsiteX101" fmla="*/ 567484 w 10255469"/>
                  <a:gd name="connsiteY101" fmla="*/ 6654505 h 6755173"/>
                  <a:gd name="connsiteX102" fmla="*/ 353515 w 10255469"/>
                  <a:gd name="connsiteY102" fmla="*/ 6293483 h 6755173"/>
                  <a:gd name="connsiteX103" fmla="*/ 161408 w 10255469"/>
                  <a:gd name="connsiteY103" fmla="*/ 5524389 h 6755173"/>
                  <a:gd name="connsiteX104" fmla="*/ 88754 w 10255469"/>
                  <a:gd name="connsiteY104" fmla="*/ 4987720 h 6755173"/>
                  <a:gd name="connsiteX105" fmla="*/ 53259 w 10255469"/>
                  <a:gd name="connsiteY105" fmla="*/ 4583638 h 6755173"/>
                  <a:gd name="connsiteX106" fmla="*/ 13940 w 10255469"/>
                  <a:gd name="connsiteY106" fmla="*/ 4009228 h 6755173"/>
                  <a:gd name="connsiteX107" fmla="*/ 58 w 10255469"/>
                  <a:gd name="connsiteY107" fmla="*/ 3627841 h 6755173"/>
                  <a:gd name="connsiteX108" fmla="*/ 27739 w 10255469"/>
                  <a:gd name="connsiteY108" fmla="*/ 3601988 h 6755173"/>
                  <a:gd name="connsiteX109" fmla="*/ 622598 w 10255469"/>
                  <a:gd name="connsiteY109" fmla="*/ 3412208 h 6755173"/>
                  <a:gd name="connsiteX110" fmla="*/ 1167414 w 10255469"/>
                  <a:gd name="connsiteY110" fmla="*/ 3133150 h 6755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</a:cxnLst>
                <a:rect l="l" t="t" r="r" b="b"/>
                <a:pathLst>
                  <a:path w="10255469" h="6755173">
                    <a:moveTo>
                      <a:pt x="1167414" y="3133150"/>
                    </a:moveTo>
                    <a:cubicBezTo>
                      <a:pt x="1281714" y="3070472"/>
                      <a:pt x="1386288" y="2993413"/>
                      <a:pt x="1489615" y="2914692"/>
                    </a:cubicBezTo>
                    <a:cubicBezTo>
                      <a:pt x="1669420" y="2777698"/>
                      <a:pt x="1838833" y="2628651"/>
                      <a:pt x="1985553" y="2456660"/>
                    </a:cubicBezTo>
                    <a:cubicBezTo>
                      <a:pt x="2054299" y="2376110"/>
                      <a:pt x="2102097" y="2278934"/>
                      <a:pt x="2164775" y="2192814"/>
                    </a:cubicBezTo>
                    <a:cubicBezTo>
                      <a:pt x="2394373" y="1877180"/>
                      <a:pt x="2687812" y="1644174"/>
                      <a:pt x="3051826" y="1501029"/>
                    </a:cubicBezTo>
                    <a:cubicBezTo>
                      <a:pt x="3063797" y="1496291"/>
                      <a:pt x="3852425" y="1130531"/>
                      <a:pt x="4750199" y="631767"/>
                    </a:cubicBezTo>
                    <a:cubicBezTo>
                      <a:pt x="5647974" y="374073"/>
                      <a:pt x="6396119" y="67749"/>
                      <a:pt x="6687065" y="0"/>
                    </a:cubicBezTo>
                    <a:cubicBezTo>
                      <a:pt x="7268956" y="615142"/>
                      <a:pt x="5522535" y="1488228"/>
                      <a:pt x="5057770" y="1571105"/>
                    </a:cubicBezTo>
                    <a:cubicBezTo>
                      <a:pt x="4791098" y="1728632"/>
                      <a:pt x="4134725" y="2127227"/>
                      <a:pt x="3868386" y="2285252"/>
                    </a:cubicBezTo>
                    <a:cubicBezTo>
                      <a:pt x="3470040" y="2521500"/>
                      <a:pt x="3071029" y="2756750"/>
                      <a:pt x="2672932" y="2993413"/>
                    </a:cubicBezTo>
                    <a:cubicBezTo>
                      <a:pt x="2511333" y="3089508"/>
                      <a:pt x="2349733" y="3185687"/>
                      <a:pt x="2187219" y="3280202"/>
                    </a:cubicBezTo>
                    <a:cubicBezTo>
                      <a:pt x="2168932" y="3290843"/>
                      <a:pt x="2145074" y="3297576"/>
                      <a:pt x="2141583" y="3324260"/>
                    </a:cubicBezTo>
                    <a:cubicBezTo>
                      <a:pt x="2139671" y="3457097"/>
                      <a:pt x="2141666" y="3589851"/>
                      <a:pt x="2140585" y="3722606"/>
                    </a:cubicBezTo>
                    <a:cubicBezTo>
                      <a:pt x="2140336" y="3749206"/>
                      <a:pt x="2150893" y="3766414"/>
                      <a:pt x="2173753" y="3779631"/>
                    </a:cubicBezTo>
                    <a:cubicBezTo>
                      <a:pt x="2574759" y="4011639"/>
                      <a:pt x="2973770" y="4247055"/>
                      <a:pt x="3374028" y="4480311"/>
                    </a:cubicBezTo>
                    <a:cubicBezTo>
                      <a:pt x="3616593" y="4621627"/>
                      <a:pt x="3858826" y="4763525"/>
                      <a:pt x="4100975" y="4905590"/>
                    </a:cubicBezTo>
                    <a:cubicBezTo>
                      <a:pt x="4403891" y="5083399"/>
                      <a:pt x="4707556" y="5259962"/>
                      <a:pt x="5010388" y="5437854"/>
                    </a:cubicBezTo>
                    <a:cubicBezTo>
                      <a:pt x="5073482" y="5474929"/>
                      <a:pt x="5143974" y="5489808"/>
                      <a:pt x="5215795" y="5498953"/>
                    </a:cubicBezTo>
                    <a:cubicBezTo>
                      <a:pt x="5251873" y="5505436"/>
                      <a:pt x="5288033" y="5504937"/>
                      <a:pt x="5324110" y="5499202"/>
                    </a:cubicBezTo>
                    <a:cubicBezTo>
                      <a:pt x="5395516" y="5489642"/>
                      <a:pt x="5458361" y="5459052"/>
                      <a:pt x="5519875" y="5423306"/>
                    </a:cubicBezTo>
                    <a:cubicBezTo>
                      <a:pt x="5931106" y="5184233"/>
                      <a:pt x="6342420" y="4945325"/>
                      <a:pt x="6753983" y="4706750"/>
                    </a:cubicBezTo>
                    <a:cubicBezTo>
                      <a:pt x="6789312" y="4686217"/>
                      <a:pt x="6810925" y="4661030"/>
                      <a:pt x="6816494" y="4620629"/>
                    </a:cubicBezTo>
                    <a:cubicBezTo>
                      <a:pt x="6819570" y="4598850"/>
                      <a:pt x="6823893" y="4576905"/>
                      <a:pt x="6830459" y="4555790"/>
                    </a:cubicBezTo>
                    <a:cubicBezTo>
                      <a:pt x="6841682" y="4519713"/>
                      <a:pt x="6838191" y="4485631"/>
                      <a:pt x="6822895" y="4450967"/>
                    </a:cubicBezTo>
                    <a:cubicBezTo>
                      <a:pt x="6800451" y="4400425"/>
                      <a:pt x="6785072" y="4347058"/>
                      <a:pt x="6764706" y="4295602"/>
                    </a:cubicBezTo>
                    <a:cubicBezTo>
                      <a:pt x="6750076" y="4250464"/>
                      <a:pt x="6736277" y="4205076"/>
                      <a:pt x="6717905" y="4161268"/>
                    </a:cubicBezTo>
                    <a:cubicBezTo>
                      <a:pt x="6670939" y="3984872"/>
                      <a:pt x="6670855" y="3984955"/>
                      <a:pt x="6527544" y="3872401"/>
                    </a:cubicBezTo>
                    <a:cubicBezTo>
                      <a:pt x="6409005" y="3779382"/>
                      <a:pt x="6285643" y="3691848"/>
                      <a:pt x="6182981" y="3580125"/>
                    </a:cubicBezTo>
                    <a:cubicBezTo>
                      <a:pt x="6116646" y="3507888"/>
                      <a:pt x="6060369" y="3429582"/>
                      <a:pt x="6044824" y="3329663"/>
                    </a:cubicBezTo>
                    <a:cubicBezTo>
                      <a:pt x="6035264" y="3268232"/>
                      <a:pt x="6042995" y="3208796"/>
                      <a:pt x="6074833" y="3154015"/>
                    </a:cubicBezTo>
                    <a:cubicBezTo>
                      <a:pt x="6100187" y="3151604"/>
                      <a:pt x="6114235" y="3171389"/>
                      <a:pt x="6131359" y="3183941"/>
                    </a:cubicBezTo>
                    <a:cubicBezTo>
                      <a:pt x="6216066" y="3245705"/>
                      <a:pt x="6300689" y="3307801"/>
                      <a:pt x="6399362" y="3346122"/>
                    </a:cubicBezTo>
                    <a:cubicBezTo>
                      <a:pt x="6446911" y="3364576"/>
                      <a:pt x="6496205" y="3379872"/>
                      <a:pt x="6548160" y="3374552"/>
                    </a:cubicBezTo>
                    <a:cubicBezTo>
                      <a:pt x="6633781" y="3365823"/>
                      <a:pt x="6685652" y="3311708"/>
                      <a:pt x="6724472" y="3240468"/>
                    </a:cubicBezTo>
                    <a:cubicBezTo>
                      <a:pt x="6733450" y="3224008"/>
                      <a:pt x="6735279" y="3202644"/>
                      <a:pt x="6754980" y="3192919"/>
                    </a:cubicBezTo>
                    <a:cubicBezTo>
                      <a:pt x="6776011" y="3190508"/>
                      <a:pt x="6791722" y="3202811"/>
                      <a:pt x="6808015" y="3212703"/>
                    </a:cubicBezTo>
                    <a:cubicBezTo>
                      <a:pt x="6956231" y="3303228"/>
                      <a:pt x="7102286" y="3397162"/>
                      <a:pt x="7246678" y="3493673"/>
                    </a:cubicBezTo>
                    <a:cubicBezTo>
                      <a:pt x="7268125" y="3508054"/>
                      <a:pt x="7282922" y="3526508"/>
                      <a:pt x="7294310" y="3549285"/>
                    </a:cubicBezTo>
                    <a:cubicBezTo>
                      <a:pt x="7331468" y="3623186"/>
                      <a:pt x="7366963" y="3697917"/>
                      <a:pt x="7405783" y="3770986"/>
                    </a:cubicBezTo>
                    <a:cubicBezTo>
                      <a:pt x="7467797" y="3886616"/>
                      <a:pt x="7526734" y="4003825"/>
                      <a:pt x="7585255" y="4121201"/>
                    </a:cubicBezTo>
                    <a:cubicBezTo>
                      <a:pt x="7598223" y="4147137"/>
                      <a:pt x="7614682" y="4182216"/>
                      <a:pt x="7647019" y="4169415"/>
                    </a:cubicBezTo>
                    <a:cubicBezTo>
                      <a:pt x="7673703" y="4158857"/>
                      <a:pt x="7661068" y="4122115"/>
                      <a:pt x="7655581" y="4097842"/>
                    </a:cubicBezTo>
                    <a:cubicBezTo>
                      <a:pt x="7633718" y="4000833"/>
                      <a:pt x="7611939" y="3904239"/>
                      <a:pt x="7606702" y="3804154"/>
                    </a:cubicBezTo>
                    <a:cubicBezTo>
                      <a:pt x="7603793" y="3748209"/>
                      <a:pt x="7613851" y="3694509"/>
                      <a:pt x="7621167" y="3640060"/>
                    </a:cubicBezTo>
                    <a:cubicBezTo>
                      <a:pt x="7580268" y="3564497"/>
                      <a:pt x="7525404" y="3498578"/>
                      <a:pt x="7476193" y="3428834"/>
                    </a:cubicBezTo>
                    <a:cubicBezTo>
                      <a:pt x="7386913" y="3302480"/>
                      <a:pt x="7299131" y="3175046"/>
                      <a:pt x="7227808" y="3037637"/>
                    </a:cubicBezTo>
                    <a:cubicBezTo>
                      <a:pt x="7168289" y="2923171"/>
                      <a:pt x="7117997" y="2804964"/>
                      <a:pt x="7128887" y="2670879"/>
                    </a:cubicBezTo>
                    <a:cubicBezTo>
                      <a:pt x="7131463" y="2639208"/>
                      <a:pt x="7132794" y="2607370"/>
                      <a:pt x="7153742" y="2580853"/>
                    </a:cubicBezTo>
                    <a:cubicBezTo>
                      <a:pt x="7175604" y="2571708"/>
                      <a:pt x="7183917" y="2589248"/>
                      <a:pt x="7192728" y="2602299"/>
                    </a:cubicBezTo>
                    <a:cubicBezTo>
                      <a:pt x="7238698" y="2669965"/>
                      <a:pt x="7286579" y="2736217"/>
                      <a:pt x="7342690" y="2795737"/>
                    </a:cubicBezTo>
                    <a:cubicBezTo>
                      <a:pt x="7414845" y="2872380"/>
                      <a:pt x="7494647" y="2937718"/>
                      <a:pt x="7605788" y="2947943"/>
                    </a:cubicBezTo>
                    <a:cubicBezTo>
                      <a:pt x="7664060" y="2953346"/>
                      <a:pt x="7718342" y="2940045"/>
                      <a:pt x="7769632" y="2913112"/>
                    </a:cubicBezTo>
                    <a:cubicBezTo>
                      <a:pt x="7809034" y="2892414"/>
                      <a:pt x="7845028" y="2866644"/>
                      <a:pt x="7878695" y="2837633"/>
                    </a:cubicBezTo>
                    <a:cubicBezTo>
                      <a:pt x="7890166" y="2827741"/>
                      <a:pt x="7900890" y="2816269"/>
                      <a:pt x="7917765" y="2816435"/>
                    </a:cubicBezTo>
                    <a:cubicBezTo>
                      <a:pt x="7934224" y="2818015"/>
                      <a:pt x="7944947" y="2829154"/>
                      <a:pt x="7955587" y="2839877"/>
                    </a:cubicBezTo>
                    <a:cubicBezTo>
                      <a:pt x="8036138" y="2921176"/>
                      <a:pt x="8121260" y="2997819"/>
                      <a:pt x="8203805" y="3077039"/>
                    </a:cubicBezTo>
                    <a:cubicBezTo>
                      <a:pt x="8255095" y="3126334"/>
                      <a:pt x="8302394" y="3176626"/>
                      <a:pt x="8337723" y="3238140"/>
                    </a:cubicBezTo>
                    <a:cubicBezTo>
                      <a:pt x="8406469" y="3351775"/>
                      <a:pt x="8465906" y="3469317"/>
                      <a:pt x="8489348" y="3577548"/>
                    </a:cubicBezTo>
                    <a:cubicBezTo>
                      <a:pt x="8488100" y="3534904"/>
                      <a:pt x="8502897" y="3470314"/>
                      <a:pt x="8510212" y="3405143"/>
                    </a:cubicBezTo>
                    <a:cubicBezTo>
                      <a:pt x="8512208" y="3387353"/>
                      <a:pt x="8512041" y="3368400"/>
                      <a:pt x="8517361" y="3351941"/>
                    </a:cubicBezTo>
                    <a:cubicBezTo>
                      <a:pt x="8541717" y="3276379"/>
                      <a:pt x="8517445" y="3211373"/>
                      <a:pt x="8477710" y="3148944"/>
                    </a:cubicBezTo>
                    <a:cubicBezTo>
                      <a:pt x="8399154" y="3007046"/>
                      <a:pt x="8333401" y="2859495"/>
                      <a:pt x="8286351" y="2704213"/>
                    </a:cubicBezTo>
                    <a:cubicBezTo>
                      <a:pt x="8256924" y="2607121"/>
                      <a:pt x="8237306" y="2508199"/>
                      <a:pt x="8259750" y="2406202"/>
                    </a:cubicBezTo>
                    <a:cubicBezTo>
                      <a:pt x="8274796" y="2337788"/>
                      <a:pt x="8305470" y="2279101"/>
                      <a:pt x="8365987" y="2239615"/>
                    </a:cubicBezTo>
                    <a:cubicBezTo>
                      <a:pt x="8398822" y="2239698"/>
                      <a:pt x="8399486" y="2268876"/>
                      <a:pt x="8407300" y="2288743"/>
                    </a:cubicBezTo>
                    <a:cubicBezTo>
                      <a:pt x="8438723" y="2368379"/>
                      <a:pt x="8466986" y="2449179"/>
                      <a:pt x="8512374" y="2522663"/>
                    </a:cubicBezTo>
                    <a:cubicBezTo>
                      <a:pt x="8535234" y="2559655"/>
                      <a:pt x="8562250" y="2592241"/>
                      <a:pt x="8594171" y="2621003"/>
                    </a:cubicBezTo>
                    <a:cubicBezTo>
                      <a:pt x="8661006" y="2681353"/>
                      <a:pt x="8734407" y="2681686"/>
                      <a:pt x="8813876" y="2647687"/>
                    </a:cubicBezTo>
                    <a:cubicBezTo>
                      <a:pt x="8858598" y="2628568"/>
                      <a:pt x="8893013" y="2592241"/>
                      <a:pt x="8939564" y="2577112"/>
                    </a:cubicBezTo>
                    <a:cubicBezTo>
                      <a:pt x="8964420" y="2582099"/>
                      <a:pt x="8973148" y="2604294"/>
                      <a:pt x="8986033" y="2621502"/>
                    </a:cubicBezTo>
                    <a:cubicBezTo>
                      <a:pt x="9026516" y="2675784"/>
                      <a:pt x="9062426" y="2733391"/>
                      <a:pt x="9104904" y="2786260"/>
                    </a:cubicBezTo>
                    <a:cubicBezTo>
                      <a:pt x="9120449" y="2813526"/>
                      <a:pt x="9141813" y="2836968"/>
                      <a:pt x="9157773" y="2863984"/>
                    </a:cubicBezTo>
                    <a:cubicBezTo>
                      <a:pt x="9182629" y="2903968"/>
                      <a:pt x="9209646" y="2942706"/>
                      <a:pt x="9238158" y="2979947"/>
                    </a:cubicBezTo>
                    <a:cubicBezTo>
                      <a:pt x="9277643" y="3031569"/>
                      <a:pt x="9306571" y="3085851"/>
                      <a:pt x="9316714" y="3151022"/>
                    </a:cubicBezTo>
                    <a:cubicBezTo>
                      <a:pt x="9324361" y="3200068"/>
                      <a:pt x="9883059" y="2878947"/>
                      <a:pt x="10139008" y="2730149"/>
                    </a:cubicBezTo>
                    <a:cubicBezTo>
                      <a:pt x="10165360" y="2714854"/>
                      <a:pt x="10191793" y="2699808"/>
                      <a:pt x="10218312" y="2684928"/>
                    </a:cubicBezTo>
                    <a:cubicBezTo>
                      <a:pt x="10229284" y="2678776"/>
                      <a:pt x="10239925" y="2665809"/>
                      <a:pt x="10255469" y="2675701"/>
                    </a:cubicBezTo>
                    <a:cubicBezTo>
                      <a:pt x="10218478" y="2873876"/>
                      <a:pt x="10138343" y="3053597"/>
                      <a:pt x="10007251" y="3206053"/>
                    </a:cubicBezTo>
                    <a:cubicBezTo>
                      <a:pt x="9841994" y="3398409"/>
                      <a:pt x="9635257" y="3538728"/>
                      <a:pt x="9410314" y="3653028"/>
                    </a:cubicBezTo>
                    <a:cubicBezTo>
                      <a:pt x="9378227" y="3669321"/>
                      <a:pt x="9345309" y="3683203"/>
                      <a:pt x="9324860" y="3715457"/>
                    </a:cubicBezTo>
                    <a:cubicBezTo>
                      <a:pt x="9319871" y="3723354"/>
                      <a:pt x="9311808" y="3730918"/>
                      <a:pt x="9303412" y="3734659"/>
                    </a:cubicBezTo>
                    <a:cubicBezTo>
                      <a:pt x="9226188" y="3769157"/>
                      <a:pt x="9198174" y="3838069"/>
                      <a:pt x="9185206" y="3912884"/>
                    </a:cubicBezTo>
                    <a:cubicBezTo>
                      <a:pt x="9164341" y="4033086"/>
                      <a:pt x="9095761" y="4114717"/>
                      <a:pt x="8993015" y="4173156"/>
                    </a:cubicBezTo>
                    <a:cubicBezTo>
                      <a:pt x="8869156" y="4243564"/>
                      <a:pt x="8742719" y="4308570"/>
                      <a:pt x="8609133" y="4358945"/>
                    </a:cubicBezTo>
                    <a:cubicBezTo>
                      <a:pt x="8524344" y="4390949"/>
                      <a:pt x="8461333" y="4446811"/>
                      <a:pt x="8414699" y="4524950"/>
                    </a:cubicBezTo>
                    <a:cubicBezTo>
                      <a:pt x="8326169" y="4673249"/>
                      <a:pt x="8235394" y="4820135"/>
                      <a:pt x="8137303" y="4962615"/>
                    </a:cubicBezTo>
                    <a:cubicBezTo>
                      <a:pt x="8073129" y="5055884"/>
                      <a:pt x="7985846" y="5113491"/>
                      <a:pt x="7881188" y="5149652"/>
                    </a:cubicBezTo>
                    <a:cubicBezTo>
                      <a:pt x="7742781" y="5197450"/>
                      <a:pt x="7601631" y="5234192"/>
                      <a:pt x="7458237" y="5263786"/>
                    </a:cubicBezTo>
                    <a:cubicBezTo>
                      <a:pt x="7365633" y="5282905"/>
                      <a:pt x="7284667" y="5326547"/>
                      <a:pt x="7228057" y="5406681"/>
                    </a:cubicBezTo>
                    <a:cubicBezTo>
                      <a:pt x="7145595" y="5523309"/>
                      <a:pt x="7035036" y="5606935"/>
                      <a:pt x="6910761" y="5674102"/>
                    </a:cubicBezTo>
                    <a:cubicBezTo>
                      <a:pt x="6836694" y="5714086"/>
                      <a:pt x="6759386" y="5748085"/>
                      <a:pt x="6689642" y="5795966"/>
                    </a:cubicBezTo>
                    <a:cubicBezTo>
                      <a:pt x="6596540" y="5842102"/>
                      <a:pt x="6510254" y="5899626"/>
                      <a:pt x="6424965" y="5958397"/>
                    </a:cubicBezTo>
                    <a:cubicBezTo>
                      <a:pt x="6234354" y="6089738"/>
                      <a:pt x="6031856" y="6193398"/>
                      <a:pt x="5803173" y="6241113"/>
                    </a:cubicBezTo>
                    <a:cubicBezTo>
                      <a:pt x="5710985" y="6260315"/>
                      <a:pt x="5617799" y="6274031"/>
                      <a:pt x="5524364" y="6276359"/>
                    </a:cubicBezTo>
                    <a:cubicBezTo>
                      <a:pt x="5348716" y="6280764"/>
                      <a:pt x="5172652" y="6283258"/>
                      <a:pt x="4997088" y="6276193"/>
                    </a:cubicBezTo>
                    <a:cubicBezTo>
                      <a:pt x="4766576" y="6266882"/>
                      <a:pt x="4539555" y="6226399"/>
                      <a:pt x="4314197" y="6177520"/>
                    </a:cubicBezTo>
                    <a:cubicBezTo>
                      <a:pt x="4016518" y="6112930"/>
                      <a:pt x="3718175" y="6052497"/>
                      <a:pt x="3416173" y="6011183"/>
                    </a:cubicBezTo>
                    <a:cubicBezTo>
                      <a:pt x="3173441" y="5978015"/>
                      <a:pt x="2930045" y="5956568"/>
                      <a:pt x="2685152" y="5964548"/>
                    </a:cubicBezTo>
                    <a:cubicBezTo>
                      <a:pt x="2307338" y="5976934"/>
                      <a:pt x="1942493" y="6047260"/>
                      <a:pt x="1601920" y="6219666"/>
                    </a:cubicBezTo>
                    <a:cubicBezTo>
                      <a:pt x="1418957" y="6312269"/>
                      <a:pt x="1258521" y="6435963"/>
                      <a:pt x="1108061" y="6573622"/>
                    </a:cubicBezTo>
                    <a:cubicBezTo>
                      <a:pt x="1063172" y="6614687"/>
                      <a:pt x="1016787" y="6653756"/>
                      <a:pt x="968324" y="6690748"/>
                    </a:cubicBezTo>
                    <a:cubicBezTo>
                      <a:pt x="830582" y="6795738"/>
                      <a:pt x="678459" y="6764399"/>
                      <a:pt x="567484" y="6654505"/>
                    </a:cubicBezTo>
                    <a:cubicBezTo>
                      <a:pt x="464988" y="6553006"/>
                      <a:pt x="404139" y="6425822"/>
                      <a:pt x="353515" y="6293483"/>
                    </a:cubicBezTo>
                    <a:cubicBezTo>
                      <a:pt x="258417" y="6045016"/>
                      <a:pt x="205382" y="5785742"/>
                      <a:pt x="161408" y="5524389"/>
                    </a:cubicBezTo>
                    <a:cubicBezTo>
                      <a:pt x="131399" y="5346248"/>
                      <a:pt x="108456" y="5167191"/>
                      <a:pt x="88754" y="4987720"/>
                    </a:cubicBezTo>
                    <a:cubicBezTo>
                      <a:pt x="74041" y="4853303"/>
                      <a:pt x="63401" y="4718470"/>
                      <a:pt x="53259" y="4583638"/>
                    </a:cubicBezTo>
                    <a:cubicBezTo>
                      <a:pt x="38878" y="4392279"/>
                      <a:pt x="24913" y="4200837"/>
                      <a:pt x="13940" y="4009228"/>
                    </a:cubicBezTo>
                    <a:cubicBezTo>
                      <a:pt x="6708" y="3882293"/>
                      <a:pt x="5710" y="3754942"/>
                      <a:pt x="58" y="3627841"/>
                    </a:cubicBezTo>
                    <a:cubicBezTo>
                      <a:pt x="-1023" y="3603484"/>
                      <a:pt x="13275" y="3605479"/>
                      <a:pt x="27739" y="3601988"/>
                    </a:cubicBezTo>
                    <a:cubicBezTo>
                      <a:pt x="230736" y="3553442"/>
                      <a:pt x="429909" y="3492592"/>
                      <a:pt x="622598" y="3412208"/>
                    </a:cubicBezTo>
                    <a:cubicBezTo>
                      <a:pt x="811297" y="3333653"/>
                      <a:pt x="995756" y="3245788"/>
                      <a:pt x="1167414" y="3133150"/>
                    </a:cubicBezTo>
                    <a:close/>
                  </a:path>
                </a:pathLst>
              </a:custGeom>
              <a:solidFill>
                <a:srgbClr val="FEB381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BC59A9D3-DDB9-4B35-A150-9F1275C689E6}"/>
                  </a:ext>
                </a:extLst>
              </p:cNvPr>
              <p:cNvSpPr/>
              <p:nvPr/>
            </p:nvSpPr>
            <p:spPr>
              <a:xfrm>
                <a:off x="6670907" y="3052249"/>
                <a:ext cx="680397" cy="434531"/>
              </a:xfrm>
              <a:custGeom>
                <a:avLst/>
                <a:gdLst>
                  <a:gd name="connsiteX0" fmla="*/ 0 w 680397"/>
                  <a:gd name="connsiteY0" fmla="*/ 204594 h 434531"/>
                  <a:gd name="connsiteX1" fmla="*/ 67417 w 680397"/>
                  <a:gd name="connsiteY1" fmla="*/ 73087 h 434531"/>
                  <a:gd name="connsiteX2" fmla="*/ 337746 w 680397"/>
                  <a:gd name="connsiteY2" fmla="*/ 25953 h 434531"/>
                  <a:gd name="connsiteX3" fmla="*/ 639831 w 680397"/>
                  <a:gd name="connsiteY3" fmla="*/ 209415 h 434531"/>
                  <a:gd name="connsiteX4" fmla="*/ 680397 w 680397"/>
                  <a:gd name="connsiteY4" fmla="*/ 244080 h 434531"/>
                  <a:gd name="connsiteX5" fmla="*/ 616721 w 680397"/>
                  <a:gd name="connsiteY5" fmla="*/ 353807 h 434531"/>
                  <a:gd name="connsiteX6" fmla="*/ 320373 w 680397"/>
                  <a:gd name="connsiteY6" fmla="*/ 405097 h 434531"/>
                  <a:gd name="connsiteX7" fmla="*/ 49378 w 680397"/>
                  <a:gd name="connsiteY7" fmla="*/ 241669 h 434531"/>
                  <a:gd name="connsiteX8" fmla="*/ 0 w 680397"/>
                  <a:gd name="connsiteY8" fmla="*/ 204594 h 434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80397" h="434531">
                    <a:moveTo>
                      <a:pt x="0" y="204594"/>
                    </a:moveTo>
                    <a:cubicBezTo>
                      <a:pt x="14049" y="156463"/>
                      <a:pt x="36410" y="112157"/>
                      <a:pt x="67417" y="73087"/>
                    </a:cubicBezTo>
                    <a:cubicBezTo>
                      <a:pt x="133502" y="-10373"/>
                      <a:pt x="204992" y="-16857"/>
                      <a:pt x="337746" y="25953"/>
                    </a:cubicBezTo>
                    <a:cubicBezTo>
                      <a:pt x="451963" y="62779"/>
                      <a:pt x="546230" y="136513"/>
                      <a:pt x="639831" y="209415"/>
                    </a:cubicBezTo>
                    <a:cubicBezTo>
                      <a:pt x="653879" y="220305"/>
                      <a:pt x="666847" y="232525"/>
                      <a:pt x="680397" y="244080"/>
                    </a:cubicBezTo>
                    <a:cubicBezTo>
                      <a:pt x="659366" y="280739"/>
                      <a:pt x="645400" y="321388"/>
                      <a:pt x="616721" y="353807"/>
                    </a:cubicBezTo>
                    <a:cubicBezTo>
                      <a:pt x="534093" y="447243"/>
                      <a:pt x="447474" y="452729"/>
                      <a:pt x="320373" y="405097"/>
                    </a:cubicBezTo>
                    <a:cubicBezTo>
                      <a:pt x="220205" y="367524"/>
                      <a:pt x="134750" y="304430"/>
                      <a:pt x="49378" y="241669"/>
                    </a:cubicBezTo>
                    <a:cubicBezTo>
                      <a:pt x="32752" y="229532"/>
                      <a:pt x="16460" y="216980"/>
                      <a:pt x="0" y="204594"/>
                    </a:cubicBezTo>
                    <a:close/>
                  </a:path>
                </a:pathLst>
              </a:custGeom>
              <a:solidFill>
                <a:srgbClr val="FECAA5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639AA91A-77D3-4D6B-87C4-FC65FBBA793C}"/>
                  </a:ext>
                </a:extLst>
              </p:cNvPr>
              <p:cNvSpPr/>
              <p:nvPr/>
            </p:nvSpPr>
            <p:spPr>
              <a:xfrm>
                <a:off x="8962809" y="2250488"/>
                <a:ext cx="573245" cy="531897"/>
              </a:xfrm>
              <a:custGeom>
                <a:avLst/>
                <a:gdLst>
                  <a:gd name="connsiteX0" fmla="*/ 0 w 573245"/>
                  <a:gd name="connsiteY0" fmla="*/ 91872 h 531897"/>
                  <a:gd name="connsiteX1" fmla="*/ 174069 w 573245"/>
                  <a:gd name="connsiteY1" fmla="*/ 17 h 531897"/>
                  <a:gd name="connsiteX2" fmla="*/ 350132 w 573245"/>
                  <a:gd name="connsiteY2" fmla="*/ 94532 h 531897"/>
                  <a:gd name="connsiteX3" fmla="*/ 573245 w 573245"/>
                  <a:gd name="connsiteY3" fmla="*/ 431447 h 531897"/>
                  <a:gd name="connsiteX4" fmla="*/ 403667 w 573245"/>
                  <a:gd name="connsiteY4" fmla="*/ 523386 h 531897"/>
                  <a:gd name="connsiteX5" fmla="*/ 216630 w 573245"/>
                  <a:gd name="connsiteY5" fmla="*/ 478996 h 531897"/>
                  <a:gd name="connsiteX6" fmla="*/ 57441 w 573245"/>
                  <a:gd name="connsiteY6" fmla="*/ 221717 h 531897"/>
                  <a:gd name="connsiteX7" fmla="*/ 0 w 573245"/>
                  <a:gd name="connsiteY7" fmla="*/ 91872 h 531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3245" h="531897">
                    <a:moveTo>
                      <a:pt x="0" y="91872"/>
                    </a:moveTo>
                    <a:cubicBezTo>
                      <a:pt x="49211" y="44573"/>
                      <a:pt x="100418" y="1014"/>
                      <a:pt x="174069" y="17"/>
                    </a:cubicBezTo>
                    <a:cubicBezTo>
                      <a:pt x="250213" y="-981"/>
                      <a:pt x="302417" y="43409"/>
                      <a:pt x="350132" y="94532"/>
                    </a:cubicBezTo>
                    <a:cubicBezTo>
                      <a:pt x="443234" y="194285"/>
                      <a:pt x="505912" y="314487"/>
                      <a:pt x="573245" y="431447"/>
                    </a:cubicBezTo>
                    <a:cubicBezTo>
                      <a:pt x="518964" y="466194"/>
                      <a:pt x="467258" y="505264"/>
                      <a:pt x="403667" y="523386"/>
                    </a:cubicBezTo>
                    <a:cubicBezTo>
                      <a:pt x="332509" y="543586"/>
                      <a:pt x="271161" y="527459"/>
                      <a:pt x="216630" y="478996"/>
                    </a:cubicBezTo>
                    <a:cubicBezTo>
                      <a:pt x="137825" y="409003"/>
                      <a:pt x="97508" y="315817"/>
                      <a:pt x="57441" y="221717"/>
                    </a:cubicBezTo>
                    <a:cubicBezTo>
                      <a:pt x="38820" y="178241"/>
                      <a:pt x="33750" y="128697"/>
                      <a:pt x="0" y="91872"/>
                    </a:cubicBezTo>
                    <a:close/>
                  </a:path>
                </a:pathLst>
              </a:custGeom>
              <a:solidFill>
                <a:srgbClr val="FECAA5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4DE66879-8DE4-4C4E-9DC8-4F8132B0E29D}"/>
                  </a:ext>
                </a:extLst>
              </p:cNvPr>
              <p:cNvSpPr/>
              <p:nvPr/>
            </p:nvSpPr>
            <p:spPr>
              <a:xfrm>
                <a:off x="7990636" y="3738399"/>
                <a:ext cx="277141" cy="551332"/>
              </a:xfrm>
              <a:custGeom>
                <a:avLst/>
                <a:gdLst>
                  <a:gd name="connsiteX0" fmla="*/ 0 w 277141"/>
                  <a:gd name="connsiteY0" fmla="*/ 133336 h 551332"/>
                  <a:gd name="connsiteX1" fmla="*/ 237993 w 277141"/>
                  <a:gd name="connsiteY1" fmla="*/ 0 h 551332"/>
                  <a:gd name="connsiteX2" fmla="*/ 252956 w 277141"/>
                  <a:gd name="connsiteY2" fmla="*/ 389285 h 551332"/>
                  <a:gd name="connsiteX3" fmla="*/ 276980 w 277141"/>
                  <a:gd name="connsiteY3" fmla="*/ 506744 h 551332"/>
                  <a:gd name="connsiteX4" fmla="*/ 221618 w 277141"/>
                  <a:gd name="connsiteY4" fmla="*/ 541075 h 551332"/>
                  <a:gd name="connsiteX5" fmla="*/ 190944 w 277141"/>
                  <a:gd name="connsiteY5" fmla="*/ 514558 h 551332"/>
                  <a:gd name="connsiteX6" fmla="*/ 0 w 277141"/>
                  <a:gd name="connsiteY6" fmla="*/ 133336 h 551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7141" h="551332">
                    <a:moveTo>
                      <a:pt x="0" y="133336"/>
                    </a:moveTo>
                    <a:cubicBezTo>
                      <a:pt x="79304" y="88863"/>
                      <a:pt x="158607" y="44473"/>
                      <a:pt x="237993" y="0"/>
                    </a:cubicBezTo>
                    <a:cubicBezTo>
                      <a:pt x="200669" y="131424"/>
                      <a:pt x="226605" y="260355"/>
                      <a:pt x="252956" y="389285"/>
                    </a:cubicBezTo>
                    <a:cubicBezTo>
                      <a:pt x="260937" y="428438"/>
                      <a:pt x="275235" y="466344"/>
                      <a:pt x="276980" y="506744"/>
                    </a:cubicBezTo>
                    <a:cubicBezTo>
                      <a:pt x="278975" y="551716"/>
                      <a:pt x="262599" y="561691"/>
                      <a:pt x="221618" y="541075"/>
                    </a:cubicBezTo>
                    <a:cubicBezTo>
                      <a:pt x="209149" y="534758"/>
                      <a:pt x="197594" y="527858"/>
                      <a:pt x="190944" y="514558"/>
                    </a:cubicBezTo>
                    <a:cubicBezTo>
                      <a:pt x="127434" y="387456"/>
                      <a:pt x="63676" y="260438"/>
                      <a:pt x="0" y="133336"/>
                    </a:cubicBezTo>
                    <a:close/>
                  </a:path>
                </a:pathLst>
              </a:custGeom>
              <a:solidFill>
                <a:srgbClr val="1B4C5F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39C6FE38-EAFB-4063-9F17-49FAA5E7FC55}"/>
                  </a:ext>
                </a:extLst>
              </p:cNvPr>
              <p:cNvSpPr/>
              <p:nvPr/>
            </p:nvSpPr>
            <p:spPr>
              <a:xfrm>
                <a:off x="8920664" y="3246784"/>
                <a:ext cx="214374" cy="468256"/>
              </a:xfrm>
              <a:custGeom>
                <a:avLst/>
                <a:gdLst>
                  <a:gd name="connsiteX0" fmla="*/ 0 w 214374"/>
                  <a:gd name="connsiteY0" fmla="*/ 91606 h 468256"/>
                  <a:gd name="connsiteX1" fmla="*/ 157942 w 214374"/>
                  <a:gd name="connsiteY1" fmla="*/ 0 h 468256"/>
                  <a:gd name="connsiteX2" fmla="*/ 208567 w 214374"/>
                  <a:gd name="connsiteY2" fmla="*/ 89362 h 468256"/>
                  <a:gd name="connsiteX3" fmla="*/ 214053 w 214374"/>
                  <a:gd name="connsiteY3" fmla="*/ 112804 h 468256"/>
                  <a:gd name="connsiteX4" fmla="*/ 163345 w 214374"/>
                  <a:gd name="connsiteY4" fmla="*/ 468256 h 468256"/>
                  <a:gd name="connsiteX5" fmla="*/ 0 w 214374"/>
                  <a:gd name="connsiteY5" fmla="*/ 91606 h 468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4374" h="468256">
                    <a:moveTo>
                      <a:pt x="0" y="91606"/>
                    </a:moveTo>
                    <a:cubicBezTo>
                      <a:pt x="52620" y="61099"/>
                      <a:pt x="105322" y="30591"/>
                      <a:pt x="157942" y="0"/>
                    </a:cubicBezTo>
                    <a:cubicBezTo>
                      <a:pt x="174817" y="29843"/>
                      <a:pt x="191525" y="59686"/>
                      <a:pt x="208567" y="89362"/>
                    </a:cubicBezTo>
                    <a:cubicBezTo>
                      <a:pt x="212806" y="96760"/>
                      <a:pt x="215299" y="103992"/>
                      <a:pt x="214053" y="112804"/>
                    </a:cubicBezTo>
                    <a:cubicBezTo>
                      <a:pt x="197843" y="231177"/>
                      <a:pt x="181883" y="349634"/>
                      <a:pt x="163345" y="468256"/>
                    </a:cubicBezTo>
                    <a:cubicBezTo>
                      <a:pt x="128349" y="333839"/>
                      <a:pt x="70658" y="209896"/>
                      <a:pt x="0" y="91606"/>
                    </a:cubicBezTo>
                    <a:close/>
                  </a:path>
                </a:pathLst>
              </a:custGeom>
              <a:solidFill>
                <a:srgbClr val="1D4E62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35F406FE-F1AF-4118-B3E4-CB82B8E6F992}"/>
                  </a:ext>
                </a:extLst>
              </p:cNvPr>
              <p:cNvSpPr/>
              <p:nvPr/>
            </p:nvSpPr>
            <p:spPr>
              <a:xfrm>
                <a:off x="5803142" y="5607516"/>
                <a:ext cx="121365" cy="8157"/>
              </a:xfrm>
              <a:custGeom>
                <a:avLst/>
                <a:gdLst>
                  <a:gd name="connsiteX0" fmla="*/ 0 w 121365"/>
                  <a:gd name="connsiteY0" fmla="*/ 0 h 8157"/>
                  <a:gd name="connsiteX1" fmla="*/ 121366 w 121365"/>
                  <a:gd name="connsiteY1" fmla="*/ 166 h 8157"/>
                  <a:gd name="connsiteX2" fmla="*/ 0 w 121365"/>
                  <a:gd name="connsiteY2" fmla="*/ 0 h 8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365" h="8157">
                    <a:moveTo>
                      <a:pt x="0" y="0"/>
                    </a:moveTo>
                    <a:cubicBezTo>
                      <a:pt x="40483" y="83"/>
                      <a:pt x="80883" y="83"/>
                      <a:pt x="121366" y="166"/>
                    </a:cubicBezTo>
                    <a:cubicBezTo>
                      <a:pt x="80883" y="10973"/>
                      <a:pt x="40400" y="10723"/>
                      <a:pt x="0" y="0"/>
                    </a:cubicBezTo>
                    <a:close/>
                  </a:path>
                </a:pathLst>
              </a:custGeom>
              <a:solidFill>
                <a:srgbClr val="26586F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0" name="자유형: 도형 89">
                <a:extLst>
                  <a:ext uri="{FF2B5EF4-FFF2-40B4-BE49-F238E27FC236}">
                    <a16:creationId xmlns:a16="http://schemas.microsoft.com/office/drawing/2014/main" id="{BD6B9277-D0BA-4D3A-83E7-8406DFD9C95F}"/>
                  </a:ext>
                </a:extLst>
              </p:cNvPr>
              <p:cNvSpPr/>
              <p:nvPr/>
            </p:nvSpPr>
            <p:spPr>
              <a:xfrm>
                <a:off x="9336800" y="881724"/>
                <a:ext cx="611505" cy="394562"/>
              </a:xfrm>
              <a:custGeom>
                <a:avLst/>
                <a:gdLst>
                  <a:gd name="connsiteX0" fmla="*/ 587044 w 611505"/>
                  <a:gd name="connsiteY0" fmla="*/ 391951 h 394562"/>
                  <a:gd name="connsiteX1" fmla="*/ 415303 w 611505"/>
                  <a:gd name="connsiteY1" fmla="*/ 321875 h 394562"/>
                  <a:gd name="connsiteX2" fmla="*/ 79220 w 611505"/>
                  <a:gd name="connsiteY2" fmla="*/ 104082 h 394562"/>
                  <a:gd name="connsiteX3" fmla="*/ 10390 w 611505"/>
                  <a:gd name="connsiteY3" fmla="*/ 38245 h 394562"/>
                  <a:gd name="connsiteX4" fmla="*/ 3408 w 611505"/>
                  <a:gd name="connsiteY4" fmla="*/ 8984 h 394562"/>
                  <a:gd name="connsiteX5" fmla="*/ 32668 w 611505"/>
                  <a:gd name="connsiteY5" fmla="*/ 2084 h 394562"/>
                  <a:gd name="connsiteX6" fmla="*/ 255034 w 611505"/>
                  <a:gd name="connsiteY6" fmla="*/ 109734 h 394562"/>
                  <a:gd name="connsiteX7" fmla="*/ 594692 w 611505"/>
                  <a:gd name="connsiteY7" fmla="*/ 357121 h 394562"/>
                  <a:gd name="connsiteX8" fmla="*/ 608906 w 611505"/>
                  <a:gd name="connsiteY8" fmla="*/ 387462 h 394562"/>
                  <a:gd name="connsiteX9" fmla="*/ 587044 w 611505"/>
                  <a:gd name="connsiteY9" fmla="*/ 391951 h 39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1505" h="394562">
                    <a:moveTo>
                      <a:pt x="587044" y="391951"/>
                    </a:moveTo>
                    <a:cubicBezTo>
                      <a:pt x="525529" y="379150"/>
                      <a:pt x="469418" y="352217"/>
                      <a:pt x="415303" y="321875"/>
                    </a:cubicBezTo>
                    <a:cubicBezTo>
                      <a:pt x="298593" y="256537"/>
                      <a:pt x="184874" y="186378"/>
                      <a:pt x="79220" y="104082"/>
                    </a:cubicBezTo>
                    <a:cubicBezTo>
                      <a:pt x="54281" y="84630"/>
                      <a:pt x="33083" y="60440"/>
                      <a:pt x="10390" y="38245"/>
                    </a:cubicBezTo>
                    <a:cubicBezTo>
                      <a:pt x="2077" y="30098"/>
                      <a:pt x="-4157" y="20705"/>
                      <a:pt x="3408" y="8984"/>
                    </a:cubicBezTo>
                    <a:cubicBezTo>
                      <a:pt x="10723" y="-2321"/>
                      <a:pt x="20781" y="-825"/>
                      <a:pt x="32668" y="2084"/>
                    </a:cubicBezTo>
                    <a:cubicBezTo>
                      <a:pt x="114465" y="22201"/>
                      <a:pt x="184293" y="67173"/>
                      <a:pt x="255034" y="109734"/>
                    </a:cubicBezTo>
                    <a:cubicBezTo>
                      <a:pt x="375485" y="182138"/>
                      <a:pt x="496435" y="254126"/>
                      <a:pt x="594692" y="357121"/>
                    </a:cubicBezTo>
                    <a:cubicBezTo>
                      <a:pt x="602505" y="365267"/>
                      <a:pt x="617552" y="371835"/>
                      <a:pt x="608906" y="387462"/>
                    </a:cubicBezTo>
                    <a:cubicBezTo>
                      <a:pt x="604169" y="396025"/>
                      <a:pt x="595523" y="395941"/>
                      <a:pt x="587044" y="391951"/>
                    </a:cubicBezTo>
                    <a:close/>
                  </a:path>
                </a:pathLst>
              </a:custGeom>
              <a:solidFill>
                <a:srgbClr val="183C4A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1" name="자유형: 도형 90">
                <a:extLst>
                  <a:ext uri="{FF2B5EF4-FFF2-40B4-BE49-F238E27FC236}">
                    <a16:creationId xmlns:a16="http://schemas.microsoft.com/office/drawing/2014/main" id="{BCC0D0ED-4AB0-458E-B474-C8BB384734EB}"/>
                  </a:ext>
                </a:extLst>
              </p:cNvPr>
              <p:cNvSpPr/>
              <p:nvPr/>
            </p:nvSpPr>
            <p:spPr>
              <a:xfrm>
                <a:off x="4450258" y="4028434"/>
                <a:ext cx="207061" cy="190945"/>
              </a:xfrm>
              <a:custGeom>
                <a:avLst/>
                <a:gdLst>
                  <a:gd name="connsiteX0" fmla="*/ 207057 w 207061"/>
                  <a:gd name="connsiteY0" fmla="*/ 90522 h 190945"/>
                  <a:gd name="connsiteX1" fmla="*/ 155020 w 207061"/>
                  <a:gd name="connsiteY1" fmla="*/ 185121 h 190945"/>
                  <a:gd name="connsiteX2" fmla="*/ 124262 w 207061"/>
                  <a:gd name="connsiteY2" fmla="*/ 185786 h 190945"/>
                  <a:gd name="connsiteX3" fmla="*/ 17111 w 207061"/>
                  <a:gd name="connsiteY3" fmla="*/ 131753 h 190945"/>
                  <a:gd name="connsiteX4" fmla="*/ 486 w 207061"/>
                  <a:gd name="connsiteY4" fmla="*/ 105818 h 190945"/>
                  <a:gd name="connsiteX5" fmla="*/ 49282 w 207061"/>
                  <a:gd name="connsiteY5" fmla="*/ 7062 h 190945"/>
                  <a:gd name="connsiteX6" fmla="*/ 76132 w 207061"/>
                  <a:gd name="connsiteY6" fmla="*/ 2906 h 190945"/>
                  <a:gd name="connsiteX7" fmla="*/ 193757 w 207061"/>
                  <a:gd name="connsiteY7" fmla="*/ 63090 h 190945"/>
                  <a:gd name="connsiteX8" fmla="*/ 207057 w 207061"/>
                  <a:gd name="connsiteY8" fmla="*/ 90522 h 190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061" h="190945">
                    <a:moveTo>
                      <a:pt x="207057" y="90522"/>
                    </a:moveTo>
                    <a:cubicBezTo>
                      <a:pt x="191512" y="121030"/>
                      <a:pt x="180373" y="157107"/>
                      <a:pt x="155020" y="185121"/>
                    </a:cubicBezTo>
                    <a:cubicBezTo>
                      <a:pt x="146707" y="194265"/>
                      <a:pt x="134819" y="191189"/>
                      <a:pt x="124262" y="185786"/>
                    </a:cubicBezTo>
                    <a:cubicBezTo>
                      <a:pt x="88601" y="167664"/>
                      <a:pt x="52856" y="149792"/>
                      <a:pt x="17111" y="131753"/>
                    </a:cubicBezTo>
                    <a:cubicBezTo>
                      <a:pt x="6471" y="126350"/>
                      <a:pt x="-2174" y="117954"/>
                      <a:pt x="486" y="105818"/>
                    </a:cubicBezTo>
                    <a:cubicBezTo>
                      <a:pt x="8549" y="69076"/>
                      <a:pt x="27170" y="36988"/>
                      <a:pt x="49282" y="7062"/>
                    </a:cubicBezTo>
                    <a:cubicBezTo>
                      <a:pt x="55267" y="-1001"/>
                      <a:pt x="66572" y="-1832"/>
                      <a:pt x="76132" y="2906"/>
                    </a:cubicBezTo>
                    <a:cubicBezTo>
                      <a:pt x="115534" y="22690"/>
                      <a:pt x="154853" y="42475"/>
                      <a:pt x="193757" y="63090"/>
                    </a:cubicBezTo>
                    <a:cubicBezTo>
                      <a:pt x="202402" y="67828"/>
                      <a:pt x="207224" y="76889"/>
                      <a:pt x="207057" y="90522"/>
                    </a:cubicBezTo>
                    <a:close/>
                  </a:path>
                </a:pathLst>
              </a:custGeom>
              <a:solidFill>
                <a:srgbClr val="FDFDFE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2" name="자유형: 도형 91">
                <a:extLst>
                  <a:ext uri="{FF2B5EF4-FFF2-40B4-BE49-F238E27FC236}">
                    <a16:creationId xmlns:a16="http://schemas.microsoft.com/office/drawing/2014/main" id="{1EBC2F83-1C57-47F2-BDD6-AD3818409050}"/>
                  </a:ext>
                </a:extLst>
              </p:cNvPr>
              <p:cNvSpPr/>
              <p:nvPr/>
            </p:nvSpPr>
            <p:spPr>
              <a:xfrm>
                <a:off x="5346108" y="4553911"/>
                <a:ext cx="205158" cy="138250"/>
              </a:xfrm>
              <a:custGeom>
                <a:avLst/>
                <a:gdLst>
                  <a:gd name="connsiteX0" fmla="*/ 205158 w 205158"/>
                  <a:gd name="connsiteY0" fmla="*/ 74366 h 138250"/>
                  <a:gd name="connsiteX1" fmla="*/ 184459 w 205158"/>
                  <a:gd name="connsiteY1" fmla="*/ 89329 h 138250"/>
                  <a:gd name="connsiteX2" fmla="*/ 0 w 205158"/>
                  <a:gd name="connsiteY2" fmla="*/ 73451 h 138250"/>
                  <a:gd name="connsiteX3" fmla="*/ 93269 w 205158"/>
                  <a:gd name="connsiteY3" fmla="*/ 6035 h 138250"/>
                  <a:gd name="connsiteX4" fmla="*/ 125190 w 205158"/>
                  <a:gd name="connsiteY4" fmla="*/ 8612 h 138250"/>
                  <a:gd name="connsiteX5" fmla="*/ 205158 w 205158"/>
                  <a:gd name="connsiteY5" fmla="*/ 74366 h 1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158" h="138250">
                    <a:moveTo>
                      <a:pt x="205158" y="74366"/>
                    </a:moveTo>
                    <a:cubicBezTo>
                      <a:pt x="195599" y="81265"/>
                      <a:pt x="190029" y="85339"/>
                      <a:pt x="184459" y="89329"/>
                    </a:cubicBezTo>
                    <a:cubicBezTo>
                      <a:pt x="90609" y="156995"/>
                      <a:pt x="90609" y="156995"/>
                      <a:pt x="0" y="73451"/>
                    </a:cubicBezTo>
                    <a:cubicBezTo>
                      <a:pt x="31589" y="50758"/>
                      <a:pt x="63011" y="29228"/>
                      <a:pt x="93269" y="6035"/>
                    </a:cubicBezTo>
                    <a:cubicBezTo>
                      <a:pt x="106154" y="-3774"/>
                      <a:pt x="114383" y="-698"/>
                      <a:pt x="125190" y="8612"/>
                    </a:cubicBezTo>
                    <a:cubicBezTo>
                      <a:pt x="150045" y="30059"/>
                      <a:pt x="175898" y="50426"/>
                      <a:pt x="205158" y="74366"/>
                    </a:cubicBezTo>
                    <a:close/>
                  </a:path>
                </a:pathLst>
              </a:custGeom>
              <a:solidFill>
                <a:srgbClr val="FDFDFD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3" name="자유형: 도형 92">
                <a:extLst>
                  <a:ext uri="{FF2B5EF4-FFF2-40B4-BE49-F238E27FC236}">
                    <a16:creationId xmlns:a16="http://schemas.microsoft.com/office/drawing/2014/main" id="{AB92628B-6AB3-4566-8875-FD5671381D99}"/>
                  </a:ext>
                </a:extLst>
              </p:cNvPr>
              <p:cNvSpPr/>
              <p:nvPr/>
            </p:nvSpPr>
            <p:spPr>
              <a:xfrm>
                <a:off x="3617935" y="3588312"/>
                <a:ext cx="152987" cy="131550"/>
              </a:xfrm>
              <a:custGeom>
                <a:avLst/>
                <a:gdLst>
                  <a:gd name="connsiteX0" fmla="*/ 77432 w 152987"/>
                  <a:gd name="connsiteY0" fmla="*/ 131550 h 131550"/>
                  <a:gd name="connsiteX1" fmla="*/ 44430 w 152987"/>
                  <a:gd name="connsiteY1" fmla="*/ 131550 h 131550"/>
                  <a:gd name="connsiteX2" fmla="*/ 3781 w 152987"/>
                  <a:gd name="connsiteY2" fmla="*/ 76021 h 131550"/>
                  <a:gd name="connsiteX3" fmla="*/ 41022 w 152987"/>
                  <a:gd name="connsiteY3" fmla="*/ 63386 h 131550"/>
                  <a:gd name="connsiteX4" fmla="*/ 79011 w 152987"/>
                  <a:gd name="connsiteY4" fmla="*/ 32130 h 131550"/>
                  <a:gd name="connsiteX5" fmla="*/ 140443 w 152987"/>
                  <a:gd name="connsiteY5" fmla="*/ 458 h 131550"/>
                  <a:gd name="connsiteX6" fmla="*/ 151582 w 152987"/>
                  <a:gd name="connsiteY6" fmla="*/ 31548 h 131550"/>
                  <a:gd name="connsiteX7" fmla="*/ 151997 w 152987"/>
                  <a:gd name="connsiteY7" fmla="*/ 56237 h 131550"/>
                  <a:gd name="connsiteX8" fmla="*/ 77432 w 152987"/>
                  <a:gd name="connsiteY8" fmla="*/ 131550 h 131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987" h="131550">
                    <a:moveTo>
                      <a:pt x="77432" y="131550"/>
                    </a:moveTo>
                    <a:cubicBezTo>
                      <a:pt x="66459" y="131550"/>
                      <a:pt x="55403" y="131550"/>
                      <a:pt x="44430" y="131550"/>
                    </a:cubicBezTo>
                    <a:cubicBezTo>
                      <a:pt x="4696" y="131467"/>
                      <a:pt x="-6942" y="115507"/>
                      <a:pt x="3781" y="76021"/>
                    </a:cubicBezTo>
                    <a:cubicBezTo>
                      <a:pt x="9849" y="53660"/>
                      <a:pt x="28221" y="63718"/>
                      <a:pt x="41022" y="63386"/>
                    </a:cubicBezTo>
                    <a:cubicBezTo>
                      <a:pt x="62968" y="62721"/>
                      <a:pt x="78346" y="64716"/>
                      <a:pt x="79011" y="32130"/>
                    </a:cubicBezTo>
                    <a:cubicBezTo>
                      <a:pt x="79759" y="-3864"/>
                      <a:pt x="118497" y="4532"/>
                      <a:pt x="140443" y="458"/>
                    </a:cubicBezTo>
                    <a:cubicBezTo>
                      <a:pt x="161972" y="-3615"/>
                      <a:pt x="148589" y="20492"/>
                      <a:pt x="151582" y="31548"/>
                    </a:cubicBezTo>
                    <a:cubicBezTo>
                      <a:pt x="153743" y="39196"/>
                      <a:pt x="151997" y="47924"/>
                      <a:pt x="151997" y="56237"/>
                    </a:cubicBezTo>
                    <a:cubicBezTo>
                      <a:pt x="151997" y="131550"/>
                      <a:pt x="151997" y="131550"/>
                      <a:pt x="77432" y="131550"/>
                    </a:cubicBezTo>
                    <a:close/>
                  </a:path>
                </a:pathLst>
              </a:custGeom>
              <a:solidFill>
                <a:srgbClr val="FBFCFC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4" name="자유형: 도형 93">
                <a:extLst>
                  <a:ext uri="{FF2B5EF4-FFF2-40B4-BE49-F238E27FC236}">
                    <a16:creationId xmlns:a16="http://schemas.microsoft.com/office/drawing/2014/main" id="{2E4D3C35-0251-4ABC-8E47-943AB9AF24BA}"/>
                  </a:ext>
                </a:extLst>
              </p:cNvPr>
              <p:cNvSpPr/>
              <p:nvPr/>
            </p:nvSpPr>
            <p:spPr>
              <a:xfrm>
                <a:off x="6618122" y="95613"/>
                <a:ext cx="751741" cy="592597"/>
              </a:xfrm>
              <a:custGeom>
                <a:avLst/>
                <a:gdLst>
                  <a:gd name="connsiteX0" fmla="*/ 148299 w 751741"/>
                  <a:gd name="connsiteY0" fmla="*/ 592598 h 592597"/>
                  <a:gd name="connsiteX1" fmla="*/ 13798 w 751741"/>
                  <a:gd name="connsiteY1" fmla="*/ 220852 h 592597"/>
                  <a:gd name="connsiteX2" fmla="*/ 612315 w 751741"/>
                  <a:gd name="connsiteY2" fmla="*/ 4722 h 592597"/>
                  <a:gd name="connsiteX3" fmla="*/ 737006 w 751741"/>
                  <a:gd name="connsiteY3" fmla="*/ 195914 h 592597"/>
                  <a:gd name="connsiteX4" fmla="*/ 148299 w 751741"/>
                  <a:gd name="connsiteY4" fmla="*/ 592598 h 592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1741" h="592597">
                    <a:moveTo>
                      <a:pt x="148299" y="592598"/>
                    </a:moveTo>
                    <a:cubicBezTo>
                      <a:pt x="108647" y="550286"/>
                      <a:pt x="-46635" y="274386"/>
                      <a:pt x="13798" y="220852"/>
                    </a:cubicBezTo>
                    <a:cubicBezTo>
                      <a:pt x="113551" y="170976"/>
                      <a:pt x="491697" y="44623"/>
                      <a:pt x="612315" y="4722"/>
                    </a:cubicBezTo>
                    <a:cubicBezTo>
                      <a:pt x="761944" y="-28529"/>
                      <a:pt x="767347" y="122180"/>
                      <a:pt x="737006" y="195914"/>
                    </a:cubicBezTo>
                    <a:cubicBezTo>
                      <a:pt x="705251" y="272807"/>
                      <a:pt x="462686" y="478464"/>
                      <a:pt x="148299" y="592598"/>
                    </a:cubicBezTo>
                    <a:close/>
                  </a:path>
                </a:pathLst>
              </a:custGeom>
              <a:solidFill>
                <a:srgbClr val="FECAA6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95" name="자유형: 도형 94">
                <a:extLst>
                  <a:ext uri="{FF2B5EF4-FFF2-40B4-BE49-F238E27FC236}">
                    <a16:creationId xmlns:a16="http://schemas.microsoft.com/office/drawing/2014/main" id="{B31914CA-4A8E-4992-8A21-7BB1295AAE80}"/>
                  </a:ext>
                </a:extLst>
              </p:cNvPr>
              <p:cNvSpPr/>
              <p:nvPr/>
            </p:nvSpPr>
            <p:spPr>
              <a:xfrm>
                <a:off x="7750564" y="2483287"/>
                <a:ext cx="763524" cy="578799"/>
              </a:xfrm>
              <a:custGeom>
                <a:avLst/>
                <a:gdLst>
                  <a:gd name="connsiteX0" fmla="*/ 0 w 763524"/>
                  <a:gd name="connsiteY0" fmla="*/ 199812 h 578799"/>
                  <a:gd name="connsiteX1" fmla="*/ 90110 w 763524"/>
                  <a:gd name="connsiteY1" fmla="*/ 52843 h 578799"/>
                  <a:gd name="connsiteX2" fmla="*/ 295268 w 763524"/>
                  <a:gd name="connsiteY2" fmla="*/ 19426 h 578799"/>
                  <a:gd name="connsiteX3" fmla="*/ 500094 w 763524"/>
                  <a:gd name="connsiteY3" fmla="*/ 164898 h 578799"/>
                  <a:gd name="connsiteX4" fmla="*/ 763524 w 763524"/>
                  <a:gd name="connsiteY4" fmla="*/ 439717 h 578799"/>
                  <a:gd name="connsiteX5" fmla="*/ 688377 w 763524"/>
                  <a:gd name="connsiteY5" fmla="*/ 495412 h 578799"/>
                  <a:gd name="connsiteX6" fmla="*/ 472911 w 763524"/>
                  <a:gd name="connsiteY6" fmla="*/ 578789 h 578799"/>
                  <a:gd name="connsiteX7" fmla="*/ 251793 w 763524"/>
                  <a:gd name="connsiteY7" fmla="*/ 489760 h 578799"/>
                  <a:gd name="connsiteX8" fmla="*/ 30674 w 763524"/>
                  <a:gd name="connsiteY8" fmla="*/ 230319 h 578799"/>
                  <a:gd name="connsiteX9" fmla="*/ 0 w 763524"/>
                  <a:gd name="connsiteY9" fmla="*/ 199812 h 578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3524" h="578799">
                    <a:moveTo>
                      <a:pt x="0" y="199812"/>
                    </a:moveTo>
                    <a:cubicBezTo>
                      <a:pt x="23525" y="146860"/>
                      <a:pt x="47050" y="94240"/>
                      <a:pt x="90110" y="52843"/>
                    </a:cubicBezTo>
                    <a:cubicBezTo>
                      <a:pt x="148216" y="-3019"/>
                      <a:pt x="222365" y="-15322"/>
                      <a:pt x="295268" y="19426"/>
                    </a:cubicBezTo>
                    <a:cubicBezTo>
                      <a:pt x="372078" y="56085"/>
                      <a:pt x="438995" y="106543"/>
                      <a:pt x="500094" y="164898"/>
                    </a:cubicBezTo>
                    <a:cubicBezTo>
                      <a:pt x="591866" y="252681"/>
                      <a:pt x="679815" y="344204"/>
                      <a:pt x="763524" y="439717"/>
                    </a:cubicBezTo>
                    <a:cubicBezTo>
                      <a:pt x="730938" y="447947"/>
                      <a:pt x="713232" y="476792"/>
                      <a:pt x="688377" y="495412"/>
                    </a:cubicBezTo>
                    <a:cubicBezTo>
                      <a:pt x="623787" y="543709"/>
                      <a:pt x="552630" y="578041"/>
                      <a:pt x="472911" y="578789"/>
                    </a:cubicBezTo>
                    <a:cubicBezTo>
                      <a:pt x="389701" y="579537"/>
                      <a:pt x="316549" y="542795"/>
                      <a:pt x="251793" y="489760"/>
                    </a:cubicBezTo>
                    <a:cubicBezTo>
                      <a:pt x="162348" y="416524"/>
                      <a:pt x="95680" y="324253"/>
                      <a:pt x="30674" y="230319"/>
                    </a:cubicBezTo>
                    <a:cubicBezTo>
                      <a:pt x="22611" y="218765"/>
                      <a:pt x="18704" y="201391"/>
                      <a:pt x="0" y="199812"/>
                    </a:cubicBezTo>
                    <a:close/>
                  </a:path>
                </a:pathLst>
              </a:custGeom>
              <a:solidFill>
                <a:srgbClr val="FECAA6"/>
              </a:solidFill>
              <a:ln w="83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3630AD6-ED53-4352-B3D0-33F2379A279F}"/>
                </a:ext>
              </a:extLst>
            </p:cNvPr>
            <p:cNvGrpSpPr/>
            <p:nvPr/>
          </p:nvGrpSpPr>
          <p:grpSpPr>
            <a:xfrm flipH="1">
              <a:off x="2333725" y="1713364"/>
              <a:ext cx="2909001" cy="2764544"/>
              <a:chOff x="6957846" y="390184"/>
              <a:chExt cx="3835060" cy="3644618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5F91B2D8-0483-40D5-BBFD-DB42C2703C7D}"/>
                  </a:ext>
                </a:extLst>
              </p:cNvPr>
              <p:cNvGrpSpPr/>
              <p:nvPr/>
            </p:nvGrpSpPr>
            <p:grpSpPr>
              <a:xfrm>
                <a:off x="6957846" y="390184"/>
                <a:ext cx="3835060" cy="3644618"/>
                <a:chOff x="6957846" y="390184"/>
                <a:chExt cx="3835060" cy="3644618"/>
              </a:xfrm>
            </p:grpSpPr>
            <p:sp>
              <p:nvSpPr>
                <p:cNvPr id="71" name="자유형: 도형 70">
                  <a:extLst>
                    <a:ext uri="{FF2B5EF4-FFF2-40B4-BE49-F238E27FC236}">
                      <a16:creationId xmlns:a16="http://schemas.microsoft.com/office/drawing/2014/main" id="{F1C10B9E-5A43-4D7D-9BCC-BFC7D573B320}"/>
                    </a:ext>
                  </a:extLst>
                </p:cNvPr>
                <p:cNvSpPr/>
                <p:nvPr/>
              </p:nvSpPr>
              <p:spPr>
                <a:xfrm>
                  <a:off x="9741118" y="1802306"/>
                  <a:ext cx="1051788" cy="1120687"/>
                </a:xfrm>
                <a:custGeom>
                  <a:avLst/>
                  <a:gdLst>
                    <a:gd name="connsiteX0" fmla="*/ 1038197 w 1051788"/>
                    <a:gd name="connsiteY0" fmla="*/ 861877 h 1120687"/>
                    <a:gd name="connsiteX1" fmla="*/ 977598 w 1051788"/>
                    <a:gd name="connsiteY1" fmla="*/ 774938 h 1120687"/>
                    <a:gd name="connsiteX2" fmla="*/ 575884 w 1051788"/>
                    <a:gd name="connsiteY2" fmla="*/ 363798 h 1120687"/>
                    <a:gd name="connsiteX3" fmla="*/ 218630 w 1051788"/>
                    <a:gd name="connsiteY3" fmla="*/ 72976 h 1120687"/>
                    <a:gd name="connsiteX4" fmla="*/ 189871 w 1051788"/>
                    <a:gd name="connsiteY4" fmla="*/ 48325 h 1120687"/>
                    <a:gd name="connsiteX5" fmla="*/ 164303 w 1051788"/>
                    <a:gd name="connsiteY5" fmla="*/ 31268 h 1120687"/>
                    <a:gd name="connsiteX6" fmla="*/ 28980 w 1051788"/>
                    <a:gd name="connsiteY6" fmla="*/ 4783 h 1120687"/>
                    <a:gd name="connsiteX7" fmla="*/ 38 w 1051788"/>
                    <a:gd name="connsiteY7" fmla="*/ 136108 h 1120687"/>
                    <a:gd name="connsiteX8" fmla="*/ 63609 w 1051788"/>
                    <a:gd name="connsiteY8" fmla="*/ 363871 h 1120687"/>
                    <a:gd name="connsiteX9" fmla="*/ 110563 w 1051788"/>
                    <a:gd name="connsiteY9" fmla="*/ 450626 h 1120687"/>
                    <a:gd name="connsiteX10" fmla="*/ 125713 w 1051788"/>
                    <a:gd name="connsiteY10" fmla="*/ 470398 h 1120687"/>
                    <a:gd name="connsiteX11" fmla="*/ 282568 w 1051788"/>
                    <a:gd name="connsiteY11" fmla="*/ 568304 h 1120687"/>
                    <a:gd name="connsiteX12" fmla="*/ 282605 w 1051788"/>
                    <a:gd name="connsiteY12" fmla="*/ 566984 h 1120687"/>
                    <a:gd name="connsiteX13" fmla="*/ 644884 w 1051788"/>
                    <a:gd name="connsiteY13" fmla="*/ 780881 h 1120687"/>
                    <a:gd name="connsiteX14" fmla="*/ 712234 w 1051788"/>
                    <a:gd name="connsiteY14" fmla="*/ 830916 h 1120687"/>
                    <a:gd name="connsiteX15" fmla="*/ 701596 w 1051788"/>
                    <a:gd name="connsiteY15" fmla="*/ 895735 h 1120687"/>
                    <a:gd name="connsiteX16" fmla="*/ 535496 w 1051788"/>
                    <a:gd name="connsiteY16" fmla="*/ 951309 h 1120687"/>
                    <a:gd name="connsiteX17" fmla="*/ 532855 w 1051788"/>
                    <a:gd name="connsiteY17" fmla="*/ 951529 h 1120687"/>
                    <a:gd name="connsiteX18" fmla="*/ 539788 w 1051788"/>
                    <a:gd name="connsiteY18" fmla="*/ 970311 h 1120687"/>
                    <a:gd name="connsiteX19" fmla="*/ 639125 w 1051788"/>
                    <a:gd name="connsiteY19" fmla="*/ 1109706 h 1120687"/>
                    <a:gd name="connsiteX20" fmla="*/ 663960 w 1051788"/>
                    <a:gd name="connsiteY20" fmla="*/ 1119610 h 1120687"/>
                    <a:gd name="connsiteX21" fmla="*/ 767221 w 1051788"/>
                    <a:gd name="connsiteY21" fmla="*/ 1082634 h 1120687"/>
                    <a:gd name="connsiteX22" fmla="*/ 1007861 w 1051788"/>
                    <a:gd name="connsiteY22" fmla="*/ 971705 h 1120687"/>
                    <a:gd name="connsiteX23" fmla="*/ 1038197 w 1051788"/>
                    <a:gd name="connsiteY23" fmla="*/ 861877 h 1120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51788" h="1120687">
                      <a:moveTo>
                        <a:pt x="1038197" y="861877"/>
                      </a:moveTo>
                      <a:cubicBezTo>
                        <a:pt x="1022240" y="829999"/>
                        <a:pt x="1000377" y="802047"/>
                        <a:pt x="977598" y="774938"/>
                      </a:cubicBezTo>
                      <a:cubicBezTo>
                        <a:pt x="853903" y="627914"/>
                        <a:pt x="718434" y="492444"/>
                        <a:pt x="575884" y="363798"/>
                      </a:cubicBezTo>
                      <a:cubicBezTo>
                        <a:pt x="461727" y="260756"/>
                        <a:pt x="351642" y="152871"/>
                        <a:pt x="218630" y="72976"/>
                      </a:cubicBezTo>
                      <a:cubicBezTo>
                        <a:pt x="207956" y="66557"/>
                        <a:pt x="196841" y="59587"/>
                        <a:pt x="189871" y="48325"/>
                      </a:cubicBezTo>
                      <a:cubicBezTo>
                        <a:pt x="179637" y="45171"/>
                        <a:pt x="172777" y="36991"/>
                        <a:pt x="164303" y="31268"/>
                      </a:cubicBezTo>
                      <a:cubicBezTo>
                        <a:pt x="122925" y="3206"/>
                        <a:pt x="78098" y="-6919"/>
                        <a:pt x="28980" y="4783"/>
                      </a:cubicBezTo>
                      <a:cubicBezTo>
                        <a:pt x="12693" y="47078"/>
                        <a:pt x="698" y="90437"/>
                        <a:pt x="38" y="136108"/>
                      </a:cubicBezTo>
                      <a:cubicBezTo>
                        <a:pt x="-1100" y="218204"/>
                        <a:pt x="23588" y="293220"/>
                        <a:pt x="63609" y="363871"/>
                      </a:cubicBezTo>
                      <a:cubicBezTo>
                        <a:pt x="79823" y="392484"/>
                        <a:pt x="97467" y="420399"/>
                        <a:pt x="110563" y="450626"/>
                      </a:cubicBezTo>
                      <a:cubicBezTo>
                        <a:pt x="114121" y="458843"/>
                        <a:pt x="119073" y="465042"/>
                        <a:pt x="125713" y="470398"/>
                      </a:cubicBezTo>
                      <a:cubicBezTo>
                        <a:pt x="128170" y="473369"/>
                        <a:pt x="194970" y="514454"/>
                        <a:pt x="282568" y="568304"/>
                      </a:cubicBezTo>
                      <a:cubicBezTo>
                        <a:pt x="282605" y="567864"/>
                        <a:pt x="282605" y="567424"/>
                        <a:pt x="282605" y="566984"/>
                      </a:cubicBezTo>
                      <a:cubicBezTo>
                        <a:pt x="402485" y="639799"/>
                        <a:pt x="522768" y="711881"/>
                        <a:pt x="644884" y="780881"/>
                      </a:cubicBezTo>
                      <a:cubicBezTo>
                        <a:pt x="669352" y="794711"/>
                        <a:pt x="692829" y="810227"/>
                        <a:pt x="712234" y="830916"/>
                      </a:cubicBezTo>
                      <a:cubicBezTo>
                        <a:pt x="738059" y="858502"/>
                        <a:pt x="735271" y="878824"/>
                        <a:pt x="701596" y="895735"/>
                      </a:cubicBezTo>
                      <a:cubicBezTo>
                        <a:pt x="657246" y="918038"/>
                        <a:pt x="544190" y="948558"/>
                        <a:pt x="535496" y="951309"/>
                      </a:cubicBezTo>
                      <a:cubicBezTo>
                        <a:pt x="534616" y="951346"/>
                        <a:pt x="533736" y="951456"/>
                        <a:pt x="532855" y="951529"/>
                      </a:cubicBezTo>
                      <a:cubicBezTo>
                        <a:pt x="531534" y="959013"/>
                        <a:pt x="535900" y="964845"/>
                        <a:pt x="539788" y="970311"/>
                      </a:cubicBezTo>
                      <a:cubicBezTo>
                        <a:pt x="572766" y="1016898"/>
                        <a:pt x="606074" y="1063192"/>
                        <a:pt x="639125" y="1109706"/>
                      </a:cubicBezTo>
                      <a:cubicBezTo>
                        <a:pt x="645178" y="1118216"/>
                        <a:pt x="653028" y="1122948"/>
                        <a:pt x="663960" y="1119610"/>
                      </a:cubicBezTo>
                      <a:cubicBezTo>
                        <a:pt x="699175" y="1109559"/>
                        <a:pt x="733253" y="1096133"/>
                        <a:pt x="767221" y="1082634"/>
                      </a:cubicBezTo>
                      <a:cubicBezTo>
                        <a:pt x="849391" y="1049949"/>
                        <a:pt x="932074" y="1018072"/>
                        <a:pt x="1007861" y="971705"/>
                      </a:cubicBezTo>
                      <a:cubicBezTo>
                        <a:pt x="1054741" y="943056"/>
                        <a:pt x="1062812" y="911105"/>
                        <a:pt x="1038197" y="861877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796476E2-4B69-4A97-8CC8-C49C44987533}"/>
                    </a:ext>
                  </a:extLst>
                </p:cNvPr>
                <p:cNvSpPr/>
                <p:nvPr/>
              </p:nvSpPr>
              <p:spPr>
                <a:xfrm>
                  <a:off x="8762612" y="1805011"/>
                  <a:ext cx="1202235" cy="1454239"/>
                </a:xfrm>
                <a:custGeom>
                  <a:avLst/>
                  <a:gdLst>
                    <a:gd name="connsiteX0" fmla="*/ 1106236 w 1202235"/>
                    <a:gd name="connsiteY0" fmla="*/ 466812 h 1454239"/>
                    <a:gd name="connsiteX1" fmla="*/ 1058365 w 1202235"/>
                    <a:gd name="connsiteY1" fmla="*/ 372501 h 1454239"/>
                    <a:gd name="connsiteX2" fmla="*/ 986833 w 1202235"/>
                    <a:gd name="connsiteY2" fmla="*/ 133659 h 1454239"/>
                    <a:gd name="connsiteX3" fmla="*/ 1006679 w 1202235"/>
                    <a:gd name="connsiteY3" fmla="*/ 29847 h 1454239"/>
                    <a:gd name="connsiteX4" fmla="*/ 1007449 w 1202235"/>
                    <a:gd name="connsiteY4" fmla="*/ 2005 h 1454239"/>
                    <a:gd name="connsiteX5" fmla="*/ 923849 w 1202235"/>
                    <a:gd name="connsiteY5" fmla="*/ 13046 h 1454239"/>
                    <a:gd name="connsiteX6" fmla="*/ 911780 w 1202235"/>
                    <a:gd name="connsiteY6" fmla="*/ 32158 h 1454239"/>
                    <a:gd name="connsiteX7" fmla="*/ 860388 w 1202235"/>
                    <a:gd name="connsiteY7" fmla="*/ 188390 h 1454239"/>
                    <a:gd name="connsiteX8" fmla="*/ 765416 w 1202235"/>
                    <a:gd name="connsiteY8" fmla="*/ 386073 h 1454239"/>
                    <a:gd name="connsiteX9" fmla="*/ 735776 w 1202235"/>
                    <a:gd name="connsiteY9" fmla="*/ 392676 h 1454239"/>
                    <a:gd name="connsiteX10" fmla="*/ 626755 w 1202235"/>
                    <a:gd name="connsiteY10" fmla="*/ 352802 h 1454239"/>
                    <a:gd name="connsiteX11" fmla="*/ 519385 w 1202235"/>
                    <a:gd name="connsiteY11" fmla="*/ 375912 h 1454239"/>
                    <a:gd name="connsiteX12" fmla="*/ 491396 w 1202235"/>
                    <a:gd name="connsiteY12" fmla="*/ 368136 h 1454239"/>
                    <a:gd name="connsiteX13" fmla="*/ 353725 w 1202235"/>
                    <a:gd name="connsiteY13" fmla="*/ 430019 h 1454239"/>
                    <a:gd name="connsiteX14" fmla="*/ 331826 w 1202235"/>
                    <a:gd name="connsiteY14" fmla="*/ 430460 h 1454239"/>
                    <a:gd name="connsiteX15" fmla="*/ 264182 w 1202235"/>
                    <a:gd name="connsiteY15" fmla="*/ 278996 h 1454239"/>
                    <a:gd name="connsiteX16" fmla="*/ 234323 w 1202235"/>
                    <a:gd name="connsiteY16" fmla="*/ 103066 h 1454239"/>
                    <a:gd name="connsiteX17" fmla="*/ 226399 w 1202235"/>
                    <a:gd name="connsiteY17" fmla="*/ 85935 h 1454239"/>
                    <a:gd name="connsiteX18" fmla="*/ 149292 w 1202235"/>
                    <a:gd name="connsiteY18" fmla="*/ 122361 h 1454239"/>
                    <a:gd name="connsiteX19" fmla="*/ 114003 w 1202235"/>
                    <a:gd name="connsiteY19" fmla="*/ 177532 h 1454239"/>
                    <a:gd name="connsiteX20" fmla="*/ 49258 w 1202235"/>
                    <a:gd name="connsiteY20" fmla="*/ 322649 h 1454239"/>
                    <a:gd name="connsiteX21" fmla="*/ 2451 w 1202235"/>
                    <a:gd name="connsiteY21" fmla="*/ 604483 h 1454239"/>
                    <a:gd name="connsiteX22" fmla="*/ 17380 w 1202235"/>
                    <a:gd name="connsiteY22" fmla="*/ 643183 h 1454239"/>
                    <a:gd name="connsiteX23" fmla="*/ 54577 w 1202235"/>
                    <a:gd name="connsiteY23" fmla="*/ 726453 h 1454239"/>
                    <a:gd name="connsiteX24" fmla="*/ 107107 w 1202235"/>
                    <a:gd name="connsiteY24" fmla="*/ 805945 h 1454239"/>
                    <a:gd name="connsiteX25" fmla="*/ 201418 w 1202235"/>
                    <a:gd name="connsiteY25" fmla="*/ 1276879 h 1454239"/>
                    <a:gd name="connsiteX26" fmla="*/ 168147 w 1202235"/>
                    <a:gd name="connsiteY26" fmla="*/ 1402260 h 1454239"/>
                    <a:gd name="connsiteX27" fmla="*/ 604305 w 1202235"/>
                    <a:gd name="connsiteY27" fmla="*/ 1454240 h 1454239"/>
                    <a:gd name="connsiteX28" fmla="*/ 1202235 w 1202235"/>
                    <a:gd name="connsiteY28" fmla="*/ 1347860 h 1454239"/>
                    <a:gd name="connsiteX29" fmla="*/ 1040831 w 1202235"/>
                    <a:gd name="connsiteY29" fmla="*/ 1069070 h 1454239"/>
                    <a:gd name="connsiteX30" fmla="*/ 1055504 w 1202235"/>
                    <a:gd name="connsiteY30" fmla="*/ 760935 h 1454239"/>
                    <a:gd name="connsiteX31" fmla="*/ 1106236 w 1202235"/>
                    <a:gd name="connsiteY31" fmla="*/ 466812 h 1454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202235" h="1454239">
                      <a:moveTo>
                        <a:pt x="1106236" y="466812"/>
                      </a:moveTo>
                      <a:cubicBezTo>
                        <a:pt x="1094571" y="433211"/>
                        <a:pt x="1076450" y="402801"/>
                        <a:pt x="1058365" y="372501"/>
                      </a:cubicBezTo>
                      <a:cubicBezTo>
                        <a:pt x="1014419" y="298842"/>
                        <a:pt x="986173" y="220451"/>
                        <a:pt x="986833" y="133659"/>
                      </a:cubicBezTo>
                      <a:cubicBezTo>
                        <a:pt x="987127" y="98077"/>
                        <a:pt x="994867" y="63485"/>
                        <a:pt x="1006679" y="29847"/>
                      </a:cubicBezTo>
                      <a:cubicBezTo>
                        <a:pt x="1009797" y="20896"/>
                        <a:pt x="1014822" y="11469"/>
                        <a:pt x="1007449" y="2005"/>
                      </a:cubicBezTo>
                      <a:cubicBezTo>
                        <a:pt x="978397" y="-3461"/>
                        <a:pt x="950884" y="2922"/>
                        <a:pt x="923849" y="13046"/>
                      </a:cubicBezTo>
                      <a:cubicBezTo>
                        <a:pt x="915082" y="16421"/>
                        <a:pt x="913872" y="24564"/>
                        <a:pt x="911780" y="32158"/>
                      </a:cubicBezTo>
                      <a:cubicBezTo>
                        <a:pt x="897144" y="85054"/>
                        <a:pt x="880453" y="137254"/>
                        <a:pt x="860388" y="188390"/>
                      </a:cubicBezTo>
                      <a:cubicBezTo>
                        <a:pt x="833573" y="256657"/>
                        <a:pt x="801292" y="322245"/>
                        <a:pt x="765416" y="386073"/>
                      </a:cubicBezTo>
                      <a:cubicBezTo>
                        <a:pt x="756135" y="402617"/>
                        <a:pt x="752871" y="407570"/>
                        <a:pt x="735776" y="392676"/>
                      </a:cubicBezTo>
                      <a:cubicBezTo>
                        <a:pt x="704853" y="365714"/>
                        <a:pt x="668427" y="352509"/>
                        <a:pt x="626755" y="352802"/>
                      </a:cubicBezTo>
                      <a:cubicBezTo>
                        <a:pt x="599683" y="352986"/>
                        <a:pt x="530793" y="381085"/>
                        <a:pt x="519385" y="375912"/>
                      </a:cubicBezTo>
                      <a:cubicBezTo>
                        <a:pt x="509444" y="375545"/>
                        <a:pt x="501300" y="368979"/>
                        <a:pt x="491396" y="368136"/>
                      </a:cubicBezTo>
                      <a:cubicBezTo>
                        <a:pt x="433950" y="363183"/>
                        <a:pt x="387327" y="382038"/>
                        <a:pt x="353725" y="430019"/>
                      </a:cubicBezTo>
                      <a:cubicBezTo>
                        <a:pt x="342683" y="445756"/>
                        <a:pt x="341436" y="445976"/>
                        <a:pt x="331826" y="430460"/>
                      </a:cubicBezTo>
                      <a:cubicBezTo>
                        <a:pt x="302406" y="383065"/>
                        <a:pt x="280690" y="332150"/>
                        <a:pt x="264182" y="278996"/>
                      </a:cubicBezTo>
                      <a:cubicBezTo>
                        <a:pt x="246391" y="221698"/>
                        <a:pt x="237367" y="162859"/>
                        <a:pt x="234323" y="103066"/>
                      </a:cubicBezTo>
                      <a:cubicBezTo>
                        <a:pt x="233993" y="96353"/>
                        <a:pt x="233846" y="89420"/>
                        <a:pt x="226399" y="85935"/>
                      </a:cubicBezTo>
                      <a:cubicBezTo>
                        <a:pt x="193165" y="82156"/>
                        <a:pt x="171412" y="102589"/>
                        <a:pt x="149292" y="122361"/>
                      </a:cubicBezTo>
                      <a:cubicBezTo>
                        <a:pt x="136343" y="140005"/>
                        <a:pt x="123834" y="157650"/>
                        <a:pt x="114003" y="177532"/>
                      </a:cubicBezTo>
                      <a:cubicBezTo>
                        <a:pt x="90526" y="225109"/>
                        <a:pt x="67562" y="272797"/>
                        <a:pt x="49258" y="322649"/>
                      </a:cubicBezTo>
                      <a:cubicBezTo>
                        <a:pt x="15803" y="413659"/>
                        <a:pt x="-7894" y="506320"/>
                        <a:pt x="2451" y="604483"/>
                      </a:cubicBezTo>
                      <a:cubicBezTo>
                        <a:pt x="3918" y="618275"/>
                        <a:pt x="1350" y="634599"/>
                        <a:pt x="17380" y="643183"/>
                      </a:cubicBezTo>
                      <a:cubicBezTo>
                        <a:pt x="25964" y="672639"/>
                        <a:pt x="37629" y="700775"/>
                        <a:pt x="54577" y="726453"/>
                      </a:cubicBezTo>
                      <a:cubicBezTo>
                        <a:pt x="72075" y="752975"/>
                        <a:pt x="90783" y="778726"/>
                        <a:pt x="107107" y="805945"/>
                      </a:cubicBezTo>
                      <a:cubicBezTo>
                        <a:pt x="194559" y="951612"/>
                        <a:pt x="228930" y="1107918"/>
                        <a:pt x="201418" y="1276879"/>
                      </a:cubicBezTo>
                      <a:cubicBezTo>
                        <a:pt x="194412" y="1319907"/>
                        <a:pt x="178895" y="1360369"/>
                        <a:pt x="168147" y="1402260"/>
                      </a:cubicBezTo>
                      <a:cubicBezTo>
                        <a:pt x="274600" y="1424160"/>
                        <a:pt x="495467" y="1454313"/>
                        <a:pt x="604305" y="1454240"/>
                      </a:cubicBezTo>
                      <a:cubicBezTo>
                        <a:pt x="671362" y="1454203"/>
                        <a:pt x="1135729" y="1357544"/>
                        <a:pt x="1202235" y="1347860"/>
                      </a:cubicBezTo>
                      <a:cubicBezTo>
                        <a:pt x="1139874" y="1215802"/>
                        <a:pt x="1092187" y="1171782"/>
                        <a:pt x="1040831" y="1069070"/>
                      </a:cubicBezTo>
                      <a:cubicBezTo>
                        <a:pt x="1015153" y="1021383"/>
                        <a:pt x="963797" y="900330"/>
                        <a:pt x="1055504" y="760935"/>
                      </a:cubicBezTo>
                      <a:cubicBezTo>
                        <a:pt x="1189836" y="556795"/>
                        <a:pt x="1104439" y="477230"/>
                        <a:pt x="1106236" y="4668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22538640-58D0-46B0-925A-22C7C105CF43}"/>
                    </a:ext>
                  </a:extLst>
                </p:cNvPr>
                <p:cNvSpPr/>
                <p:nvPr/>
              </p:nvSpPr>
              <p:spPr>
                <a:xfrm>
                  <a:off x="8805827" y="3138198"/>
                  <a:ext cx="1734940" cy="896604"/>
                </a:xfrm>
                <a:custGeom>
                  <a:avLst/>
                  <a:gdLst>
                    <a:gd name="connsiteX0" fmla="*/ 283 w 1734940"/>
                    <a:gd name="connsiteY0" fmla="*/ 1167320 h 1170479"/>
                    <a:gd name="connsiteX1" fmla="*/ 27 w 1734940"/>
                    <a:gd name="connsiteY1" fmla="*/ 1079502 h 1170479"/>
                    <a:gd name="connsiteX2" fmla="*/ 35719 w 1734940"/>
                    <a:gd name="connsiteY2" fmla="*/ 535679 h 1170479"/>
                    <a:gd name="connsiteX3" fmla="*/ 124968 w 1734940"/>
                    <a:gd name="connsiteY3" fmla="*/ 69074 h 1170479"/>
                    <a:gd name="connsiteX4" fmla="*/ 646598 w 1734940"/>
                    <a:gd name="connsiteY4" fmla="*/ 87195 h 1170479"/>
                    <a:gd name="connsiteX5" fmla="*/ 1151720 w 1734940"/>
                    <a:gd name="connsiteY5" fmla="*/ 0 h 1170479"/>
                    <a:gd name="connsiteX6" fmla="*/ 1469283 w 1734940"/>
                    <a:gd name="connsiteY6" fmla="*/ 451639 h 1170479"/>
                    <a:gd name="connsiteX7" fmla="*/ 1649506 w 1734940"/>
                    <a:gd name="connsiteY7" fmla="*/ 877966 h 1170479"/>
                    <a:gd name="connsiteX8" fmla="*/ 1734720 w 1734940"/>
                    <a:gd name="connsiteY8" fmla="*/ 1167504 h 1170479"/>
                    <a:gd name="connsiteX9" fmla="*/ 283 w 1734940"/>
                    <a:gd name="connsiteY9" fmla="*/ 1167320 h 1170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34940" h="1170479">
                      <a:moveTo>
                        <a:pt x="283" y="1167320"/>
                      </a:moveTo>
                      <a:cubicBezTo>
                        <a:pt x="174" y="1138047"/>
                        <a:pt x="-83" y="1108774"/>
                        <a:pt x="27" y="1079502"/>
                      </a:cubicBezTo>
                      <a:cubicBezTo>
                        <a:pt x="724" y="897481"/>
                        <a:pt x="11912" y="716232"/>
                        <a:pt x="35719" y="535679"/>
                      </a:cubicBezTo>
                      <a:cubicBezTo>
                        <a:pt x="55821" y="383225"/>
                        <a:pt x="123611" y="73769"/>
                        <a:pt x="124968" y="69074"/>
                      </a:cubicBezTo>
                      <a:cubicBezTo>
                        <a:pt x="131975" y="62067"/>
                        <a:pt x="586218" y="88112"/>
                        <a:pt x="646598" y="87195"/>
                      </a:cubicBezTo>
                      <a:cubicBezTo>
                        <a:pt x="655108" y="90020"/>
                        <a:pt x="1101685" y="13719"/>
                        <a:pt x="1151720" y="0"/>
                      </a:cubicBezTo>
                      <a:cubicBezTo>
                        <a:pt x="1313124" y="179746"/>
                        <a:pt x="1430179" y="370863"/>
                        <a:pt x="1469283" y="451639"/>
                      </a:cubicBezTo>
                      <a:cubicBezTo>
                        <a:pt x="1536559" y="590667"/>
                        <a:pt x="1597343" y="732519"/>
                        <a:pt x="1649506" y="877966"/>
                      </a:cubicBezTo>
                      <a:cubicBezTo>
                        <a:pt x="1680649" y="964721"/>
                        <a:pt x="1738975" y="1158626"/>
                        <a:pt x="1734720" y="1167504"/>
                      </a:cubicBezTo>
                      <a:cubicBezTo>
                        <a:pt x="1728557" y="1171465"/>
                        <a:pt x="6410" y="1171539"/>
                        <a:pt x="283" y="11673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3324E0D2-CD79-46C4-93B3-784ABDD6204D}"/>
                    </a:ext>
                  </a:extLst>
                </p:cNvPr>
                <p:cNvSpPr/>
                <p:nvPr/>
              </p:nvSpPr>
              <p:spPr>
                <a:xfrm>
                  <a:off x="8339708" y="390184"/>
                  <a:ext cx="1625541" cy="1373519"/>
                </a:xfrm>
                <a:custGeom>
                  <a:avLst/>
                  <a:gdLst>
                    <a:gd name="connsiteX0" fmla="*/ 159808 w 1625541"/>
                    <a:gd name="connsiteY0" fmla="*/ 1084449 h 1373519"/>
                    <a:gd name="connsiteX1" fmla="*/ 242822 w 1625541"/>
                    <a:gd name="connsiteY1" fmla="*/ 1197469 h 1373519"/>
                    <a:gd name="connsiteX2" fmla="*/ 159808 w 1625541"/>
                    <a:gd name="connsiteY2" fmla="*/ 1084449 h 1373519"/>
                    <a:gd name="connsiteX3" fmla="*/ 1457389 w 1625541"/>
                    <a:gd name="connsiteY3" fmla="*/ 985808 h 1373519"/>
                    <a:gd name="connsiteX4" fmla="*/ 1398843 w 1625541"/>
                    <a:gd name="connsiteY4" fmla="*/ 1056790 h 1373519"/>
                    <a:gd name="connsiteX5" fmla="*/ 1375659 w 1625541"/>
                    <a:gd name="connsiteY5" fmla="*/ 1140573 h 1373519"/>
                    <a:gd name="connsiteX6" fmla="*/ 1457902 w 1625541"/>
                    <a:gd name="connsiteY6" fmla="*/ 1070619 h 1373519"/>
                    <a:gd name="connsiteX7" fmla="*/ 1457205 w 1625541"/>
                    <a:gd name="connsiteY7" fmla="*/ 1067024 h 1373519"/>
                    <a:gd name="connsiteX8" fmla="*/ 1453684 w 1625541"/>
                    <a:gd name="connsiteY8" fmla="*/ 1034340 h 1373519"/>
                    <a:gd name="connsiteX9" fmla="*/ 1480499 w 1625541"/>
                    <a:gd name="connsiteY9" fmla="*/ 997767 h 1373519"/>
                    <a:gd name="connsiteX10" fmla="*/ 1502435 w 1625541"/>
                    <a:gd name="connsiteY10" fmla="*/ 992008 h 1373519"/>
                    <a:gd name="connsiteX11" fmla="*/ 1457389 w 1625541"/>
                    <a:gd name="connsiteY11" fmla="*/ 985808 h 1373519"/>
                    <a:gd name="connsiteX12" fmla="*/ 79457 w 1625541"/>
                    <a:gd name="connsiteY12" fmla="*/ 882109 h 1373519"/>
                    <a:gd name="connsiteX13" fmla="*/ 66180 w 1625541"/>
                    <a:gd name="connsiteY13" fmla="*/ 891190 h 1373519"/>
                    <a:gd name="connsiteX14" fmla="*/ 52145 w 1625541"/>
                    <a:gd name="connsiteY14" fmla="*/ 902759 h 1373519"/>
                    <a:gd name="connsiteX15" fmla="*/ 43231 w 1625541"/>
                    <a:gd name="connsiteY15" fmla="*/ 985955 h 1373519"/>
                    <a:gd name="connsiteX16" fmla="*/ 28521 w 1625541"/>
                    <a:gd name="connsiteY16" fmla="*/ 928363 h 1373519"/>
                    <a:gd name="connsiteX17" fmla="*/ 47738 w 1625541"/>
                    <a:gd name="connsiteY17" fmla="*/ 896954 h 1373519"/>
                    <a:gd name="connsiteX18" fmla="*/ 216484 w 1625541"/>
                    <a:gd name="connsiteY18" fmla="*/ 273429 h 1373519"/>
                    <a:gd name="connsiteX19" fmla="*/ 185519 w 1625541"/>
                    <a:gd name="connsiteY19" fmla="*/ 306943 h 1373519"/>
                    <a:gd name="connsiteX20" fmla="*/ 169050 w 1625541"/>
                    <a:gd name="connsiteY20" fmla="*/ 348907 h 1373519"/>
                    <a:gd name="connsiteX21" fmla="*/ 161386 w 1625541"/>
                    <a:gd name="connsiteY21" fmla="*/ 353769 h 1373519"/>
                    <a:gd name="connsiteX22" fmla="*/ 158745 w 1625541"/>
                    <a:gd name="connsiteY22" fmla="*/ 345107 h 1373519"/>
                    <a:gd name="connsiteX23" fmla="*/ 188054 w 1625541"/>
                    <a:gd name="connsiteY23" fmla="*/ 285461 h 1373519"/>
                    <a:gd name="connsiteX24" fmla="*/ 216484 w 1625541"/>
                    <a:gd name="connsiteY24" fmla="*/ 273429 h 1373519"/>
                    <a:gd name="connsiteX25" fmla="*/ 1080854 w 1625541"/>
                    <a:gd name="connsiteY25" fmla="*/ 12696 h 1373519"/>
                    <a:gd name="connsiteX26" fmla="*/ 1045294 w 1625541"/>
                    <a:gd name="connsiteY26" fmla="*/ 24425 h 1373519"/>
                    <a:gd name="connsiteX27" fmla="*/ 1080106 w 1625541"/>
                    <a:gd name="connsiteY27" fmla="*/ 62466 h 1373519"/>
                    <a:gd name="connsiteX28" fmla="*/ 1124529 w 1625541"/>
                    <a:gd name="connsiteY28" fmla="*/ 67234 h 1373519"/>
                    <a:gd name="connsiteX29" fmla="*/ 1121044 w 1625541"/>
                    <a:gd name="connsiteY29" fmla="*/ 29158 h 1373519"/>
                    <a:gd name="connsiteX30" fmla="*/ 1115175 w 1625541"/>
                    <a:gd name="connsiteY30" fmla="*/ 22811 h 1373519"/>
                    <a:gd name="connsiteX31" fmla="*/ 1115285 w 1625541"/>
                    <a:gd name="connsiteY31" fmla="*/ 22848 h 1373519"/>
                    <a:gd name="connsiteX32" fmla="*/ 1114955 w 1625541"/>
                    <a:gd name="connsiteY32" fmla="*/ 22555 h 1373519"/>
                    <a:gd name="connsiteX33" fmla="*/ 1115175 w 1625541"/>
                    <a:gd name="connsiteY33" fmla="*/ 22811 h 1373519"/>
                    <a:gd name="connsiteX34" fmla="*/ 1080854 w 1625541"/>
                    <a:gd name="connsiteY34" fmla="*/ 12696 h 1373519"/>
                    <a:gd name="connsiteX35" fmla="*/ 1076438 w 1625541"/>
                    <a:gd name="connsiteY35" fmla="*/ 518 h 1373519"/>
                    <a:gd name="connsiteX36" fmla="*/ 1114991 w 1625541"/>
                    <a:gd name="connsiteY36" fmla="*/ 22518 h 1373519"/>
                    <a:gd name="connsiteX37" fmla="*/ 1226434 w 1625541"/>
                    <a:gd name="connsiteY37" fmla="*/ 47205 h 1373519"/>
                    <a:gd name="connsiteX38" fmla="*/ 1293197 w 1625541"/>
                    <a:gd name="connsiteY38" fmla="*/ 100102 h 1373519"/>
                    <a:gd name="connsiteX39" fmla="*/ 1325661 w 1625541"/>
                    <a:gd name="connsiteY39" fmla="*/ 185316 h 1373519"/>
                    <a:gd name="connsiteX40" fmla="*/ 1405849 w 1625541"/>
                    <a:gd name="connsiteY40" fmla="*/ 235572 h 1373519"/>
                    <a:gd name="connsiteX41" fmla="*/ 1490403 w 1625541"/>
                    <a:gd name="connsiteY41" fmla="*/ 257361 h 1373519"/>
                    <a:gd name="connsiteX42" fmla="*/ 1511496 w 1625541"/>
                    <a:gd name="connsiteY42" fmla="*/ 313009 h 1373519"/>
                    <a:gd name="connsiteX43" fmla="*/ 1511679 w 1625541"/>
                    <a:gd name="connsiteY43" fmla="*/ 369427 h 1373519"/>
                    <a:gd name="connsiteX44" fmla="*/ 1498400 w 1625541"/>
                    <a:gd name="connsiteY44" fmla="*/ 370821 h 1373519"/>
                    <a:gd name="connsiteX45" fmla="*/ 1477711 w 1625541"/>
                    <a:gd name="connsiteY45" fmla="*/ 394078 h 1373519"/>
                    <a:gd name="connsiteX46" fmla="*/ 1487982 w 1625541"/>
                    <a:gd name="connsiteY46" fmla="*/ 412566 h 1373519"/>
                    <a:gd name="connsiteX47" fmla="*/ 1564832 w 1625541"/>
                    <a:gd name="connsiteY47" fmla="*/ 495433 h 1373519"/>
                    <a:gd name="connsiteX48" fmla="*/ 1516815 w 1625541"/>
                    <a:gd name="connsiteY48" fmla="*/ 376837 h 1373519"/>
                    <a:gd name="connsiteX49" fmla="*/ 1569455 w 1625541"/>
                    <a:gd name="connsiteY49" fmla="*/ 509812 h 1373519"/>
                    <a:gd name="connsiteX50" fmla="*/ 1558853 w 1625541"/>
                    <a:gd name="connsiteY50" fmla="*/ 571733 h 1373519"/>
                    <a:gd name="connsiteX51" fmla="*/ 1552104 w 1625541"/>
                    <a:gd name="connsiteY51" fmla="*/ 584755 h 1373519"/>
                    <a:gd name="connsiteX52" fmla="*/ 1544951 w 1625541"/>
                    <a:gd name="connsiteY52" fmla="*/ 612231 h 1373519"/>
                    <a:gd name="connsiteX53" fmla="*/ 1567950 w 1625541"/>
                    <a:gd name="connsiteY53" fmla="*/ 635928 h 1373519"/>
                    <a:gd name="connsiteX54" fmla="*/ 1590621 w 1625541"/>
                    <a:gd name="connsiteY54" fmla="*/ 661973 h 1373519"/>
                    <a:gd name="connsiteX55" fmla="*/ 1572463 w 1625541"/>
                    <a:gd name="connsiteY55" fmla="*/ 595650 h 1373519"/>
                    <a:gd name="connsiteX56" fmla="*/ 1596233 w 1625541"/>
                    <a:gd name="connsiteY56" fmla="*/ 652655 h 1373519"/>
                    <a:gd name="connsiteX57" fmla="*/ 1602653 w 1625541"/>
                    <a:gd name="connsiteY57" fmla="*/ 681304 h 1373519"/>
                    <a:gd name="connsiteX58" fmla="*/ 1591244 w 1625541"/>
                    <a:gd name="connsiteY58" fmla="*/ 824404 h 1373519"/>
                    <a:gd name="connsiteX59" fmla="*/ 1586989 w 1625541"/>
                    <a:gd name="connsiteY59" fmla="*/ 840728 h 1373519"/>
                    <a:gd name="connsiteX60" fmla="*/ 1592015 w 1625541"/>
                    <a:gd name="connsiteY60" fmla="*/ 920953 h 1373519"/>
                    <a:gd name="connsiteX61" fmla="*/ 1536550 w 1625541"/>
                    <a:gd name="connsiteY61" fmla="*/ 987312 h 1373519"/>
                    <a:gd name="connsiteX62" fmla="*/ 1486882 w 1625541"/>
                    <a:gd name="connsiteY62" fmla="*/ 1005507 h 1373519"/>
                    <a:gd name="connsiteX63" fmla="*/ 1473052 w 1625541"/>
                    <a:gd name="connsiteY63" fmla="*/ 1031222 h 1373519"/>
                    <a:gd name="connsiteX64" fmla="*/ 1471768 w 1625541"/>
                    <a:gd name="connsiteY64" fmla="*/ 1118893 h 1373519"/>
                    <a:gd name="connsiteX65" fmla="*/ 1424227 w 1625541"/>
                    <a:gd name="connsiteY65" fmla="*/ 1159465 h 1373519"/>
                    <a:gd name="connsiteX66" fmla="*/ 1367773 w 1625541"/>
                    <a:gd name="connsiteY66" fmla="*/ 1143398 h 1373519"/>
                    <a:gd name="connsiteX67" fmla="*/ 1362014 w 1625541"/>
                    <a:gd name="connsiteY67" fmla="*/ 1141417 h 1373519"/>
                    <a:gd name="connsiteX68" fmla="*/ 1313482 w 1625541"/>
                    <a:gd name="connsiteY68" fmla="*/ 1154843 h 1373519"/>
                    <a:gd name="connsiteX69" fmla="*/ 1240007 w 1625541"/>
                    <a:gd name="connsiteY69" fmla="*/ 1211077 h 1373519"/>
                    <a:gd name="connsiteX70" fmla="*/ 1159231 w 1625541"/>
                    <a:gd name="connsiteY70" fmla="*/ 1302014 h 1373519"/>
                    <a:gd name="connsiteX71" fmla="*/ 1151381 w 1625541"/>
                    <a:gd name="connsiteY71" fmla="*/ 1313496 h 1373519"/>
                    <a:gd name="connsiteX72" fmla="*/ 1075484 w 1625541"/>
                    <a:gd name="connsiteY72" fmla="*/ 1334992 h 1373519"/>
                    <a:gd name="connsiteX73" fmla="*/ 1057986 w 1625541"/>
                    <a:gd name="connsiteY73" fmla="*/ 1318485 h 1373519"/>
                    <a:gd name="connsiteX74" fmla="*/ 863971 w 1625541"/>
                    <a:gd name="connsiteY74" fmla="*/ 1357662 h 1373519"/>
                    <a:gd name="connsiteX75" fmla="*/ 832240 w 1625541"/>
                    <a:gd name="connsiteY75" fmla="*/ 1356635 h 1373519"/>
                    <a:gd name="connsiteX76" fmla="*/ 825051 w 1625541"/>
                    <a:gd name="connsiteY76" fmla="*/ 1363054 h 1373519"/>
                    <a:gd name="connsiteX77" fmla="*/ 748347 w 1625541"/>
                    <a:gd name="connsiteY77" fmla="*/ 1368740 h 1373519"/>
                    <a:gd name="connsiteX78" fmla="*/ 554662 w 1625541"/>
                    <a:gd name="connsiteY78" fmla="*/ 1310855 h 1373519"/>
                    <a:gd name="connsiteX79" fmla="*/ 504113 w 1625541"/>
                    <a:gd name="connsiteY79" fmla="*/ 1251428 h 1373519"/>
                    <a:gd name="connsiteX80" fmla="*/ 477444 w 1625541"/>
                    <a:gd name="connsiteY80" fmla="*/ 1241047 h 1373519"/>
                    <a:gd name="connsiteX81" fmla="*/ 399016 w 1625541"/>
                    <a:gd name="connsiteY81" fmla="*/ 1257738 h 1373519"/>
                    <a:gd name="connsiteX82" fmla="*/ 300377 w 1625541"/>
                    <a:gd name="connsiteY82" fmla="*/ 1210784 h 1373519"/>
                    <a:gd name="connsiteX83" fmla="*/ 268096 w 1625541"/>
                    <a:gd name="connsiteY83" fmla="*/ 1180117 h 1373519"/>
                    <a:gd name="connsiteX84" fmla="*/ 214759 w 1625541"/>
                    <a:gd name="connsiteY84" fmla="*/ 1133750 h 1373519"/>
                    <a:gd name="connsiteX85" fmla="*/ 197371 w 1625541"/>
                    <a:gd name="connsiteY85" fmla="*/ 1085659 h 1373519"/>
                    <a:gd name="connsiteX86" fmla="*/ 125473 w 1625541"/>
                    <a:gd name="connsiteY86" fmla="*/ 1036651 h 1373519"/>
                    <a:gd name="connsiteX87" fmla="*/ 55922 w 1625541"/>
                    <a:gd name="connsiteY87" fmla="*/ 1000115 h 1373519"/>
                    <a:gd name="connsiteX88" fmla="*/ 106104 w 1625541"/>
                    <a:gd name="connsiteY88" fmla="*/ 1018456 h 1373519"/>
                    <a:gd name="connsiteX89" fmla="*/ 159551 w 1625541"/>
                    <a:gd name="connsiteY89" fmla="*/ 1004406 h 1373519"/>
                    <a:gd name="connsiteX90" fmla="*/ 167071 w 1625541"/>
                    <a:gd name="connsiteY90" fmla="*/ 992595 h 1373519"/>
                    <a:gd name="connsiteX91" fmla="*/ 155333 w 1625541"/>
                    <a:gd name="connsiteY91" fmla="*/ 985662 h 1373519"/>
                    <a:gd name="connsiteX92" fmla="*/ 124556 w 1625541"/>
                    <a:gd name="connsiteY92" fmla="*/ 981296 h 1373519"/>
                    <a:gd name="connsiteX93" fmla="*/ 78372 w 1625541"/>
                    <a:gd name="connsiteY93" fmla="*/ 911709 h 1373519"/>
                    <a:gd name="connsiteX94" fmla="*/ 83604 w 1625541"/>
                    <a:gd name="connsiteY94" fmla="*/ 896738 h 1373519"/>
                    <a:gd name="connsiteX95" fmla="*/ 81210 w 1625541"/>
                    <a:gd name="connsiteY95" fmla="*/ 881289 h 1373519"/>
                    <a:gd name="connsiteX96" fmla="*/ 79457 w 1625541"/>
                    <a:gd name="connsiteY96" fmla="*/ 882109 h 1373519"/>
                    <a:gd name="connsiteX97" fmla="*/ 81124 w 1625541"/>
                    <a:gd name="connsiteY97" fmla="*/ 880969 h 1373519"/>
                    <a:gd name="connsiteX98" fmla="*/ 81168 w 1625541"/>
                    <a:gd name="connsiteY98" fmla="*/ 881020 h 1373519"/>
                    <a:gd name="connsiteX99" fmla="*/ 81160 w 1625541"/>
                    <a:gd name="connsiteY99" fmla="*/ 880969 h 1373519"/>
                    <a:gd name="connsiteX100" fmla="*/ 81417 w 1625541"/>
                    <a:gd name="connsiteY100" fmla="*/ 881262 h 1373519"/>
                    <a:gd name="connsiteX101" fmla="*/ 98254 w 1625541"/>
                    <a:gd name="connsiteY101" fmla="*/ 849825 h 1373519"/>
                    <a:gd name="connsiteX102" fmla="*/ 88240 w 1625541"/>
                    <a:gd name="connsiteY102" fmla="*/ 837060 h 1373519"/>
                    <a:gd name="connsiteX103" fmla="*/ 38792 w 1625541"/>
                    <a:gd name="connsiteY103" fmla="*/ 779761 h 1373519"/>
                    <a:gd name="connsiteX104" fmla="*/ 46128 w 1625541"/>
                    <a:gd name="connsiteY104" fmla="*/ 698325 h 1373519"/>
                    <a:gd name="connsiteX105" fmla="*/ 41579 w 1625541"/>
                    <a:gd name="connsiteY105" fmla="*/ 662303 h 1373519"/>
                    <a:gd name="connsiteX106" fmla="*/ 2585 w 1625541"/>
                    <a:gd name="connsiteY106" fmla="*/ 594843 h 1373519"/>
                    <a:gd name="connsiteX107" fmla="*/ 6767 w 1625541"/>
                    <a:gd name="connsiteY107" fmla="*/ 551264 h 1373519"/>
                    <a:gd name="connsiteX108" fmla="*/ 58160 w 1625541"/>
                    <a:gd name="connsiteY108" fmla="*/ 669382 h 1373519"/>
                    <a:gd name="connsiteX109" fmla="*/ 64543 w 1625541"/>
                    <a:gd name="connsiteY109" fmla="*/ 644585 h 1373519"/>
                    <a:gd name="connsiteX110" fmla="*/ 68651 w 1625541"/>
                    <a:gd name="connsiteY110" fmla="*/ 544808 h 1373519"/>
                    <a:gd name="connsiteX111" fmla="*/ 57463 w 1625541"/>
                    <a:gd name="connsiteY111" fmla="*/ 523055 h 1373519"/>
                    <a:gd name="connsiteX112" fmla="*/ 105114 w 1625541"/>
                    <a:gd name="connsiteY112" fmla="*/ 509299 h 1373519"/>
                    <a:gd name="connsiteX113" fmla="*/ 164943 w 1625541"/>
                    <a:gd name="connsiteY113" fmla="*/ 421407 h 1373519"/>
                    <a:gd name="connsiteX114" fmla="*/ 169236 w 1625541"/>
                    <a:gd name="connsiteY114" fmla="*/ 348775 h 1373519"/>
                    <a:gd name="connsiteX115" fmla="*/ 169185 w 1625541"/>
                    <a:gd name="connsiteY115" fmla="*/ 348833 h 1373519"/>
                    <a:gd name="connsiteX116" fmla="*/ 168943 w 1625541"/>
                    <a:gd name="connsiteY116" fmla="*/ 349179 h 1373519"/>
                    <a:gd name="connsiteX117" fmla="*/ 168996 w 1625541"/>
                    <a:gd name="connsiteY117" fmla="*/ 349045 h 1373519"/>
                    <a:gd name="connsiteX118" fmla="*/ 168942 w 1625541"/>
                    <a:gd name="connsiteY118" fmla="*/ 349105 h 1373519"/>
                    <a:gd name="connsiteX119" fmla="*/ 169011 w 1625541"/>
                    <a:gd name="connsiteY119" fmla="*/ 349005 h 1373519"/>
                    <a:gd name="connsiteX120" fmla="*/ 169050 w 1625541"/>
                    <a:gd name="connsiteY120" fmla="*/ 348907 h 1373519"/>
                    <a:gd name="connsiteX121" fmla="*/ 169103 w 1625541"/>
                    <a:gd name="connsiteY121" fmla="*/ 348873 h 1373519"/>
                    <a:gd name="connsiteX122" fmla="*/ 194890 w 1625541"/>
                    <a:gd name="connsiteY122" fmla="*/ 311725 h 1373519"/>
                    <a:gd name="connsiteX123" fmla="*/ 229946 w 1625541"/>
                    <a:gd name="connsiteY123" fmla="*/ 282599 h 1373519"/>
                    <a:gd name="connsiteX124" fmla="*/ 233137 w 1625541"/>
                    <a:gd name="connsiteY124" fmla="*/ 270053 h 1373519"/>
                    <a:gd name="connsiteX125" fmla="*/ 240914 w 1625541"/>
                    <a:gd name="connsiteY125" fmla="*/ 265505 h 1373519"/>
                    <a:gd name="connsiteX126" fmla="*/ 297075 w 1625541"/>
                    <a:gd name="connsiteY126" fmla="*/ 257398 h 1373519"/>
                    <a:gd name="connsiteX127" fmla="*/ 353310 w 1625541"/>
                    <a:gd name="connsiteY127" fmla="*/ 151091 h 1373519"/>
                    <a:gd name="connsiteX128" fmla="*/ 349531 w 1625541"/>
                    <a:gd name="connsiteY128" fmla="*/ 145552 h 1373519"/>
                    <a:gd name="connsiteX129" fmla="*/ 341425 w 1625541"/>
                    <a:gd name="connsiteY129" fmla="*/ 151385 h 1373519"/>
                    <a:gd name="connsiteX130" fmla="*/ 316223 w 1625541"/>
                    <a:gd name="connsiteY130" fmla="*/ 206225 h 1373519"/>
                    <a:gd name="connsiteX131" fmla="*/ 302247 w 1625541"/>
                    <a:gd name="connsiteY131" fmla="*/ 232527 h 1373519"/>
                    <a:gd name="connsiteX132" fmla="*/ 365415 w 1625541"/>
                    <a:gd name="connsiteY132" fmla="*/ 114849 h 1373519"/>
                    <a:gd name="connsiteX133" fmla="*/ 441458 w 1625541"/>
                    <a:gd name="connsiteY133" fmla="*/ 108869 h 1373519"/>
                    <a:gd name="connsiteX134" fmla="*/ 518566 w 1625541"/>
                    <a:gd name="connsiteY134" fmla="*/ 129008 h 1373519"/>
                    <a:gd name="connsiteX135" fmla="*/ 640610 w 1625541"/>
                    <a:gd name="connsiteY135" fmla="*/ 50177 h 1373519"/>
                    <a:gd name="connsiteX136" fmla="*/ 519996 w 1625541"/>
                    <a:gd name="connsiteY136" fmla="*/ 109493 h 1373519"/>
                    <a:gd name="connsiteX137" fmla="*/ 525242 w 1625541"/>
                    <a:gd name="connsiteY137" fmla="*/ 99002 h 1373519"/>
                    <a:gd name="connsiteX138" fmla="*/ 600479 w 1625541"/>
                    <a:gd name="connsiteY138" fmla="*/ 51351 h 1373519"/>
                    <a:gd name="connsiteX139" fmla="*/ 705721 w 1625541"/>
                    <a:gd name="connsiteY139" fmla="*/ 72847 h 1373519"/>
                    <a:gd name="connsiteX140" fmla="*/ 796585 w 1625541"/>
                    <a:gd name="connsiteY140" fmla="*/ 59934 h 1373519"/>
                    <a:gd name="connsiteX141" fmla="*/ 909935 w 1625541"/>
                    <a:gd name="connsiteY141" fmla="*/ 16759 h 1373519"/>
                    <a:gd name="connsiteX142" fmla="*/ 979412 w 1625541"/>
                    <a:gd name="connsiteY142" fmla="*/ 49296 h 1373519"/>
                    <a:gd name="connsiteX143" fmla="*/ 999734 w 1625541"/>
                    <a:gd name="connsiteY143" fmla="*/ 47976 h 1373519"/>
                    <a:gd name="connsiteX144" fmla="*/ 1043056 w 1625541"/>
                    <a:gd name="connsiteY144" fmla="*/ 12027 h 1373519"/>
                    <a:gd name="connsiteX145" fmla="*/ 1076438 w 1625541"/>
                    <a:gd name="connsiteY145" fmla="*/ 518 h 1373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</a:cxnLst>
                  <a:rect l="l" t="t" r="r" b="b"/>
                  <a:pathLst>
                    <a:path w="1625541" h="1373519">
                      <a:moveTo>
                        <a:pt x="159808" y="1084449"/>
                      </a:moveTo>
                      <a:cubicBezTo>
                        <a:pt x="171547" y="1136135"/>
                        <a:pt x="195684" y="1174615"/>
                        <a:pt x="242822" y="1197469"/>
                      </a:cubicBezTo>
                      <a:cubicBezTo>
                        <a:pt x="185156" y="1193030"/>
                        <a:pt x="146456" y="1141417"/>
                        <a:pt x="159808" y="1084449"/>
                      </a:cubicBezTo>
                      <a:close/>
                      <a:moveTo>
                        <a:pt x="1457389" y="985808"/>
                      </a:moveTo>
                      <a:cubicBezTo>
                        <a:pt x="1409077" y="985221"/>
                        <a:pt x="1388278" y="1009542"/>
                        <a:pt x="1398843" y="1056790"/>
                      </a:cubicBezTo>
                      <a:cubicBezTo>
                        <a:pt x="1406033" y="1088850"/>
                        <a:pt x="1399686" y="1115629"/>
                        <a:pt x="1375659" y="1140573"/>
                      </a:cubicBezTo>
                      <a:cubicBezTo>
                        <a:pt x="1445687" y="1153632"/>
                        <a:pt x="1464579" y="1146589"/>
                        <a:pt x="1457902" y="1070619"/>
                      </a:cubicBezTo>
                      <a:cubicBezTo>
                        <a:pt x="1457792" y="1069408"/>
                        <a:pt x="1457352" y="1068235"/>
                        <a:pt x="1457205" y="1067024"/>
                      </a:cubicBezTo>
                      <a:cubicBezTo>
                        <a:pt x="1455958" y="1056129"/>
                        <a:pt x="1454051" y="1045271"/>
                        <a:pt x="1453684" y="1034340"/>
                      </a:cubicBezTo>
                      <a:cubicBezTo>
                        <a:pt x="1453023" y="1015448"/>
                        <a:pt x="1462451" y="1003233"/>
                        <a:pt x="1480499" y="997767"/>
                      </a:cubicBezTo>
                      <a:cubicBezTo>
                        <a:pt x="1486771" y="995896"/>
                        <a:pt x="1493191" y="994429"/>
                        <a:pt x="1502435" y="992008"/>
                      </a:cubicBezTo>
                      <a:cubicBezTo>
                        <a:pt x="1486148" y="985368"/>
                        <a:pt x="1471512" y="985992"/>
                        <a:pt x="1457389" y="985808"/>
                      </a:cubicBezTo>
                      <a:close/>
                      <a:moveTo>
                        <a:pt x="79457" y="882109"/>
                      </a:moveTo>
                      <a:lnTo>
                        <a:pt x="66180" y="891190"/>
                      </a:lnTo>
                      <a:cubicBezTo>
                        <a:pt x="61105" y="894468"/>
                        <a:pt x="56180" y="897972"/>
                        <a:pt x="52145" y="902759"/>
                      </a:cubicBezTo>
                      <a:cubicBezTo>
                        <a:pt x="30539" y="928437"/>
                        <a:pt x="27934" y="956022"/>
                        <a:pt x="43231" y="985955"/>
                      </a:cubicBezTo>
                      <a:cubicBezTo>
                        <a:pt x="26650" y="969448"/>
                        <a:pt x="21258" y="949969"/>
                        <a:pt x="28521" y="928363"/>
                      </a:cubicBezTo>
                      <a:cubicBezTo>
                        <a:pt x="32795" y="915726"/>
                        <a:pt x="39068" y="905033"/>
                        <a:pt x="47738" y="896954"/>
                      </a:cubicBezTo>
                      <a:close/>
                      <a:moveTo>
                        <a:pt x="216484" y="273429"/>
                      </a:moveTo>
                      <a:cubicBezTo>
                        <a:pt x="204214" y="283461"/>
                        <a:pt x="193667" y="294475"/>
                        <a:pt x="185519" y="306943"/>
                      </a:cubicBezTo>
                      <a:lnTo>
                        <a:pt x="169050" y="348907"/>
                      </a:lnTo>
                      <a:lnTo>
                        <a:pt x="161386" y="353769"/>
                      </a:lnTo>
                      <a:cubicBezTo>
                        <a:pt x="159653" y="352975"/>
                        <a:pt x="158782" y="349912"/>
                        <a:pt x="158745" y="345107"/>
                      </a:cubicBezTo>
                      <a:cubicBezTo>
                        <a:pt x="158598" y="320456"/>
                        <a:pt x="167769" y="300134"/>
                        <a:pt x="188054" y="285461"/>
                      </a:cubicBezTo>
                      <a:cubicBezTo>
                        <a:pt x="196418" y="279408"/>
                        <a:pt x="205846" y="275483"/>
                        <a:pt x="216484" y="273429"/>
                      </a:cubicBezTo>
                      <a:close/>
                      <a:moveTo>
                        <a:pt x="1080854" y="12696"/>
                      </a:moveTo>
                      <a:cubicBezTo>
                        <a:pt x="1069285" y="12256"/>
                        <a:pt x="1057510" y="15457"/>
                        <a:pt x="1045294" y="24425"/>
                      </a:cubicBezTo>
                      <a:cubicBezTo>
                        <a:pt x="1065726" y="30221"/>
                        <a:pt x="1070165" y="48599"/>
                        <a:pt x="1080106" y="62466"/>
                      </a:cubicBezTo>
                      <a:cubicBezTo>
                        <a:pt x="1091074" y="77799"/>
                        <a:pt x="1109893" y="79560"/>
                        <a:pt x="1124529" y="67234"/>
                      </a:cubicBezTo>
                      <a:cubicBezTo>
                        <a:pt x="1137955" y="55936"/>
                        <a:pt x="1136928" y="44711"/>
                        <a:pt x="1121044" y="29158"/>
                      </a:cubicBezTo>
                      <a:cubicBezTo>
                        <a:pt x="1118990" y="27140"/>
                        <a:pt x="1117119" y="24939"/>
                        <a:pt x="1115175" y="22811"/>
                      </a:cubicBezTo>
                      <a:cubicBezTo>
                        <a:pt x="1115212" y="22848"/>
                        <a:pt x="1115248" y="22848"/>
                        <a:pt x="1115285" y="22848"/>
                      </a:cubicBezTo>
                      <a:cubicBezTo>
                        <a:pt x="1115285" y="22848"/>
                        <a:pt x="1114955" y="22555"/>
                        <a:pt x="1114955" y="22555"/>
                      </a:cubicBezTo>
                      <a:cubicBezTo>
                        <a:pt x="1115028" y="22665"/>
                        <a:pt x="1115101" y="22738"/>
                        <a:pt x="1115175" y="22811"/>
                      </a:cubicBezTo>
                      <a:cubicBezTo>
                        <a:pt x="1103785" y="17217"/>
                        <a:pt x="1092422" y="13136"/>
                        <a:pt x="1080854" y="12696"/>
                      </a:cubicBezTo>
                      <a:close/>
                      <a:moveTo>
                        <a:pt x="1076438" y="518"/>
                      </a:moveTo>
                      <a:cubicBezTo>
                        <a:pt x="1088800" y="2489"/>
                        <a:pt x="1102024" y="10046"/>
                        <a:pt x="1114991" y="22518"/>
                      </a:cubicBezTo>
                      <a:cubicBezTo>
                        <a:pt x="1149033" y="44821"/>
                        <a:pt x="1185569" y="51901"/>
                        <a:pt x="1226434" y="47205"/>
                      </a:cubicBezTo>
                      <a:cubicBezTo>
                        <a:pt x="1255266" y="43867"/>
                        <a:pt x="1286080" y="71306"/>
                        <a:pt x="1293197" y="100102"/>
                      </a:cubicBezTo>
                      <a:cubicBezTo>
                        <a:pt x="1300570" y="129852"/>
                        <a:pt x="1309557" y="158941"/>
                        <a:pt x="1325661" y="185316"/>
                      </a:cubicBezTo>
                      <a:cubicBezTo>
                        <a:pt x="1344002" y="215359"/>
                        <a:pt x="1369423" y="233334"/>
                        <a:pt x="1405849" y="235572"/>
                      </a:cubicBezTo>
                      <a:cubicBezTo>
                        <a:pt x="1435159" y="237406"/>
                        <a:pt x="1464065" y="243348"/>
                        <a:pt x="1490403" y="257361"/>
                      </a:cubicBezTo>
                      <a:cubicBezTo>
                        <a:pt x="1516008" y="270971"/>
                        <a:pt x="1521730" y="285754"/>
                        <a:pt x="1511496" y="313009"/>
                      </a:cubicBezTo>
                      <a:cubicBezTo>
                        <a:pt x="1504489" y="331681"/>
                        <a:pt x="1505773" y="349985"/>
                        <a:pt x="1511679" y="369427"/>
                      </a:cubicBezTo>
                      <a:cubicBezTo>
                        <a:pt x="1506654" y="369941"/>
                        <a:pt x="1502472" y="370087"/>
                        <a:pt x="1498400" y="370821"/>
                      </a:cubicBezTo>
                      <a:cubicBezTo>
                        <a:pt x="1485451" y="373132"/>
                        <a:pt x="1481966" y="383770"/>
                        <a:pt x="1477711" y="394078"/>
                      </a:cubicBezTo>
                      <a:cubicBezTo>
                        <a:pt x="1473236" y="405009"/>
                        <a:pt x="1482186" y="407907"/>
                        <a:pt x="1487982" y="412566"/>
                      </a:cubicBezTo>
                      <a:cubicBezTo>
                        <a:pt x="1516962" y="435823"/>
                        <a:pt x="1544657" y="460290"/>
                        <a:pt x="1564832" y="495433"/>
                      </a:cubicBezTo>
                      <a:cubicBezTo>
                        <a:pt x="1573526" y="443893"/>
                        <a:pt x="1547592" y="409411"/>
                        <a:pt x="1516815" y="376837"/>
                      </a:cubicBezTo>
                      <a:cubicBezTo>
                        <a:pt x="1568574" y="394445"/>
                        <a:pt x="1590180" y="459740"/>
                        <a:pt x="1569455" y="509812"/>
                      </a:cubicBezTo>
                      <a:cubicBezTo>
                        <a:pt x="1562228" y="527200"/>
                        <a:pt x="1552654" y="549540"/>
                        <a:pt x="1558853" y="571733"/>
                      </a:cubicBezTo>
                      <a:cubicBezTo>
                        <a:pt x="1560614" y="578079"/>
                        <a:pt x="1563805" y="582811"/>
                        <a:pt x="1552104" y="584755"/>
                      </a:cubicBezTo>
                      <a:cubicBezTo>
                        <a:pt x="1535707" y="587470"/>
                        <a:pt x="1533285" y="600199"/>
                        <a:pt x="1544951" y="612231"/>
                      </a:cubicBezTo>
                      <a:cubicBezTo>
                        <a:pt x="1552617" y="620154"/>
                        <a:pt x="1560504" y="627858"/>
                        <a:pt x="1567950" y="635928"/>
                      </a:cubicBezTo>
                      <a:cubicBezTo>
                        <a:pt x="1574884" y="643411"/>
                        <a:pt x="1581376" y="651298"/>
                        <a:pt x="1590621" y="661973"/>
                      </a:cubicBezTo>
                      <a:cubicBezTo>
                        <a:pt x="1592161" y="635854"/>
                        <a:pt x="1584605" y="616119"/>
                        <a:pt x="1572463" y="595650"/>
                      </a:cubicBezTo>
                      <a:cubicBezTo>
                        <a:pt x="1592345" y="607609"/>
                        <a:pt x="1600488" y="626390"/>
                        <a:pt x="1596233" y="652655"/>
                      </a:cubicBezTo>
                      <a:cubicBezTo>
                        <a:pt x="1594436" y="663843"/>
                        <a:pt x="1596820" y="672024"/>
                        <a:pt x="1602653" y="681304"/>
                      </a:cubicBezTo>
                      <a:cubicBezTo>
                        <a:pt x="1634090" y="731486"/>
                        <a:pt x="1635741" y="780165"/>
                        <a:pt x="1591244" y="824404"/>
                      </a:cubicBezTo>
                      <a:cubicBezTo>
                        <a:pt x="1586219" y="829393"/>
                        <a:pt x="1585742" y="834125"/>
                        <a:pt x="1586989" y="840728"/>
                      </a:cubicBezTo>
                      <a:cubicBezTo>
                        <a:pt x="1592381" y="867213"/>
                        <a:pt x="1594472" y="893991"/>
                        <a:pt x="1592015" y="920953"/>
                      </a:cubicBezTo>
                      <a:cubicBezTo>
                        <a:pt x="1588640" y="957783"/>
                        <a:pt x="1571986" y="976968"/>
                        <a:pt x="1536550" y="987312"/>
                      </a:cubicBezTo>
                      <a:cubicBezTo>
                        <a:pt x="1519639" y="992228"/>
                        <a:pt x="1503206" y="998831"/>
                        <a:pt x="1486882" y="1005507"/>
                      </a:cubicBezTo>
                      <a:cubicBezTo>
                        <a:pt x="1475767" y="1010056"/>
                        <a:pt x="1471218" y="1017062"/>
                        <a:pt x="1473052" y="1031222"/>
                      </a:cubicBezTo>
                      <a:cubicBezTo>
                        <a:pt x="1476867" y="1060238"/>
                        <a:pt x="1472062" y="1089621"/>
                        <a:pt x="1471768" y="1118893"/>
                      </a:cubicBezTo>
                      <a:cubicBezTo>
                        <a:pt x="1471548" y="1140903"/>
                        <a:pt x="1447888" y="1158804"/>
                        <a:pt x="1424227" y="1159465"/>
                      </a:cubicBezTo>
                      <a:cubicBezTo>
                        <a:pt x="1404015" y="1160015"/>
                        <a:pt x="1384243" y="1156934"/>
                        <a:pt x="1367773" y="1143398"/>
                      </a:cubicBezTo>
                      <a:cubicBezTo>
                        <a:pt x="1366012" y="1141930"/>
                        <a:pt x="1363921" y="1139106"/>
                        <a:pt x="1362014" y="1141417"/>
                      </a:cubicBezTo>
                      <a:cubicBezTo>
                        <a:pt x="1348991" y="1157374"/>
                        <a:pt x="1329769" y="1151981"/>
                        <a:pt x="1313482" y="1154843"/>
                      </a:cubicBezTo>
                      <a:cubicBezTo>
                        <a:pt x="1278560" y="1161005"/>
                        <a:pt x="1254203" y="1178906"/>
                        <a:pt x="1240007" y="1211077"/>
                      </a:cubicBezTo>
                      <a:cubicBezTo>
                        <a:pt x="1222729" y="1249961"/>
                        <a:pt x="1196611" y="1280995"/>
                        <a:pt x="1159231" y="1302014"/>
                      </a:cubicBezTo>
                      <a:cubicBezTo>
                        <a:pt x="1158717" y="1307260"/>
                        <a:pt x="1156003" y="1311258"/>
                        <a:pt x="1151381" y="1313496"/>
                      </a:cubicBezTo>
                      <a:cubicBezTo>
                        <a:pt x="1127354" y="1325124"/>
                        <a:pt x="1103106" y="1336019"/>
                        <a:pt x="1075484" y="1334992"/>
                      </a:cubicBezTo>
                      <a:cubicBezTo>
                        <a:pt x="1065616" y="1332718"/>
                        <a:pt x="1060517" y="1326665"/>
                        <a:pt x="1057986" y="1318485"/>
                      </a:cubicBezTo>
                      <a:cubicBezTo>
                        <a:pt x="997900" y="1343759"/>
                        <a:pt x="932458" y="1357662"/>
                        <a:pt x="863971" y="1357662"/>
                      </a:cubicBezTo>
                      <a:cubicBezTo>
                        <a:pt x="853333" y="1357662"/>
                        <a:pt x="842732" y="1357295"/>
                        <a:pt x="832240" y="1356635"/>
                      </a:cubicBezTo>
                      <a:cubicBezTo>
                        <a:pt x="830479" y="1359092"/>
                        <a:pt x="828205" y="1361293"/>
                        <a:pt x="825051" y="1363054"/>
                      </a:cubicBezTo>
                      <a:cubicBezTo>
                        <a:pt x="799923" y="1371088"/>
                        <a:pt x="774795" y="1378791"/>
                        <a:pt x="748347" y="1368740"/>
                      </a:cubicBezTo>
                      <a:cubicBezTo>
                        <a:pt x="678173" y="1368263"/>
                        <a:pt x="611190" y="1357478"/>
                        <a:pt x="554662" y="1310855"/>
                      </a:cubicBezTo>
                      <a:cubicBezTo>
                        <a:pt x="534156" y="1293944"/>
                        <a:pt x="516952" y="1274465"/>
                        <a:pt x="504113" y="1251428"/>
                      </a:cubicBezTo>
                      <a:cubicBezTo>
                        <a:pt x="497620" y="1239763"/>
                        <a:pt x="489953" y="1236352"/>
                        <a:pt x="477444" y="1241047"/>
                      </a:cubicBezTo>
                      <a:cubicBezTo>
                        <a:pt x="452206" y="1250475"/>
                        <a:pt x="425611" y="1254913"/>
                        <a:pt x="399016" y="1257738"/>
                      </a:cubicBezTo>
                      <a:cubicBezTo>
                        <a:pt x="356134" y="1262250"/>
                        <a:pt x="314059" y="1251355"/>
                        <a:pt x="300377" y="1210784"/>
                      </a:cubicBezTo>
                      <a:cubicBezTo>
                        <a:pt x="300120" y="1189398"/>
                        <a:pt x="289702" y="1182171"/>
                        <a:pt x="268096" y="1180117"/>
                      </a:cubicBezTo>
                      <a:cubicBezTo>
                        <a:pt x="241500" y="1177623"/>
                        <a:pt x="222829" y="1160785"/>
                        <a:pt x="214759" y="1133750"/>
                      </a:cubicBezTo>
                      <a:cubicBezTo>
                        <a:pt x="209880" y="1117389"/>
                        <a:pt x="205258" y="1100589"/>
                        <a:pt x="197371" y="1085659"/>
                      </a:cubicBezTo>
                      <a:cubicBezTo>
                        <a:pt x="182368" y="1057230"/>
                        <a:pt x="161385" y="1036761"/>
                        <a:pt x="125473" y="1036651"/>
                      </a:cubicBezTo>
                      <a:cubicBezTo>
                        <a:pt x="96970" y="1036541"/>
                        <a:pt x="75658" y="1019190"/>
                        <a:pt x="55922" y="1000115"/>
                      </a:cubicBezTo>
                      <a:cubicBezTo>
                        <a:pt x="72319" y="1007304"/>
                        <a:pt x="88056" y="1015888"/>
                        <a:pt x="106104" y="1018456"/>
                      </a:cubicBezTo>
                      <a:cubicBezTo>
                        <a:pt x="126023" y="1021281"/>
                        <a:pt x="143521" y="1015741"/>
                        <a:pt x="159551" y="1004406"/>
                      </a:cubicBezTo>
                      <a:cubicBezTo>
                        <a:pt x="163513" y="1001582"/>
                        <a:pt x="167952" y="997803"/>
                        <a:pt x="167071" y="992595"/>
                      </a:cubicBezTo>
                      <a:cubicBezTo>
                        <a:pt x="166117" y="986835"/>
                        <a:pt x="159991" y="986469"/>
                        <a:pt x="155333" y="985662"/>
                      </a:cubicBezTo>
                      <a:cubicBezTo>
                        <a:pt x="145135" y="983937"/>
                        <a:pt x="134717" y="983240"/>
                        <a:pt x="124556" y="981296"/>
                      </a:cubicBezTo>
                      <a:cubicBezTo>
                        <a:pt x="83801" y="973520"/>
                        <a:pt x="70779" y="952941"/>
                        <a:pt x="78372" y="911709"/>
                      </a:cubicBezTo>
                      <a:cubicBezTo>
                        <a:pt x="79289" y="906739"/>
                        <a:pt x="82086" y="901805"/>
                        <a:pt x="83604" y="896738"/>
                      </a:cubicBezTo>
                      <a:lnTo>
                        <a:pt x="81210" y="881289"/>
                      </a:lnTo>
                      <a:lnTo>
                        <a:pt x="79457" y="882109"/>
                      </a:lnTo>
                      <a:lnTo>
                        <a:pt x="81124" y="880969"/>
                      </a:lnTo>
                      <a:lnTo>
                        <a:pt x="81168" y="881020"/>
                      </a:lnTo>
                      <a:lnTo>
                        <a:pt x="81160" y="880969"/>
                      </a:lnTo>
                      <a:lnTo>
                        <a:pt x="81417" y="881262"/>
                      </a:lnTo>
                      <a:cubicBezTo>
                        <a:pt x="93155" y="874146"/>
                        <a:pt x="93339" y="860573"/>
                        <a:pt x="98254" y="849825"/>
                      </a:cubicBezTo>
                      <a:cubicBezTo>
                        <a:pt x="101886" y="841938"/>
                        <a:pt x="92679" y="840214"/>
                        <a:pt x="88240" y="837060"/>
                      </a:cubicBezTo>
                      <a:cubicBezTo>
                        <a:pt x="67111" y="821909"/>
                        <a:pt x="48366" y="804852"/>
                        <a:pt x="38792" y="779761"/>
                      </a:cubicBezTo>
                      <a:cubicBezTo>
                        <a:pt x="27970" y="751405"/>
                        <a:pt x="33619" y="724113"/>
                        <a:pt x="46128" y="698325"/>
                      </a:cubicBezTo>
                      <a:cubicBezTo>
                        <a:pt x="53024" y="684056"/>
                        <a:pt x="53868" y="674848"/>
                        <a:pt x="41579" y="662303"/>
                      </a:cubicBezTo>
                      <a:cubicBezTo>
                        <a:pt x="23201" y="643558"/>
                        <a:pt x="9482" y="620851"/>
                        <a:pt x="2585" y="594843"/>
                      </a:cubicBezTo>
                      <a:cubicBezTo>
                        <a:pt x="-1083" y="580977"/>
                        <a:pt x="-1780" y="567294"/>
                        <a:pt x="6767" y="551264"/>
                      </a:cubicBezTo>
                      <a:cubicBezTo>
                        <a:pt x="12600" y="597264"/>
                        <a:pt x="35600" y="632626"/>
                        <a:pt x="58160" y="669382"/>
                      </a:cubicBezTo>
                      <a:cubicBezTo>
                        <a:pt x="67001" y="661202"/>
                        <a:pt x="70449" y="655003"/>
                        <a:pt x="64543" y="644585"/>
                      </a:cubicBezTo>
                      <a:cubicBezTo>
                        <a:pt x="45358" y="610800"/>
                        <a:pt x="40075" y="577235"/>
                        <a:pt x="68651" y="544808"/>
                      </a:cubicBezTo>
                      <a:cubicBezTo>
                        <a:pt x="79766" y="532189"/>
                        <a:pt x="65276" y="529254"/>
                        <a:pt x="57463" y="523055"/>
                      </a:cubicBezTo>
                      <a:cubicBezTo>
                        <a:pt x="74154" y="518286"/>
                        <a:pt x="89927" y="514654"/>
                        <a:pt x="105114" y="509299"/>
                      </a:cubicBezTo>
                      <a:cubicBezTo>
                        <a:pt x="146749" y="494626"/>
                        <a:pt x="166778" y="465573"/>
                        <a:pt x="164943" y="421407"/>
                      </a:cubicBezTo>
                      <a:cubicBezTo>
                        <a:pt x="163953" y="396939"/>
                        <a:pt x="162486" y="372692"/>
                        <a:pt x="169236" y="348775"/>
                      </a:cubicBezTo>
                      <a:lnTo>
                        <a:pt x="169185" y="348833"/>
                      </a:lnTo>
                      <a:lnTo>
                        <a:pt x="168943" y="349179"/>
                      </a:lnTo>
                      <a:lnTo>
                        <a:pt x="168996" y="349045"/>
                      </a:lnTo>
                      <a:lnTo>
                        <a:pt x="168942" y="349105"/>
                      </a:lnTo>
                      <a:lnTo>
                        <a:pt x="169011" y="349005"/>
                      </a:lnTo>
                      <a:lnTo>
                        <a:pt x="169050" y="348907"/>
                      </a:lnTo>
                      <a:lnTo>
                        <a:pt x="169103" y="348873"/>
                      </a:lnTo>
                      <a:lnTo>
                        <a:pt x="194890" y="311725"/>
                      </a:lnTo>
                      <a:cubicBezTo>
                        <a:pt x="205020" y="300619"/>
                        <a:pt x="216667" y="290889"/>
                        <a:pt x="229946" y="282599"/>
                      </a:cubicBezTo>
                      <a:cubicBezTo>
                        <a:pt x="233504" y="280361"/>
                        <a:pt x="243738" y="277867"/>
                        <a:pt x="233137" y="270053"/>
                      </a:cubicBezTo>
                      <a:cubicBezTo>
                        <a:pt x="231303" y="268733"/>
                        <a:pt x="237869" y="265982"/>
                        <a:pt x="240914" y="265505"/>
                      </a:cubicBezTo>
                      <a:cubicBezTo>
                        <a:pt x="259622" y="262644"/>
                        <a:pt x="278550" y="261030"/>
                        <a:pt x="297075" y="257398"/>
                      </a:cubicBezTo>
                      <a:cubicBezTo>
                        <a:pt x="337866" y="249401"/>
                        <a:pt x="369377" y="189278"/>
                        <a:pt x="353310" y="151091"/>
                      </a:cubicBezTo>
                      <a:cubicBezTo>
                        <a:pt x="352429" y="149000"/>
                        <a:pt x="351182" y="146029"/>
                        <a:pt x="349531" y="145552"/>
                      </a:cubicBezTo>
                      <a:cubicBezTo>
                        <a:pt x="345093" y="144305"/>
                        <a:pt x="343295" y="148413"/>
                        <a:pt x="341425" y="151385"/>
                      </a:cubicBezTo>
                      <a:cubicBezTo>
                        <a:pt x="330603" y="168515"/>
                        <a:pt x="324000" y="187664"/>
                        <a:pt x="316223" y="206225"/>
                      </a:cubicBezTo>
                      <a:cubicBezTo>
                        <a:pt x="313069" y="213782"/>
                        <a:pt x="312188" y="222476"/>
                        <a:pt x="302247" y="232527"/>
                      </a:cubicBezTo>
                      <a:cubicBezTo>
                        <a:pt x="315306" y="185169"/>
                        <a:pt x="328916" y="143718"/>
                        <a:pt x="365415" y="114849"/>
                      </a:cubicBezTo>
                      <a:cubicBezTo>
                        <a:pt x="388965" y="96214"/>
                        <a:pt x="414863" y="96984"/>
                        <a:pt x="441458" y="108869"/>
                      </a:cubicBezTo>
                      <a:cubicBezTo>
                        <a:pt x="465999" y="119837"/>
                        <a:pt x="490613" y="131392"/>
                        <a:pt x="518566" y="129008"/>
                      </a:cubicBezTo>
                      <a:cubicBezTo>
                        <a:pt x="572966" y="124349"/>
                        <a:pt x="612400" y="96104"/>
                        <a:pt x="640610" y="50177"/>
                      </a:cubicBezTo>
                      <a:cubicBezTo>
                        <a:pt x="596847" y="62245"/>
                        <a:pt x="560788" y="89868"/>
                        <a:pt x="519996" y="109493"/>
                      </a:cubicBezTo>
                      <a:cubicBezTo>
                        <a:pt x="518015" y="103550"/>
                        <a:pt x="522638" y="101496"/>
                        <a:pt x="525242" y="99002"/>
                      </a:cubicBezTo>
                      <a:cubicBezTo>
                        <a:pt x="547068" y="77982"/>
                        <a:pt x="571646" y="61402"/>
                        <a:pt x="600479" y="51351"/>
                      </a:cubicBezTo>
                      <a:cubicBezTo>
                        <a:pt x="639949" y="37558"/>
                        <a:pt x="674651" y="44711"/>
                        <a:pt x="705721" y="72847"/>
                      </a:cubicBezTo>
                      <a:cubicBezTo>
                        <a:pt x="749484" y="112464"/>
                        <a:pt x="765881" y="109860"/>
                        <a:pt x="796585" y="59934"/>
                      </a:cubicBezTo>
                      <a:cubicBezTo>
                        <a:pt x="825381" y="13127"/>
                        <a:pt x="857405" y="875"/>
                        <a:pt x="909935" y="16759"/>
                      </a:cubicBezTo>
                      <a:cubicBezTo>
                        <a:pt x="934659" y="24242"/>
                        <a:pt x="957696" y="35504"/>
                        <a:pt x="979412" y="49296"/>
                      </a:cubicBezTo>
                      <a:cubicBezTo>
                        <a:pt x="987189" y="54249"/>
                        <a:pt x="992581" y="55386"/>
                        <a:pt x="999734" y="47976"/>
                      </a:cubicBezTo>
                      <a:cubicBezTo>
                        <a:pt x="1012793" y="34513"/>
                        <a:pt x="1029704" y="25856"/>
                        <a:pt x="1043056" y="12027"/>
                      </a:cubicBezTo>
                      <a:cubicBezTo>
                        <a:pt x="1052575" y="2159"/>
                        <a:pt x="1064076" y="-1454"/>
                        <a:pt x="1076438" y="518"/>
                      </a:cubicBezTo>
                      <a:close/>
                    </a:path>
                  </a:pathLst>
                </a:custGeom>
                <a:solidFill>
                  <a:srgbClr val="693723"/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AFF8E799-001F-4AB4-B375-902C75C3B290}"/>
                    </a:ext>
                  </a:extLst>
                </p:cNvPr>
                <p:cNvSpPr/>
                <p:nvPr/>
              </p:nvSpPr>
              <p:spPr>
                <a:xfrm>
                  <a:off x="7940651" y="1937869"/>
                  <a:ext cx="969670" cy="1131758"/>
                </a:xfrm>
                <a:custGeom>
                  <a:avLst/>
                  <a:gdLst>
                    <a:gd name="connsiteX0" fmla="*/ 967768 w 969670"/>
                    <a:gd name="connsiteY0" fmla="*/ 764 h 1131758"/>
                    <a:gd name="connsiteX1" fmla="*/ 967842 w 969670"/>
                    <a:gd name="connsiteY1" fmla="*/ 874 h 1131758"/>
                    <a:gd name="connsiteX2" fmla="*/ 845285 w 969670"/>
                    <a:gd name="connsiteY2" fmla="*/ 303984 h 1131758"/>
                    <a:gd name="connsiteX3" fmla="*/ 839379 w 969670"/>
                    <a:gd name="connsiteY3" fmla="*/ 510288 h 1131758"/>
                    <a:gd name="connsiteX4" fmla="*/ 693748 w 969670"/>
                    <a:gd name="connsiteY4" fmla="*/ 693482 h 1131758"/>
                    <a:gd name="connsiteX5" fmla="*/ 445736 w 969670"/>
                    <a:gd name="connsiteY5" fmla="*/ 1017648 h 1131758"/>
                    <a:gd name="connsiteX6" fmla="*/ 380917 w 969670"/>
                    <a:gd name="connsiteY6" fmla="*/ 1087199 h 1131758"/>
                    <a:gd name="connsiteX7" fmla="*/ 205537 w 969670"/>
                    <a:gd name="connsiteY7" fmla="*/ 1118342 h 1131758"/>
                    <a:gd name="connsiteX8" fmla="*/ 2901 w 969670"/>
                    <a:gd name="connsiteY8" fmla="*/ 969410 h 1131758"/>
                    <a:gd name="connsiteX9" fmla="*/ 11888 w 969670"/>
                    <a:gd name="connsiteY9" fmla="*/ 940724 h 1131758"/>
                    <a:gd name="connsiteX10" fmla="*/ 68636 w 969670"/>
                    <a:gd name="connsiteY10" fmla="*/ 869083 h 1131758"/>
                    <a:gd name="connsiteX11" fmla="*/ 105906 w 969670"/>
                    <a:gd name="connsiteY11" fmla="*/ 814792 h 1131758"/>
                    <a:gd name="connsiteX12" fmla="*/ 124394 w 969670"/>
                    <a:gd name="connsiteY12" fmla="*/ 803934 h 1131758"/>
                    <a:gd name="connsiteX13" fmla="*/ 204803 w 969670"/>
                    <a:gd name="connsiteY13" fmla="*/ 858151 h 1131758"/>
                    <a:gd name="connsiteX14" fmla="*/ 279783 w 969670"/>
                    <a:gd name="connsiteY14" fmla="*/ 848320 h 1131758"/>
                    <a:gd name="connsiteX15" fmla="*/ 398635 w 969670"/>
                    <a:gd name="connsiteY15" fmla="*/ 688457 h 1131758"/>
                    <a:gd name="connsiteX16" fmla="*/ 853979 w 969670"/>
                    <a:gd name="connsiteY16" fmla="*/ 91591 h 1131758"/>
                    <a:gd name="connsiteX17" fmla="*/ 967768 w 969670"/>
                    <a:gd name="connsiteY17" fmla="*/ 764 h 1131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69670" h="1131758">
                      <a:moveTo>
                        <a:pt x="967768" y="764"/>
                      </a:moveTo>
                      <a:cubicBezTo>
                        <a:pt x="970850" y="5790"/>
                        <a:pt x="969676" y="-2611"/>
                        <a:pt x="967842" y="874"/>
                      </a:cubicBezTo>
                      <a:cubicBezTo>
                        <a:pt x="917366" y="98010"/>
                        <a:pt x="869862" y="196357"/>
                        <a:pt x="845285" y="303984"/>
                      </a:cubicBezTo>
                      <a:cubicBezTo>
                        <a:pt x="829658" y="372361"/>
                        <a:pt x="823532" y="441031"/>
                        <a:pt x="839379" y="510288"/>
                      </a:cubicBezTo>
                      <a:cubicBezTo>
                        <a:pt x="788536" y="569531"/>
                        <a:pt x="741436" y="631745"/>
                        <a:pt x="693748" y="693482"/>
                      </a:cubicBezTo>
                      <a:cubicBezTo>
                        <a:pt x="610588" y="801146"/>
                        <a:pt x="528565" y="909727"/>
                        <a:pt x="445736" y="1017648"/>
                      </a:cubicBezTo>
                      <a:cubicBezTo>
                        <a:pt x="426404" y="1042849"/>
                        <a:pt x="404798" y="1066069"/>
                        <a:pt x="380917" y="1087199"/>
                      </a:cubicBezTo>
                      <a:cubicBezTo>
                        <a:pt x="328718" y="1133419"/>
                        <a:pt x="269768" y="1143470"/>
                        <a:pt x="205537" y="1118342"/>
                      </a:cubicBezTo>
                      <a:cubicBezTo>
                        <a:pt x="124944" y="1086832"/>
                        <a:pt x="57815" y="1036246"/>
                        <a:pt x="2901" y="969410"/>
                      </a:cubicBezTo>
                      <a:cubicBezTo>
                        <a:pt x="-5059" y="956498"/>
                        <a:pt x="5175" y="948171"/>
                        <a:pt x="11888" y="940724"/>
                      </a:cubicBezTo>
                      <a:cubicBezTo>
                        <a:pt x="32357" y="918018"/>
                        <a:pt x="50075" y="893257"/>
                        <a:pt x="68636" y="869083"/>
                      </a:cubicBezTo>
                      <a:cubicBezTo>
                        <a:pt x="82026" y="851622"/>
                        <a:pt x="93251" y="832730"/>
                        <a:pt x="105906" y="814792"/>
                      </a:cubicBezTo>
                      <a:cubicBezTo>
                        <a:pt x="110418" y="808409"/>
                        <a:pt x="114160" y="800596"/>
                        <a:pt x="124394" y="803934"/>
                      </a:cubicBezTo>
                      <a:cubicBezTo>
                        <a:pt x="151173" y="822055"/>
                        <a:pt x="177731" y="840507"/>
                        <a:pt x="204803" y="858151"/>
                      </a:cubicBezTo>
                      <a:cubicBezTo>
                        <a:pt x="236680" y="878950"/>
                        <a:pt x="256196" y="877410"/>
                        <a:pt x="279783" y="848320"/>
                      </a:cubicBezTo>
                      <a:cubicBezTo>
                        <a:pt x="321601" y="796744"/>
                        <a:pt x="363529" y="745535"/>
                        <a:pt x="398635" y="688457"/>
                      </a:cubicBezTo>
                      <a:cubicBezTo>
                        <a:pt x="530326" y="474339"/>
                        <a:pt x="675150" y="269833"/>
                        <a:pt x="853979" y="91591"/>
                      </a:cubicBezTo>
                      <a:cubicBezTo>
                        <a:pt x="890735" y="54981"/>
                        <a:pt x="926464" y="32238"/>
                        <a:pt x="967768" y="764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7AD04440-8465-48F5-8ED0-BD29E03F9CDD}"/>
                    </a:ext>
                  </a:extLst>
                </p:cNvPr>
                <p:cNvSpPr/>
                <p:nvPr/>
              </p:nvSpPr>
              <p:spPr>
                <a:xfrm>
                  <a:off x="6957846" y="2094246"/>
                  <a:ext cx="962414" cy="681932"/>
                </a:xfrm>
                <a:custGeom>
                  <a:avLst/>
                  <a:gdLst>
                    <a:gd name="connsiteX0" fmla="*/ 846568 w 962414"/>
                    <a:gd name="connsiteY0" fmla="*/ 681086 h 681932"/>
                    <a:gd name="connsiteX1" fmla="*/ 552225 w 962414"/>
                    <a:gd name="connsiteY1" fmla="*/ 450938 h 681932"/>
                    <a:gd name="connsiteX2" fmla="*/ 517780 w 962414"/>
                    <a:gd name="connsiteY2" fmla="*/ 435054 h 681932"/>
                    <a:gd name="connsiteX3" fmla="*/ 176814 w 962414"/>
                    <a:gd name="connsiteY3" fmla="*/ 398408 h 681932"/>
                    <a:gd name="connsiteX4" fmla="*/ 100110 w 962414"/>
                    <a:gd name="connsiteY4" fmla="*/ 395767 h 681932"/>
                    <a:gd name="connsiteX5" fmla="*/ 77770 w 962414"/>
                    <a:gd name="connsiteY5" fmla="*/ 337001 h 681932"/>
                    <a:gd name="connsiteX6" fmla="*/ 87711 w 962414"/>
                    <a:gd name="connsiteY6" fmla="*/ 323832 h 681932"/>
                    <a:gd name="connsiteX7" fmla="*/ 67426 w 962414"/>
                    <a:gd name="connsiteY7" fmla="*/ 322145 h 681932"/>
                    <a:gd name="connsiteX8" fmla="*/ 33384 w 962414"/>
                    <a:gd name="connsiteY8" fmla="*/ 316239 h 681932"/>
                    <a:gd name="connsiteX9" fmla="*/ 14822 w 962414"/>
                    <a:gd name="connsiteY9" fmla="*/ 260004 h 681932"/>
                    <a:gd name="connsiteX10" fmla="*/ 14346 w 962414"/>
                    <a:gd name="connsiteY10" fmla="*/ 239645 h 681932"/>
                    <a:gd name="connsiteX11" fmla="*/ 39547 w 962414"/>
                    <a:gd name="connsiteY11" fmla="*/ 164152 h 681932"/>
                    <a:gd name="connsiteX12" fmla="*/ 47507 w 962414"/>
                    <a:gd name="connsiteY12" fmla="*/ 148268 h 681932"/>
                    <a:gd name="connsiteX13" fmla="*/ 65848 w 962414"/>
                    <a:gd name="connsiteY13" fmla="*/ 98820 h 681932"/>
                    <a:gd name="connsiteX14" fmla="*/ 115517 w 962414"/>
                    <a:gd name="connsiteY14" fmla="*/ 87081 h 681932"/>
                    <a:gd name="connsiteX15" fmla="*/ 287412 w 962414"/>
                    <a:gd name="connsiteY15" fmla="*/ 92327 h 681932"/>
                    <a:gd name="connsiteX16" fmla="*/ 377872 w 962414"/>
                    <a:gd name="connsiteY16" fmla="*/ 102781 h 681932"/>
                    <a:gd name="connsiteX17" fmla="*/ 355202 w 962414"/>
                    <a:gd name="connsiteY17" fmla="*/ 84733 h 681932"/>
                    <a:gd name="connsiteX18" fmla="*/ 349883 w 962414"/>
                    <a:gd name="connsiteY18" fmla="*/ 19842 h 681932"/>
                    <a:gd name="connsiteX19" fmla="*/ 422882 w 962414"/>
                    <a:gd name="connsiteY19" fmla="*/ 13312 h 681932"/>
                    <a:gd name="connsiteX20" fmla="*/ 458868 w 962414"/>
                    <a:gd name="connsiteY20" fmla="*/ 49848 h 681932"/>
                    <a:gd name="connsiteX21" fmla="*/ 592723 w 962414"/>
                    <a:gd name="connsiteY21" fmla="*/ 165839 h 681932"/>
                    <a:gd name="connsiteX22" fmla="*/ 673792 w 962414"/>
                    <a:gd name="connsiteY22" fmla="*/ 314551 h 681932"/>
                    <a:gd name="connsiteX23" fmla="*/ 685604 w 962414"/>
                    <a:gd name="connsiteY23" fmla="*/ 337735 h 681932"/>
                    <a:gd name="connsiteX24" fmla="*/ 942971 w 962414"/>
                    <a:gd name="connsiteY24" fmla="*/ 549578 h 681932"/>
                    <a:gd name="connsiteX25" fmla="*/ 961899 w 962414"/>
                    <a:gd name="connsiteY25" fmla="*/ 566819 h 681932"/>
                    <a:gd name="connsiteX26" fmla="*/ 954269 w 962414"/>
                    <a:gd name="connsiteY26" fmla="*/ 584060 h 681932"/>
                    <a:gd name="connsiteX27" fmla="*/ 864653 w 962414"/>
                    <a:gd name="connsiteY27" fmla="*/ 672135 h 681932"/>
                    <a:gd name="connsiteX28" fmla="*/ 846568 w 962414"/>
                    <a:gd name="connsiteY28" fmla="*/ 681086 h 6819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962414" h="681932">
                      <a:moveTo>
                        <a:pt x="846568" y="681086"/>
                      </a:moveTo>
                      <a:cubicBezTo>
                        <a:pt x="748442" y="604419"/>
                        <a:pt x="650205" y="527825"/>
                        <a:pt x="552225" y="450938"/>
                      </a:cubicBezTo>
                      <a:cubicBezTo>
                        <a:pt x="541771" y="442721"/>
                        <a:pt x="530289" y="438356"/>
                        <a:pt x="517780" y="435054"/>
                      </a:cubicBezTo>
                      <a:cubicBezTo>
                        <a:pt x="405934" y="405855"/>
                        <a:pt x="292328" y="393786"/>
                        <a:pt x="176814" y="398408"/>
                      </a:cubicBezTo>
                      <a:cubicBezTo>
                        <a:pt x="151246" y="399435"/>
                        <a:pt x="125421" y="401343"/>
                        <a:pt x="100110" y="395767"/>
                      </a:cubicBezTo>
                      <a:cubicBezTo>
                        <a:pt x="62583" y="387513"/>
                        <a:pt x="55540" y="368548"/>
                        <a:pt x="77770" y="337001"/>
                      </a:cubicBezTo>
                      <a:cubicBezTo>
                        <a:pt x="80851" y="332636"/>
                        <a:pt x="84190" y="328491"/>
                        <a:pt x="87711" y="323832"/>
                      </a:cubicBezTo>
                      <a:cubicBezTo>
                        <a:pt x="80448" y="319430"/>
                        <a:pt x="73772" y="322255"/>
                        <a:pt x="67426" y="322145"/>
                      </a:cubicBezTo>
                      <a:cubicBezTo>
                        <a:pt x="55724" y="321961"/>
                        <a:pt x="44242" y="321044"/>
                        <a:pt x="33384" y="316239"/>
                      </a:cubicBezTo>
                      <a:cubicBezTo>
                        <a:pt x="7302" y="304720"/>
                        <a:pt x="296" y="284508"/>
                        <a:pt x="14822" y="260004"/>
                      </a:cubicBezTo>
                      <a:cubicBezTo>
                        <a:pt x="19298" y="252447"/>
                        <a:pt x="21682" y="247678"/>
                        <a:pt x="14346" y="239645"/>
                      </a:cubicBezTo>
                      <a:cubicBezTo>
                        <a:pt x="-12506" y="210115"/>
                        <a:pt x="-291" y="173066"/>
                        <a:pt x="39547" y="164152"/>
                      </a:cubicBezTo>
                      <a:cubicBezTo>
                        <a:pt x="51762" y="161400"/>
                        <a:pt x="52862" y="159273"/>
                        <a:pt x="47507" y="148268"/>
                      </a:cubicBezTo>
                      <a:cubicBezTo>
                        <a:pt x="36759" y="126295"/>
                        <a:pt x="43655" y="109201"/>
                        <a:pt x="65848" y="98820"/>
                      </a:cubicBezTo>
                      <a:cubicBezTo>
                        <a:pt x="81548" y="91483"/>
                        <a:pt x="98569" y="87998"/>
                        <a:pt x="115517" y="87081"/>
                      </a:cubicBezTo>
                      <a:cubicBezTo>
                        <a:pt x="172925" y="84073"/>
                        <a:pt x="230260" y="85320"/>
                        <a:pt x="287412" y="92327"/>
                      </a:cubicBezTo>
                      <a:cubicBezTo>
                        <a:pt x="316869" y="95958"/>
                        <a:pt x="346325" y="99150"/>
                        <a:pt x="377872" y="102781"/>
                      </a:cubicBezTo>
                      <a:cubicBezTo>
                        <a:pt x="369142" y="95922"/>
                        <a:pt x="361548" y="90933"/>
                        <a:pt x="355202" y="84733"/>
                      </a:cubicBezTo>
                      <a:cubicBezTo>
                        <a:pt x="333706" y="63788"/>
                        <a:pt x="331909" y="39650"/>
                        <a:pt x="349883" y="19842"/>
                      </a:cubicBezTo>
                      <a:cubicBezTo>
                        <a:pt x="371269" y="-3782"/>
                        <a:pt x="400469" y="-6753"/>
                        <a:pt x="422882" y="13312"/>
                      </a:cubicBezTo>
                      <a:cubicBezTo>
                        <a:pt x="435574" y="24720"/>
                        <a:pt x="447753" y="36899"/>
                        <a:pt x="458868" y="49848"/>
                      </a:cubicBezTo>
                      <a:cubicBezTo>
                        <a:pt x="497825" y="95115"/>
                        <a:pt x="542321" y="134292"/>
                        <a:pt x="592723" y="165839"/>
                      </a:cubicBezTo>
                      <a:cubicBezTo>
                        <a:pt x="648444" y="200724"/>
                        <a:pt x="672472" y="251163"/>
                        <a:pt x="673792" y="314551"/>
                      </a:cubicBezTo>
                      <a:cubicBezTo>
                        <a:pt x="674012" y="324932"/>
                        <a:pt x="678121" y="331609"/>
                        <a:pt x="685604" y="337735"/>
                      </a:cubicBezTo>
                      <a:cubicBezTo>
                        <a:pt x="771478" y="408276"/>
                        <a:pt x="857243" y="478890"/>
                        <a:pt x="942971" y="549578"/>
                      </a:cubicBezTo>
                      <a:cubicBezTo>
                        <a:pt x="949537" y="555007"/>
                        <a:pt x="955589" y="561059"/>
                        <a:pt x="961899" y="566819"/>
                      </a:cubicBezTo>
                      <a:cubicBezTo>
                        <a:pt x="963953" y="574595"/>
                        <a:pt x="959551" y="579694"/>
                        <a:pt x="954269" y="584060"/>
                      </a:cubicBezTo>
                      <a:cubicBezTo>
                        <a:pt x="921951" y="610948"/>
                        <a:pt x="891028" y="639194"/>
                        <a:pt x="864653" y="672135"/>
                      </a:cubicBezTo>
                      <a:cubicBezTo>
                        <a:pt x="860251" y="677821"/>
                        <a:pt x="855555" y="684277"/>
                        <a:pt x="846568" y="681086"/>
                      </a:cubicBezTo>
                      <a:close/>
                    </a:path>
                  </a:pathLst>
                </a:custGeom>
                <a:solidFill>
                  <a:srgbClr val="F4AB92"/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7" name="자유형: 도형 76">
                  <a:extLst>
                    <a:ext uri="{FF2B5EF4-FFF2-40B4-BE49-F238E27FC236}">
                      <a16:creationId xmlns:a16="http://schemas.microsoft.com/office/drawing/2014/main" id="{0E6372B4-C98B-4FB4-9D81-10D6CE4DBE06}"/>
                    </a:ext>
                  </a:extLst>
                </p:cNvPr>
                <p:cNvSpPr/>
                <p:nvPr/>
              </p:nvSpPr>
              <p:spPr>
                <a:xfrm>
                  <a:off x="7787994" y="2641952"/>
                  <a:ext cx="279522" cy="296708"/>
                </a:xfrm>
                <a:custGeom>
                  <a:avLst/>
                  <a:gdLst>
                    <a:gd name="connsiteX0" fmla="*/ 16420 w 279522"/>
                    <a:gd name="connsiteY0" fmla="*/ 133380 h 296708"/>
                    <a:gd name="connsiteX1" fmla="*/ 131787 w 279522"/>
                    <a:gd name="connsiteY1" fmla="*/ 19260 h 296708"/>
                    <a:gd name="connsiteX2" fmla="*/ 135126 w 279522"/>
                    <a:gd name="connsiteY2" fmla="*/ 17792 h 296708"/>
                    <a:gd name="connsiteX3" fmla="*/ 205666 w 279522"/>
                    <a:gd name="connsiteY3" fmla="*/ 18526 h 296708"/>
                    <a:gd name="connsiteX4" fmla="*/ 271035 w 279522"/>
                    <a:gd name="connsiteY4" fmla="*/ 73330 h 296708"/>
                    <a:gd name="connsiteX5" fmla="*/ 277088 w 279522"/>
                    <a:gd name="connsiteY5" fmla="*/ 99852 h 296708"/>
                    <a:gd name="connsiteX6" fmla="*/ 224742 w 279522"/>
                    <a:gd name="connsiteY6" fmla="*/ 174171 h 296708"/>
                    <a:gd name="connsiteX7" fmla="*/ 162381 w 279522"/>
                    <a:gd name="connsiteY7" fmla="*/ 252672 h 296708"/>
                    <a:gd name="connsiteX8" fmla="*/ 155595 w 279522"/>
                    <a:gd name="connsiteY8" fmla="*/ 265328 h 296708"/>
                    <a:gd name="connsiteX9" fmla="*/ 126138 w 279522"/>
                    <a:gd name="connsiteY9" fmla="*/ 290419 h 296708"/>
                    <a:gd name="connsiteX10" fmla="*/ 105559 w 279522"/>
                    <a:gd name="connsiteY10" fmla="*/ 291409 h 296708"/>
                    <a:gd name="connsiteX11" fmla="*/ 3838 w 279522"/>
                    <a:gd name="connsiteY11" fmla="*/ 170283 h 296708"/>
                    <a:gd name="connsiteX12" fmla="*/ 4975 w 279522"/>
                    <a:gd name="connsiteY12" fmla="*/ 149704 h 296708"/>
                    <a:gd name="connsiteX13" fmla="*/ 16420 w 279522"/>
                    <a:gd name="connsiteY13" fmla="*/ 133380 h 296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79522" h="296708">
                      <a:moveTo>
                        <a:pt x="16420" y="133380"/>
                      </a:moveTo>
                      <a:cubicBezTo>
                        <a:pt x="50755" y="91158"/>
                        <a:pt x="89566" y="53521"/>
                        <a:pt x="131787" y="19260"/>
                      </a:cubicBezTo>
                      <a:cubicBezTo>
                        <a:pt x="132924" y="18783"/>
                        <a:pt x="134135" y="18452"/>
                        <a:pt x="135126" y="17792"/>
                      </a:cubicBezTo>
                      <a:cubicBezTo>
                        <a:pt x="170268" y="-6052"/>
                        <a:pt x="170268" y="-6052"/>
                        <a:pt x="205666" y="18526"/>
                      </a:cubicBezTo>
                      <a:cubicBezTo>
                        <a:pt x="229107" y="34813"/>
                        <a:pt x="250309" y="53705"/>
                        <a:pt x="271035" y="73330"/>
                      </a:cubicBezTo>
                      <a:cubicBezTo>
                        <a:pt x="279986" y="81804"/>
                        <a:pt x="281600" y="89507"/>
                        <a:pt x="277088" y="99852"/>
                      </a:cubicBezTo>
                      <a:cubicBezTo>
                        <a:pt x="259700" y="124686"/>
                        <a:pt x="242936" y="149960"/>
                        <a:pt x="224742" y="174171"/>
                      </a:cubicBezTo>
                      <a:cubicBezTo>
                        <a:pt x="204676" y="200876"/>
                        <a:pt x="183290" y="226591"/>
                        <a:pt x="162381" y="252672"/>
                      </a:cubicBezTo>
                      <a:cubicBezTo>
                        <a:pt x="159299" y="256524"/>
                        <a:pt x="156218" y="260229"/>
                        <a:pt x="155595" y="265328"/>
                      </a:cubicBezTo>
                      <a:cubicBezTo>
                        <a:pt x="140921" y="267859"/>
                        <a:pt x="135639" y="281798"/>
                        <a:pt x="126138" y="290419"/>
                      </a:cubicBezTo>
                      <a:cubicBezTo>
                        <a:pt x="118545" y="297315"/>
                        <a:pt x="114180" y="299773"/>
                        <a:pt x="105559" y="291409"/>
                      </a:cubicBezTo>
                      <a:cubicBezTo>
                        <a:pt x="67446" y="254506"/>
                        <a:pt x="33294" y="214449"/>
                        <a:pt x="3838" y="170283"/>
                      </a:cubicBezTo>
                      <a:cubicBezTo>
                        <a:pt x="-1628" y="162102"/>
                        <a:pt x="-1261" y="156600"/>
                        <a:pt x="4975" y="149704"/>
                      </a:cubicBezTo>
                      <a:cubicBezTo>
                        <a:pt x="9377" y="144825"/>
                        <a:pt x="12642" y="138882"/>
                        <a:pt x="16420" y="133380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8" name="자유형: 도형 77">
                  <a:extLst>
                    <a:ext uri="{FF2B5EF4-FFF2-40B4-BE49-F238E27FC236}">
                      <a16:creationId xmlns:a16="http://schemas.microsoft.com/office/drawing/2014/main" id="{5F8D3812-0D95-41F5-B431-342CC2B59CCA}"/>
                    </a:ext>
                  </a:extLst>
                </p:cNvPr>
                <p:cNvSpPr/>
                <p:nvPr/>
              </p:nvSpPr>
              <p:spPr>
                <a:xfrm>
                  <a:off x="8989048" y="1692235"/>
                  <a:ext cx="697450" cy="575626"/>
                </a:xfrm>
                <a:custGeom>
                  <a:avLst/>
                  <a:gdLst>
                    <a:gd name="connsiteX0" fmla="*/ 509964 w 697450"/>
                    <a:gd name="connsiteY0" fmla="*/ 0 h 575626"/>
                    <a:gd name="connsiteX1" fmla="*/ 424530 w 697450"/>
                    <a:gd name="connsiteY1" fmla="*/ 27512 h 575626"/>
                    <a:gd name="connsiteX2" fmla="*/ 170391 w 697450"/>
                    <a:gd name="connsiteY2" fmla="*/ 55795 h 575626"/>
                    <a:gd name="connsiteX3" fmla="*/ 99044 w 697450"/>
                    <a:gd name="connsiteY3" fmla="*/ 66726 h 575626"/>
                    <a:gd name="connsiteX4" fmla="*/ 55574 w 697450"/>
                    <a:gd name="connsiteY4" fmla="*/ 112690 h 575626"/>
                    <a:gd name="connsiteX5" fmla="*/ 0 w 697450"/>
                    <a:gd name="connsiteY5" fmla="*/ 198711 h 575626"/>
                    <a:gd name="connsiteX6" fmla="*/ 115844 w 697450"/>
                    <a:gd name="connsiteY6" fmla="*/ 575627 h 575626"/>
                    <a:gd name="connsiteX7" fmla="*/ 293462 w 697450"/>
                    <a:gd name="connsiteY7" fmla="*/ 495585 h 575626"/>
                    <a:gd name="connsiteX8" fmla="*/ 330255 w 697450"/>
                    <a:gd name="connsiteY8" fmla="*/ 488541 h 575626"/>
                    <a:gd name="connsiteX9" fmla="*/ 385169 w 697450"/>
                    <a:gd name="connsiteY9" fmla="*/ 474602 h 575626"/>
                    <a:gd name="connsiteX10" fmla="*/ 514990 w 697450"/>
                    <a:gd name="connsiteY10" fmla="*/ 522473 h 575626"/>
                    <a:gd name="connsiteX11" fmla="*/ 537476 w 697450"/>
                    <a:gd name="connsiteY11" fmla="*/ 518548 h 575626"/>
                    <a:gd name="connsiteX12" fmla="*/ 652440 w 697450"/>
                    <a:gd name="connsiteY12" fmla="*/ 276148 h 575626"/>
                    <a:gd name="connsiteX13" fmla="*/ 697450 w 697450"/>
                    <a:gd name="connsiteY13" fmla="*/ 125895 h 575626"/>
                    <a:gd name="connsiteX14" fmla="*/ 509964 w 697450"/>
                    <a:gd name="connsiteY14" fmla="*/ 0 h 575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97450" h="575626">
                      <a:moveTo>
                        <a:pt x="509964" y="0"/>
                      </a:moveTo>
                      <a:cubicBezTo>
                        <a:pt x="482525" y="12436"/>
                        <a:pt x="454426" y="22780"/>
                        <a:pt x="424530" y="27512"/>
                      </a:cubicBezTo>
                      <a:cubicBezTo>
                        <a:pt x="409160" y="31547"/>
                        <a:pt x="200251" y="45487"/>
                        <a:pt x="170391" y="55795"/>
                      </a:cubicBezTo>
                      <a:cubicBezTo>
                        <a:pt x="146621" y="59426"/>
                        <a:pt x="122814" y="63058"/>
                        <a:pt x="99044" y="66726"/>
                      </a:cubicBezTo>
                      <a:cubicBezTo>
                        <a:pt x="84554" y="82059"/>
                        <a:pt x="70064" y="97356"/>
                        <a:pt x="55574" y="112690"/>
                      </a:cubicBezTo>
                      <a:cubicBezTo>
                        <a:pt x="41965" y="127106"/>
                        <a:pt x="6199" y="185468"/>
                        <a:pt x="0" y="198711"/>
                      </a:cubicBezTo>
                      <a:cubicBezTo>
                        <a:pt x="1321" y="335538"/>
                        <a:pt x="40131" y="460663"/>
                        <a:pt x="115844" y="575627"/>
                      </a:cubicBezTo>
                      <a:cubicBezTo>
                        <a:pt x="169731" y="495218"/>
                        <a:pt x="215108" y="475079"/>
                        <a:pt x="293462" y="495585"/>
                      </a:cubicBezTo>
                      <a:cubicBezTo>
                        <a:pt x="315582" y="514219"/>
                        <a:pt x="322919" y="499546"/>
                        <a:pt x="330255" y="488541"/>
                      </a:cubicBezTo>
                      <a:cubicBezTo>
                        <a:pt x="346432" y="486524"/>
                        <a:pt x="370239" y="480912"/>
                        <a:pt x="385169" y="474602"/>
                      </a:cubicBezTo>
                      <a:cubicBezTo>
                        <a:pt x="432123" y="468549"/>
                        <a:pt x="475666" y="484030"/>
                        <a:pt x="514990" y="522473"/>
                      </a:cubicBezTo>
                      <a:cubicBezTo>
                        <a:pt x="527499" y="534689"/>
                        <a:pt x="530910" y="529736"/>
                        <a:pt x="537476" y="518548"/>
                      </a:cubicBezTo>
                      <a:cubicBezTo>
                        <a:pt x="582963" y="441111"/>
                        <a:pt x="621810" y="360555"/>
                        <a:pt x="652440" y="276148"/>
                      </a:cubicBezTo>
                      <a:cubicBezTo>
                        <a:pt x="670305" y="226956"/>
                        <a:pt x="687619" y="177545"/>
                        <a:pt x="697450" y="125895"/>
                      </a:cubicBezTo>
                      <a:cubicBezTo>
                        <a:pt x="644076" y="70321"/>
                        <a:pt x="581716" y="28136"/>
                        <a:pt x="509964" y="0"/>
                      </a:cubicBezTo>
                      <a:close/>
                    </a:path>
                  </a:pathLst>
                </a:custGeom>
                <a:solidFill>
                  <a:srgbClr val="FEFCFC"/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DF305C9A-AA95-4031-B229-F7F7C0522C93}"/>
                    </a:ext>
                  </a:extLst>
                </p:cNvPr>
                <p:cNvSpPr/>
                <p:nvPr/>
              </p:nvSpPr>
              <p:spPr>
                <a:xfrm>
                  <a:off x="8704170" y="639896"/>
                  <a:ext cx="948498" cy="1555521"/>
                </a:xfrm>
                <a:custGeom>
                  <a:avLst/>
                  <a:gdLst>
                    <a:gd name="connsiteX0" fmla="*/ 578304 w 948498"/>
                    <a:gd name="connsiteY0" fmla="*/ 1547887 h 1555521"/>
                    <a:gd name="connsiteX1" fmla="*/ 477573 w 948498"/>
                    <a:gd name="connsiteY1" fmla="*/ 1363373 h 1555521"/>
                    <a:gd name="connsiteX2" fmla="*/ 421375 w 948498"/>
                    <a:gd name="connsiteY2" fmla="*/ 1279883 h 1555521"/>
                    <a:gd name="connsiteX3" fmla="*/ 406592 w 948498"/>
                    <a:gd name="connsiteY3" fmla="*/ 1252554 h 1555521"/>
                    <a:gd name="connsiteX4" fmla="*/ 422218 w 948498"/>
                    <a:gd name="connsiteY4" fmla="*/ 1190340 h 1555521"/>
                    <a:gd name="connsiteX5" fmla="*/ 463413 w 948498"/>
                    <a:gd name="connsiteY5" fmla="*/ 1121120 h 1555521"/>
                    <a:gd name="connsiteX6" fmla="*/ 459195 w 948498"/>
                    <a:gd name="connsiteY6" fmla="*/ 1007476 h 1555521"/>
                    <a:gd name="connsiteX7" fmla="*/ 438359 w 948498"/>
                    <a:gd name="connsiteY7" fmla="*/ 978020 h 1555521"/>
                    <a:gd name="connsiteX8" fmla="*/ 312610 w 948498"/>
                    <a:gd name="connsiteY8" fmla="*/ 906709 h 1555521"/>
                    <a:gd name="connsiteX9" fmla="*/ 126738 w 948498"/>
                    <a:gd name="connsiteY9" fmla="*/ 703192 h 1555521"/>
                    <a:gd name="connsiteX10" fmla="*/ 104692 w 948498"/>
                    <a:gd name="connsiteY10" fmla="*/ 688042 h 1555521"/>
                    <a:gd name="connsiteX11" fmla="*/ 3154 w 948498"/>
                    <a:gd name="connsiteY11" fmla="*/ 537570 h 1555521"/>
                    <a:gd name="connsiteX12" fmla="*/ 71788 w 948498"/>
                    <a:gd name="connsiteY12" fmla="*/ 523777 h 1555521"/>
                    <a:gd name="connsiteX13" fmla="*/ 93320 w 948498"/>
                    <a:gd name="connsiteY13" fmla="*/ 557892 h 1555521"/>
                    <a:gd name="connsiteX14" fmla="*/ 92037 w 948498"/>
                    <a:gd name="connsiteY14" fmla="*/ 537863 h 1555521"/>
                    <a:gd name="connsiteX15" fmla="*/ 76813 w 948498"/>
                    <a:gd name="connsiteY15" fmla="*/ 460719 h 1555521"/>
                    <a:gd name="connsiteX16" fmla="*/ 137670 w 948498"/>
                    <a:gd name="connsiteY16" fmla="*/ 332659 h 1555521"/>
                    <a:gd name="connsiteX17" fmla="*/ 234439 w 948498"/>
                    <a:gd name="connsiteY17" fmla="*/ 191284 h 1555521"/>
                    <a:gd name="connsiteX18" fmla="*/ 288620 w 948498"/>
                    <a:gd name="connsiteY18" fmla="*/ 95835 h 1555521"/>
                    <a:gd name="connsiteX19" fmla="*/ 309639 w 948498"/>
                    <a:gd name="connsiteY19" fmla="*/ 87362 h 1555521"/>
                    <a:gd name="connsiteX20" fmla="*/ 318003 w 948498"/>
                    <a:gd name="connsiteY20" fmla="*/ 107721 h 1555521"/>
                    <a:gd name="connsiteX21" fmla="*/ 386709 w 948498"/>
                    <a:gd name="connsiteY21" fmla="*/ 200455 h 1555521"/>
                    <a:gd name="connsiteX22" fmla="*/ 393863 w 948498"/>
                    <a:gd name="connsiteY22" fmla="*/ 218319 h 1555521"/>
                    <a:gd name="connsiteX23" fmla="*/ 374898 w 948498"/>
                    <a:gd name="connsiteY23" fmla="*/ 263622 h 1555521"/>
                    <a:gd name="connsiteX24" fmla="*/ 402006 w 948498"/>
                    <a:gd name="connsiteY24" fmla="*/ 325360 h 1555521"/>
                    <a:gd name="connsiteX25" fmla="*/ 437955 w 948498"/>
                    <a:gd name="connsiteY25" fmla="*/ 236184 h 1555521"/>
                    <a:gd name="connsiteX26" fmla="*/ 435167 w 948498"/>
                    <a:gd name="connsiteY26" fmla="*/ 169421 h 1555521"/>
                    <a:gd name="connsiteX27" fmla="*/ 404134 w 948498"/>
                    <a:gd name="connsiteY27" fmla="*/ 153904 h 1555521"/>
                    <a:gd name="connsiteX28" fmla="*/ 384985 w 948498"/>
                    <a:gd name="connsiteY28" fmla="*/ 42682 h 1555521"/>
                    <a:gd name="connsiteX29" fmla="*/ 447713 w 948498"/>
                    <a:gd name="connsiteY29" fmla="*/ 9337 h 1555521"/>
                    <a:gd name="connsiteX30" fmla="*/ 504865 w 948498"/>
                    <a:gd name="connsiteY30" fmla="*/ 37106 h 1555521"/>
                    <a:gd name="connsiteX31" fmla="*/ 519391 w 948498"/>
                    <a:gd name="connsiteY31" fmla="*/ 128997 h 1555521"/>
                    <a:gd name="connsiteX32" fmla="*/ 520932 w 948498"/>
                    <a:gd name="connsiteY32" fmla="*/ 143523 h 1555521"/>
                    <a:gd name="connsiteX33" fmla="*/ 529185 w 948498"/>
                    <a:gd name="connsiteY33" fmla="*/ 161681 h 1555521"/>
                    <a:gd name="connsiteX34" fmla="*/ 544776 w 948498"/>
                    <a:gd name="connsiteY34" fmla="*/ 147778 h 1555521"/>
                    <a:gd name="connsiteX35" fmla="*/ 563227 w 948498"/>
                    <a:gd name="connsiteY35" fmla="*/ 24561 h 1555521"/>
                    <a:gd name="connsiteX36" fmla="*/ 563814 w 948498"/>
                    <a:gd name="connsiteY36" fmla="*/ 2588 h 1555521"/>
                    <a:gd name="connsiteX37" fmla="*/ 586411 w 948498"/>
                    <a:gd name="connsiteY37" fmla="*/ 4935 h 1555521"/>
                    <a:gd name="connsiteX38" fmla="*/ 699100 w 948498"/>
                    <a:gd name="connsiteY38" fmla="*/ 161974 h 1555521"/>
                    <a:gd name="connsiteX39" fmla="*/ 694515 w 948498"/>
                    <a:gd name="connsiteY39" fmla="*/ 198620 h 1555521"/>
                    <a:gd name="connsiteX40" fmla="*/ 706950 w 948498"/>
                    <a:gd name="connsiteY40" fmla="*/ 220814 h 1555521"/>
                    <a:gd name="connsiteX41" fmla="*/ 852104 w 948498"/>
                    <a:gd name="connsiteY41" fmla="*/ 311273 h 1555521"/>
                    <a:gd name="connsiteX42" fmla="*/ 860541 w 948498"/>
                    <a:gd name="connsiteY42" fmla="*/ 362593 h 1555521"/>
                    <a:gd name="connsiteX43" fmla="*/ 849573 w 948498"/>
                    <a:gd name="connsiteY43" fmla="*/ 429135 h 1555521"/>
                    <a:gd name="connsiteX44" fmla="*/ 860064 w 948498"/>
                    <a:gd name="connsiteY44" fmla="*/ 407015 h 1555521"/>
                    <a:gd name="connsiteX45" fmla="*/ 905477 w 948498"/>
                    <a:gd name="connsiteY45" fmla="*/ 382071 h 1555521"/>
                    <a:gd name="connsiteX46" fmla="*/ 939776 w 948498"/>
                    <a:gd name="connsiteY46" fmla="*/ 413508 h 1555521"/>
                    <a:gd name="connsiteX47" fmla="*/ 909293 w 948498"/>
                    <a:gd name="connsiteY47" fmla="*/ 571501 h 1555521"/>
                    <a:gd name="connsiteX48" fmla="*/ 894216 w 948498"/>
                    <a:gd name="connsiteY48" fmla="*/ 601764 h 1555521"/>
                    <a:gd name="connsiteX49" fmla="*/ 696459 w 948498"/>
                    <a:gd name="connsiteY49" fmla="*/ 924059 h 1555521"/>
                    <a:gd name="connsiteX50" fmla="*/ 685417 w 948498"/>
                    <a:gd name="connsiteY50" fmla="*/ 951828 h 1555521"/>
                    <a:gd name="connsiteX51" fmla="*/ 706877 w 948498"/>
                    <a:gd name="connsiteY51" fmla="*/ 1092434 h 1555521"/>
                    <a:gd name="connsiteX52" fmla="*/ 775327 w 948498"/>
                    <a:gd name="connsiteY52" fmla="*/ 1158683 h 1555521"/>
                    <a:gd name="connsiteX53" fmla="*/ 793338 w 948498"/>
                    <a:gd name="connsiteY53" fmla="*/ 1203913 h 1555521"/>
                    <a:gd name="connsiteX54" fmla="*/ 741212 w 948498"/>
                    <a:gd name="connsiteY54" fmla="*/ 1274527 h 1555521"/>
                    <a:gd name="connsiteX55" fmla="*/ 622873 w 948498"/>
                    <a:gd name="connsiteY55" fmla="*/ 1511865 h 1555521"/>
                    <a:gd name="connsiteX56" fmla="*/ 611502 w 948498"/>
                    <a:gd name="connsiteY56" fmla="*/ 1544586 h 1555521"/>
                    <a:gd name="connsiteX57" fmla="*/ 578304 w 948498"/>
                    <a:gd name="connsiteY57" fmla="*/ 1547887 h 1555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948498" h="1555521">
                      <a:moveTo>
                        <a:pt x="578304" y="1547887"/>
                      </a:moveTo>
                      <a:cubicBezTo>
                        <a:pt x="545509" y="1485967"/>
                        <a:pt x="518034" y="1421148"/>
                        <a:pt x="477573" y="1363373"/>
                      </a:cubicBezTo>
                      <a:cubicBezTo>
                        <a:pt x="458351" y="1335897"/>
                        <a:pt x="439826" y="1307908"/>
                        <a:pt x="421375" y="1279883"/>
                      </a:cubicBezTo>
                      <a:cubicBezTo>
                        <a:pt x="415689" y="1271262"/>
                        <a:pt x="410700" y="1262018"/>
                        <a:pt x="406592" y="1252554"/>
                      </a:cubicBezTo>
                      <a:cubicBezTo>
                        <a:pt x="394266" y="1224088"/>
                        <a:pt x="397751" y="1209342"/>
                        <a:pt x="422218" y="1190340"/>
                      </a:cubicBezTo>
                      <a:cubicBezTo>
                        <a:pt x="445145" y="1172512"/>
                        <a:pt x="457177" y="1148668"/>
                        <a:pt x="463413" y="1121120"/>
                      </a:cubicBezTo>
                      <a:cubicBezTo>
                        <a:pt x="464514" y="1116204"/>
                        <a:pt x="459671" y="1034328"/>
                        <a:pt x="459195" y="1007476"/>
                      </a:cubicBezTo>
                      <a:cubicBezTo>
                        <a:pt x="458901" y="991629"/>
                        <a:pt x="452225" y="984403"/>
                        <a:pt x="438359" y="978020"/>
                      </a:cubicBezTo>
                      <a:cubicBezTo>
                        <a:pt x="394523" y="957808"/>
                        <a:pt x="353035" y="933157"/>
                        <a:pt x="312610" y="906709"/>
                      </a:cubicBezTo>
                      <a:cubicBezTo>
                        <a:pt x="233118" y="854766"/>
                        <a:pt x="171602" y="786536"/>
                        <a:pt x="126738" y="703192"/>
                      </a:cubicBezTo>
                      <a:cubicBezTo>
                        <a:pt x="121603" y="693692"/>
                        <a:pt x="115844" y="689510"/>
                        <a:pt x="104692" y="688042"/>
                      </a:cubicBezTo>
                      <a:cubicBezTo>
                        <a:pt x="36572" y="679202"/>
                        <a:pt x="-13280" y="604626"/>
                        <a:pt x="3154" y="537570"/>
                      </a:cubicBezTo>
                      <a:cubicBezTo>
                        <a:pt x="10564" y="507416"/>
                        <a:pt x="45999" y="500226"/>
                        <a:pt x="71788" y="523777"/>
                      </a:cubicBezTo>
                      <a:cubicBezTo>
                        <a:pt x="81252" y="532434"/>
                        <a:pt x="87011" y="543769"/>
                        <a:pt x="93320" y="557892"/>
                      </a:cubicBezTo>
                      <a:cubicBezTo>
                        <a:pt x="96512" y="548684"/>
                        <a:pt x="93761" y="543292"/>
                        <a:pt x="92037" y="537863"/>
                      </a:cubicBezTo>
                      <a:cubicBezTo>
                        <a:pt x="83966" y="512735"/>
                        <a:pt x="79674" y="486837"/>
                        <a:pt x="76813" y="460719"/>
                      </a:cubicBezTo>
                      <a:cubicBezTo>
                        <a:pt x="70724" y="405658"/>
                        <a:pt x="90753" y="361676"/>
                        <a:pt x="137670" y="332659"/>
                      </a:cubicBezTo>
                      <a:cubicBezTo>
                        <a:pt x="191337" y="299498"/>
                        <a:pt x="224755" y="254635"/>
                        <a:pt x="234439" y="191284"/>
                      </a:cubicBezTo>
                      <a:cubicBezTo>
                        <a:pt x="240198" y="153391"/>
                        <a:pt x="260337" y="121770"/>
                        <a:pt x="288620" y="95835"/>
                      </a:cubicBezTo>
                      <a:cubicBezTo>
                        <a:pt x="294379" y="90553"/>
                        <a:pt x="301018" y="84464"/>
                        <a:pt x="309639" y="87362"/>
                      </a:cubicBezTo>
                      <a:cubicBezTo>
                        <a:pt x="319250" y="90590"/>
                        <a:pt x="317929" y="99980"/>
                        <a:pt x="318003" y="107721"/>
                      </a:cubicBezTo>
                      <a:cubicBezTo>
                        <a:pt x="318516" y="155298"/>
                        <a:pt x="342213" y="185965"/>
                        <a:pt x="386709" y="200455"/>
                      </a:cubicBezTo>
                      <a:cubicBezTo>
                        <a:pt x="398338" y="204233"/>
                        <a:pt x="401786" y="207021"/>
                        <a:pt x="393863" y="218319"/>
                      </a:cubicBezTo>
                      <a:cubicBezTo>
                        <a:pt x="384362" y="231818"/>
                        <a:pt x="378052" y="247152"/>
                        <a:pt x="374898" y="263622"/>
                      </a:cubicBezTo>
                      <a:cubicBezTo>
                        <a:pt x="369945" y="289667"/>
                        <a:pt x="378089" y="309072"/>
                        <a:pt x="402006" y="325360"/>
                      </a:cubicBezTo>
                      <a:cubicBezTo>
                        <a:pt x="390011" y="285375"/>
                        <a:pt x="410590" y="259220"/>
                        <a:pt x="437955" y="236184"/>
                      </a:cubicBezTo>
                      <a:cubicBezTo>
                        <a:pt x="464367" y="213954"/>
                        <a:pt x="463560" y="189376"/>
                        <a:pt x="435167" y="169421"/>
                      </a:cubicBezTo>
                      <a:cubicBezTo>
                        <a:pt x="425630" y="162708"/>
                        <a:pt x="415029" y="158049"/>
                        <a:pt x="404134" y="153904"/>
                      </a:cubicBezTo>
                      <a:cubicBezTo>
                        <a:pt x="357033" y="136003"/>
                        <a:pt x="346395" y="75146"/>
                        <a:pt x="384985" y="42682"/>
                      </a:cubicBezTo>
                      <a:cubicBezTo>
                        <a:pt x="403400" y="27202"/>
                        <a:pt x="424860" y="16454"/>
                        <a:pt x="447713" y="9337"/>
                      </a:cubicBezTo>
                      <a:cubicBezTo>
                        <a:pt x="475408" y="717"/>
                        <a:pt x="493566" y="10364"/>
                        <a:pt x="504865" y="37106"/>
                      </a:cubicBezTo>
                      <a:cubicBezTo>
                        <a:pt x="517337" y="66599"/>
                        <a:pt x="515026" y="98293"/>
                        <a:pt x="519391" y="128997"/>
                      </a:cubicBezTo>
                      <a:cubicBezTo>
                        <a:pt x="520088" y="133839"/>
                        <a:pt x="519391" y="139011"/>
                        <a:pt x="520932" y="143523"/>
                      </a:cubicBezTo>
                      <a:cubicBezTo>
                        <a:pt x="523096" y="149906"/>
                        <a:pt x="519721" y="160580"/>
                        <a:pt x="529185" y="161681"/>
                      </a:cubicBezTo>
                      <a:cubicBezTo>
                        <a:pt x="536999" y="162598"/>
                        <a:pt x="541071" y="153867"/>
                        <a:pt x="544776" y="147778"/>
                      </a:cubicBezTo>
                      <a:cubicBezTo>
                        <a:pt x="568216" y="109371"/>
                        <a:pt x="574415" y="68250"/>
                        <a:pt x="563227" y="24561"/>
                      </a:cubicBezTo>
                      <a:cubicBezTo>
                        <a:pt x="561356" y="17224"/>
                        <a:pt x="555597" y="8787"/>
                        <a:pt x="563814" y="2588"/>
                      </a:cubicBezTo>
                      <a:cubicBezTo>
                        <a:pt x="571114" y="-2915"/>
                        <a:pt x="579478" y="1560"/>
                        <a:pt x="586411" y="4935"/>
                      </a:cubicBezTo>
                      <a:cubicBezTo>
                        <a:pt x="652110" y="36996"/>
                        <a:pt x="687068" y="91323"/>
                        <a:pt x="699100" y="161974"/>
                      </a:cubicBezTo>
                      <a:cubicBezTo>
                        <a:pt x="701228" y="174557"/>
                        <a:pt x="702475" y="186332"/>
                        <a:pt x="694515" y="198620"/>
                      </a:cubicBezTo>
                      <a:cubicBezTo>
                        <a:pt x="686848" y="210432"/>
                        <a:pt x="694845" y="219163"/>
                        <a:pt x="706950" y="220814"/>
                      </a:cubicBezTo>
                      <a:cubicBezTo>
                        <a:pt x="768981" y="229251"/>
                        <a:pt x="809259" y="272536"/>
                        <a:pt x="852104" y="311273"/>
                      </a:cubicBezTo>
                      <a:cubicBezTo>
                        <a:pt x="872903" y="330055"/>
                        <a:pt x="873050" y="337685"/>
                        <a:pt x="860541" y="362593"/>
                      </a:cubicBezTo>
                      <a:cubicBezTo>
                        <a:pt x="850527" y="382548"/>
                        <a:pt x="846015" y="403311"/>
                        <a:pt x="849573" y="429135"/>
                      </a:cubicBezTo>
                      <a:cubicBezTo>
                        <a:pt x="854012" y="419671"/>
                        <a:pt x="856506" y="413031"/>
                        <a:pt x="860064" y="407015"/>
                      </a:cubicBezTo>
                      <a:cubicBezTo>
                        <a:pt x="870225" y="389848"/>
                        <a:pt x="885009" y="380274"/>
                        <a:pt x="905477" y="382071"/>
                      </a:cubicBezTo>
                      <a:cubicBezTo>
                        <a:pt x="924699" y="383722"/>
                        <a:pt x="934787" y="397221"/>
                        <a:pt x="939776" y="413508"/>
                      </a:cubicBezTo>
                      <a:cubicBezTo>
                        <a:pt x="957457" y="471284"/>
                        <a:pt x="948727" y="524731"/>
                        <a:pt x="909293" y="571501"/>
                      </a:cubicBezTo>
                      <a:cubicBezTo>
                        <a:pt x="901516" y="580709"/>
                        <a:pt x="896564" y="590026"/>
                        <a:pt x="894216" y="601764"/>
                      </a:cubicBezTo>
                      <a:cubicBezTo>
                        <a:pt x="868208" y="733639"/>
                        <a:pt x="801555" y="840790"/>
                        <a:pt x="696459" y="924059"/>
                      </a:cubicBezTo>
                      <a:cubicBezTo>
                        <a:pt x="686334" y="932093"/>
                        <a:pt x="683583" y="939576"/>
                        <a:pt x="685417" y="951828"/>
                      </a:cubicBezTo>
                      <a:cubicBezTo>
                        <a:pt x="690773" y="987447"/>
                        <a:pt x="704859" y="1087592"/>
                        <a:pt x="706877" y="1092434"/>
                      </a:cubicBezTo>
                      <a:cubicBezTo>
                        <a:pt x="720156" y="1124421"/>
                        <a:pt x="740882" y="1148522"/>
                        <a:pt x="775327" y="1158683"/>
                      </a:cubicBezTo>
                      <a:cubicBezTo>
                        <a:pt x="803609" y="1167010"/>
                        <a:pt x="808121" y="1177978"/>
                        <a:pt x="793338" y="1203913"/>
                      </a:cubicBezTo>
                      <a:cubicBezTo>
                        <a:pt x="778775" y="1229444"/>
                        <a:pt x="759407" y="1251600"/>
                        <a:pt x="741212" y="1274527"/>
                      </a:cubicBezTo>
                      <a:cubicBezTo>
                        <a:pt x="685051" y="1345361"/>
                        <a:pt x="645433" y="1424303"/>
                        <a:pt x="622873" y="1511865"/>
                      </a:cubicBezTo>
                      <a:cubicBezTo>
                        <a:pt x="620012" y="1523016"/>
                        <a:pt x="615317" y="1533691"/>
                        <a:pt x="611502" y="1544586"/>
                      </a:cubicBezTo>
                      <a:cubicBezTo>
                        <a:pt x="601891" y="1558892"/>
                        <a:pt x="590592" y="1558268"/>
                        <a:pt x="578304" y="1547887"/>
                      </a:cubicBezTo>
                      <a:close/>
                    </a:path>
                  </a:pathLst>
                </a:custGeom>
                <a:solidFill>
                  <a:srgbClr val="F4AB93"/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D5DF85C3-8185-4509-AADA-CB9AA52B6A89}"/>
                    </a:ext>
                  </a:extLst>
                </p:cNvPr>
                <p:cNvSpPr/>
                <p:nvPr/>
              </p:nvSpPr>
              <p:spPr>
                <a:xfrm>
                  <a:off x="10163345" y="2753578"/>
                  <a:ext cx="241769" cy="205337"/>
                </a:xfrm>
                <a:custGeom>
                  <a:avLst/>
                  <a:gdLst>
                    <a:gd name="connsiteX0" fmla="*/ 221667 w 241769"/>
                    <a:gd name="connsiteY0" fmla="*/ 151096 h 205337"/>
                    <a:gd name="connsiteX1" fmla="*/ 113306 w 241769"/>
                    <a:gd name="connsiteY1" fmla="*/ 0 h 205337"/>
                    <a:gd name="connsiteX2" fmla="*/ 7109 w 241769"/>
                    <a:gd name="connsiteY2" fmla="*/ 46147 h 205337"/>
                    <a:gd name="connsiteX3" fmla="*/ 1424 w 241769"/>
                    <a:gd name="connsiteY3" fmla="*/ 65185 h 205337"/>
                    <a:gd name="connsiteX4" fmla="*/ 1424 w 241769"/>
                    <a:gd name="connsiteY4" fmla="*/ 65185 h 205337"/>
                    <a:gd name="connsiteX5" fmla="*/ 1424 w 241769"/>
                    <a:gd name="connsiteY5" fmla="*/ 65185 h 205337"/>
                    <a:gd name="connsiteX6" fmla="*/ 72588 w 241769"/>
                    <a:gd name="connsiteY6" fmla="*/ 201535 h 205337"/>
                    <a:gd name="connsiteX7" fmla="*/ 241769 w 241769"/>
                    <a:gd name="connsiteY7" fmla="*/ 168301 h 205337"/>
                    <a:gd name="connsiteX8" fmla="*/ 221667 w 241769"/>
                    <a:gd name="connsiteY8" fmla="*/ 151096 h 205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1769" h="205337">
                      <a:moveTo>
                        <a:pt x="221667" y="151096"/>
                      </a:moveTo>
                      <a:cubicBezTo>
                        <a:pt x="185608" y="100694"/>
                        <a:pt x="149439" y="50365"/>
                        <a:pt x="113306" y="0"/>
                      </a:cubicBezTo>
                      <a:cubicBezTo>
                        <a:pt x="72258" y="2384"/>
                        <a:pt x="37372" y="18782"/>
                        <a:pt x="7109" y="46147"/>
                      </a:cubicBezTo>
                      <a:cubicBezTo>
                        <a:pt x="1056" y="51613"/>
                        <a:pt x="-1988" y="57262"/>
                        <a:pt x="1424" y="65185"/>
                      </a:cubicBezTo>
                      <a:cubicBezTo>
                        <a:pt x="1424" y="65185"/>
                        <a:pt x="1424" y="65185"/>
                        <a:pt x="1424" y="65185"/>
                      </a:cubicBezTo>
                      <a:cubicBezTo>
                        <a:pt x="1424" y="65185"/>
                        <a:pt x="1424" y="65185"/>
                        <a:pt x="1424" y="65185"/>
                      </a:cubicBezTo>
                      <a:cubicBezTo>
                        <a:pt x="43682" y="116798"/>
                        <a:pt x="51019" y="157149"/>
                        <a:pt x="72588" y="201535"/>
                      </a:cubicBezTo>
                      <a:cubicBezTo>
                        <a:pt x="133298" y="212540"/>
                        <a:pt x="189239" y="199114"/>
                        <a:pt x="241769" y="168301"/>
                      </a:cubicBezTo>
                      <a:cubicBezTo>
                        <a:pt x="231571" y="166613"/>
                        <a:pt x="227023" y="158543"/>
                        <a:pt x="221667" y="15109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114E03D7-B0E6-4BA4-84FB-9CF96CF70DA7}"/>
                  </a:ext>
                </a:extLst>
              </p:cNvPr>
              <p:cNvGrpSpPr/>
              <p:nvPr/>
            </p:nvGrpSpPr>
            <p:grpSpPr>
              <a:xfrm>
                <a:off x="9232273" y="2240828"/>
                <a:ext cx="1014914" cy="1246329"/>
                <a:chOff x="9232273" y="2240828"/>
                <a:chExt cx="1014914" cy="1246329"/>
              </a:xfrm>
            </p:grpSpPr>
            <p:sp>
              <p:nvSpPr>
                <p:cNvPr id="67" name="자유형: 도형 66">
                  <a:extLst>
                    <a:ext uri="{FF2B5EF4-FFF2-40B4-BE49-F238E27FC236}">
                      <a16:creationId xmlns:a16="http://schemas.microsoft.com/office/drawing/2014/main" id="{9CD17AC5-95DD-4E77-9EB6-4C65FE6FAA56}"/>
                    </a:ext>
                  </a:extLst>
                </p:cNvPr>
                <p:cNvSpPr/>
                <p:nvPr/>
              </p:nvSpPr>
              <p:spPr>
                <a:xfrm>
                  <a:off x="9232273" y="2240828"/>
                  <a:ext cx="1014914" cy="988012"/>
                </a:xfrm>
                <a:custGeom>
                  <a:avLst/>
                  <a:gdLst>
                    <a:gd name="connsiteX0" fmla="*/ 1014298 w 1014914"/>
                    <a:gd name="connsiteY0" fmla="*/ 958960 h 988012"/>
                    <a:gd name="connsiteX1" fmla="*/ 791560 w 1014914"/>
                    <a:gd name="connsiteY1" fmla="*/ 136348 h 988012"/>
                    <a:gd name="connsiteX2" fmla="*/ 791487 w 1014914"/>
                    <a:gd name="connsiteY2" fmla="*/ 130882 h 988012"/>
                    <a:gd name="connsiteX3" fmla="*/ 791487 w 1014914"/>
                    <a:gd name="connsiteY3" fmla="*/ 130882 h 988012"/>
                    <a:gd name="connsiteX4" fmla="*/ 761921 w 1014914"/>
                    <a:gd name="connsiteY4" fmla="*/ 18009 h 988012"/>
                    <a:gd name="connsiteX5" fmla="*/ 735472 w 1014914"/>
                    <a:gd name="connsiteY5" fmla="*/ 2603 h 988012"/>
                    <a:gd name="connsiteX6" fmla="*/ 634595 w 1014914"/>
                    <a:gd name="connsiteY6" fmla="*/ 34297 h 988012"/>
                    <a:gd name="connsiteX7" fmla="*/ 464313 w 1014914"/>
                    <a:gd name="connsiteY7" fmla="*/ 89247 h 988012"/>
                    <a:gd name="connsiteX8" fmla="*/ 88241 w 1014914"/>
                    <a:gd name="connsiteY8" fmla="*/ 210374 h 988012"/>
                    <a:gd name="connsiteX9" fmla="*/ 16783 w 1014914"/>
                    <a:gd name="connsiteY9" fmla="*/ 253036 h 988012"/>
                    <a:gd name="connsiteX10" fmla="*/ 6108 w 1014914"/>
                    <a:gd name="connsiteY10" fmla="*/ 316937 h 988012"/>
                    <a:gd name="connsiteX11" fmla="*/ 84426 w 1014914"/>
                    <a:gd name="connsiteY11" fmla="*/ 232457 h 988012"/>
                    <a:gd name="connsiteX12" fmla="*/ 293921 w 1014914"/>
                    <a:gd name="connsiteY12" fmla="*/ 167675 h 988012"/>
                    <a:gd name="connsiteX13" fmla="*/ 721680 w 1014914"/>
                    <a:gd name="connsiteY13" fmla="*/ 35727 h 988012"/>
                    <a:gd name="connsiteX14" fmla="*/ 741525 w 1014914"/>
                    <a:gd name="connsiteY14" fmla="*/ 46805 h 988012"/>
                    <a:gd name="connsiteX15" fmla="*/ 1000836 w 1014914"/>
                    <a:gd name="connsiteY15" fmla="*/ 988013 h 988012"/>
                    <a:gd name="connsiteX16" fmla="*/ 1014298 w 1014914"/>
                    <a:gd name="connsiteY16" fmla="*/ 958960 h 9880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014914" h="988012">
                      <a:moveTo>
                        <a:pt x="1014298" y="958960"/>
                      </a:moveTo>
                      <a:cubicBezTo>
                        <a:pt x="1004944" y="922497"/>
                        <a:pt x="830371" y="286894"/>
                        <a:pt x="791560" y="136348"/>
                      </a:cubicBezTo>
                      <a:cubicBezTo>
                        <a:pt x="791120" y="134624"/>
                        <a:pt x="791487" y="132716"/>
                        <a:pt x="791487" y="130882"/>
                      </a:cubicBezTo>
                      <a:cubicBezTo>
                        <a:pt x="791487" y="130882"/>
                        <a:pt x="791487" y="130882"/>
                        <a:pt x="791487" y="130882"/>
                      </a:cubicBezTo>
                      <a:cubicBezTo>
                        <a:pt x="781509" y="93282"/>
                        <a:pt x="770835" y="55829"/>
                        <a:pt x="761921" y="18009"/>
                      </a:cubicBezTo>
                      <a:cubicBezTo>
                        <a:pt x="758069" y="1759"/>
                        <a:pt x="753154" y="-3817"/>
                        <a:pt x="735472" y="2603"/>
                      </a:cubicBezTo>
                      <a:cubicBezTo>
                        <a:pt x="702348" y="14598"/>
                        <a:pt x="668270" y="23878"/>
                        <a:pt x="634595" y="34297"/>
                      </a:cubicBezTo>
                      <a:cubicBezTo>
                        <a:pt x="577846" y="52601"/>
                        <a:pt x="521062" y="70979"/>
                        <a:pt x="464313" y="89247"/>
                      </a:cubicBezTo>
                      <a:cubicBezTo>
                        <a:pt x="338931" y="129598"/>
                        <a:pt x="213513" y="169729"/>
                        <a:pt x="88241" y="210374"/>
                      </a:cubicBezTo>
                      <a:cubicBezTo>
                        <a:pt x="61353" y="219104"/>
                        <a:pt x="35785" y="231026"/>
                        <a:pt x="16783" y="253036"/>
                      </a:cubicBezTo>
                      <a:cubicBezTo>
                        <a:pt x="496" y="271891"/>
                        <a:pt x="-5667" y="293094"/>
                        <a:pt x="6108" y="316937"/>
                      </a:cubicBezTo>
                      <a:cubicBezTo>
                        <a:pt x="11060" y="269176"/>
                        <a:pt x="43818" y="247057"/>
                        <a:pt x="84426" y="232457"/>
                      </a:cubicBezTo>
                      <a:cubicBezTo>
                        <a:pt x="153280" y="207733"/>
                        <a:pt x="223747" y="188181"/>
                        <a:pt x="293921" y="167675"/>
                      </a:cubicBezTo>
                      <a:cubicBezTo>
                        <a:pt x="437168" y="125820"/>
                        <a:pt x="577480" y="74501"/>
                        <a:pt x="721680" y="35727"/>
                      </a:cubicBezTo>
                      <a:cubicBezTo>
                        <a:pt x="733601" y="32499"/>
                        <a:pt x="737930" y="33673"/>
                        <a:pt x="741525" y="46805"/>
                      </a:cubicBezTo>
                      <a:cubicBezTo>
                        <a:pt x="790790" y="228495"/>
                        <a:pt x="988070" y="941609"/>
                        <a:pt x="1000836" y="988013"/>
                      </a:cubicBezTo>
                      <a:cubicBezTo>
                        <a:pt x="1009603" y="977705"/>
                        <a:pt x="1017160" y="970185"/>
                        <a:pt x="1014298" y="958960"/>
                      </a:cubicBezTo>
                      <a:close/>
                    </a:path>
                  </a:pathLst>
                </a:custGeom>
                <a:solidFill>
                  <a:srgbClr val="AC342A"/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자유형: 도형 67">
                  <a:extLst>
                    <a:ext uri="{FF2B5EF4-FFF2-40B4-BE49-F238E27FC236}">
                      <a16:creationId xmlns:a16="http://schemas.microsoft.com/office/drawing/2014/main" id="{9D9E764C-ABFB-4F86-84E0-E41E6BDD5E37}"/>
                    </a:ext>
                  </a:extLst>
                </p:cNvPr>
                <p:cNvSpPr/>
                <p:nvPr/>
              </p:nvSpPr>
              <p:spPr>
                <a:xfrm>
                  <a:off x="9238638" y="2275035"/>
                  <a:ext cx="984135" cy="1003657"/>
                </a:xfrm>
                <a:custGeom>
                  <a:avLst/>
                  <a:gdLst>
                    <a:gd name="connsiteX0" fmla="*/ 982879 w 984135"/>
                    <a:gd name="connsiteY0" fmla="*/ 932456 h 1003657"/>
                    <a:gd name="connsiteX1" fmla="*/ 735123 w 984135"/>
                    <a:gd name="connsiteY1" fmla="*/ 12599 h 1003657"/>
                    <a:gd name="connsiteX2" fmla="*/ 715278 w 984135"/>
                    <a:gd name="connsiteY2" fmla="*/ 1520 h 1003657"/>
                    <a:gd name="connsiteX3" fmla="*/ 287520 w 984135"/>
                    <a:gd name="connsiteY3" fmla="*/ 133468 h 1003657"/>
                    <a:gd name="connsiteX4" fmla="*/ 78024 w 984135"/>
                    <a:gd name="connsiteY4" fmla="*/ 198250 h 1003657"/>
                    <a:gd name="connsiteX5" fmla="*/ 0 w 984135"/>
                    <a:gd name="connsiteY5" fmla="*/ 280750 h 1003657"/>
                    <a:gd name="connsiteX6" fmla="*/ 652954 w 984135"/>
                    <a:gd name="connsiteY6" fmla="*/ 92017 h 1003657"/>
                    <a:gd name="connsiteX7" fmla="*/ 702586 w 984135"/>
                    <a:gd name="connsiteY7" fmla="*/ 119162 h 1003657"/>
                    <a:gd name="connsiteX8" fmla="*/ 945572 w 984135"/>
                    <a:gd name="connsiteY8" fmla="*/ 1003658 h 1003657"/>
                    <a:gd name="connsiteX9" fmla="*/ 983466 w 984135"/>
                    <a:gd name="connsiteY9" fmla="*/ 953806 h 1003657"/>
                    <a:gd name="connsiteX10" fmla="*/ 982879 w 984135"/>
                    <a:gd name="connsiteY10" fmla="*/ 932456 h 100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84135" h="1003657">
                      <a:moveTo>
                        <a:pt x="982879" y="932456"/>
                      </a:moveTo>
                      <a:cubicBezTo>
                        <a:pt x="964868" y="863456"/>
                        <a:pt x="782114" y="185888"/>
                        <a:pt x="735123" y="12599"/>
                      </a:cubicBezTo>
                      <a:cubicBezTo>
                        <a:pt x="731565" y="-570"/>
                        <a:pt x="727236" y="-1708"/>
                        <a:pt x="715278" y="1520"/>
                      </a:cubicBezTo>
                      <a:cubicBezTo>
                        <a:pt x="571078" y="40331"/>
                        <a:pt x="430729" y="91613"/>
                        <a:pt x="287520" y="133468"/>
                      </a:cubicBezTo>
                      <a:cubicBezTo>
                        <a:pt x="217346" y="153974"/>
                        <a:pt x="146878" y="173526"/>
                        <a:pt x="78024" y="198250"/>
                      </a:cubicBezTo>
                      <a:cubicBezTo>
                        <a:pt x="38003" y="212630"/>
                        <a:pt x="5686" y="234383"/>
                        <a:pt x="0" y="280750"/>
                      </a:cubicBezTo>
                      <a:cubicBezTo>
                        <a:pt x="807" y="282180"/>
                        <a:pt x="436122" y="156322"/>
                        <a:pt x="652954" y="92017"/>
                      </a:cubicBezTo>
                      <a:cubicBezTo>
                        <a:pt x="691654" y="80535"/>
                        <a:pt x="692021" y="80498"/>
                        <a:pt x="702586" y="119162"/>
                      </a:cubicBezTo>
                      <a:cubicBezTo>
                        <a:pt x="743890" y="270295"/>
                        <a:pt x="922719" y="921672"/>
                        <a:pt x="945572" y="1003658"/>
                      </a:cubicBezTo>
                      <a:cubicBezTo>
                        <a:pt x="962960" y="988104"/>
                        <a:pt x="969343" y="972551"/>
                        <a:pt x="983466" y="953806"/>
                      </a:cubicBezTo>
                      <a:cubicBezTo>
                        <a:pt x="984163" y="946689"/>
                        <a:pt x="984750" y="939720"/>
                        <a:pt x="982879" y="932456"/>
                      </a:cubicBezTo>
                      <a:close/>
                    </a:path>
                  </a:pathLst>
                </a:custGeom>
                <a:solidFill>
                  <a:srgbClr val="FEFEFE"/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9" name="자유형: 도형 68">
                  <a:extLst>
                    <a:ext uri="{FF2B5EF4-FFF2-40B4-BE49-F238E27FC236}">
                      <a16:creationId xmlns:a16="http://schemas.microsoft.com/office/drawing/2014/main" id="{B01D7EC3-DB6E-4D62-8C54-FD246890928F}"/>
                    </a:ext>
                  </a:extLst>
                </p:cNvPr>
                <p:cNvSpPr/>
                <p:nvPr/>
              </p:nvSpPr>
              <p:spPr>
                <a:xfrm>
                  <a:off x="9241022" y="2351240"/>
                  <a:ext cx="943904" cy="1135917"/>
                </a:xfrm>
                <a:custGeom>
                  <a:avLst/>
                  <a:gdLst>
                    <a:gd name="connsiteX0" fmla="*/ 942602 w 943904"/>
                    <a:gd name="connsiteY0" fmla="*/ 897006 h 1135917"/>
                    <a:gd name="connsiteX1" fmla="*/ 704860 w 943904"/>
                    <a:gd name="connsiteY1" fmla="*/ 27110 h 1135917"/>
                    <a:gd name="connsiteX2" fmla="*/ 661941 w 943904"/>
                    <a:gd name="connsiteY2" fmla="*/ 3339 h 1135917"/>
                    <a:gd name="connsiteX3" fmla="*/ 24761 w 943904"/>
                    <a:gd name="connsiteY3" fmla="*/ 192513 h 1135917"/>
                    <a:gd name="connsiteX4" fmla="*/ 0 w 943904"/>
                    <a:gd name="connsiteY4" fmla="*/ 208800 h 1135917"/>
                    <a:gd name="connsiteX5" fmla="*/ 290565 w 943904"/>
                    <a:gd name="connsiteY5" fmla="*/ 1121431 h 1135917"/>
                    <a:gd name="connsiteX6" fmla="*/ 312904 w 943904"/>
                    <a:gd name="connsiteY6" fmla="*/ 1134050 h 1135917"/>
                    <a:gd name="connsiteX7" fmla="*/ 935815 w 943904"/>
                    <a:gd name="connsiteY7" fmla="*/ 927416 h 1135917"/>
                    <a:gd name="connsiteX8" fmla="*/ 942602 w 943904"/>
                    <a:gd name="connsiteY8" fmla="*/ 897006 h 11359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43904" h="1135917">
                      <a:moveTo>
                        <a:pt x="942602" y="897006"/>
                      </a:moveTo>
                      <a:cubicBezTo>
                        <a:pt x="923710" y="827529"/>
                        <a:pt x="743780" y="172080"/>
                        <a:pt x="704860" y="27110"/>
                      </a:cubicBezTo>
                      <a:cubicBezTo>
                        <a:pt x="697707" y="442"/>
                        <a:pt x="688720" y="-4401"/>
                        <a:pt x="661941" y="3339"/>
                      </a:cubicBezTo>
                      <a:cubicBezTo>
                        <a:pt x="616198" y="16582"/>
                        <a:pt x="82206" y="175859"/>
                        <a:pt x="24761" y="192513"/>
                      </a:cubicBezTo>
                      <a:cubicBezTo>
                        <a:pt x="15114" y="195301"/>
                        <a:pt x="3852" y="196731"/>
                        <a:pt x="0" y="208800"/>
                      </a:cubicBezTo>
                      <a:cubicBezTo>
                        <a:pt x="5282" y="242071"/>
                        <a:pt x="265070" y="1040546"/>
                        <a:pt x="290565" y="1121431"/>
                      </a:cubicBezTo>
                      <a:cubicBezTo>
                        <a:pt x="294526" y="1133977"/>
                        <a:pt x="298048" y="1138966"/>
                        <a:pt x="312904" y="1134050"/>
                      </a:cubicBezTo>
                      <a:cubicBezTo>
                        <a:pt x="429372" y="1095680"/>
                        <a:pt x="913328" y="941282"/>
                        <a:pt x="935815" y="927416"/>
                      </a:cubicBezTo>
                      <a:cubicBezTo>
                        <a:pt x="943959" y="922647"/>
                        <a:pt x="945389" y="907167"/>
                        <a:pt x="942602" y="897006"/>
                      </a:cubicBezTo>
                      <a:close/>
                    </a:path>
                  </a:pathLst>
                </a:custGeom>
                <a:solidFill>
                  <a:srgbClr val="DC5849"/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0" name="자유형: 도형 69">
                  <a:extLst>
                    <a:ext uri="{FF2B5EF4-FFF2-40B4-BE49-F238E27FC236}">
                      <a16:creationId xmlns:a16="http://schemas.microsoft.com/office/drawing/2014/main" id="{FF9F35A7-5CAC-444E-940B-925277C76035}"/>
                    </a:ext>
                  </a:extLst>
                </p:cNvPr>
                <p:cNvSpPr/>
                <p:nvPr/>
              </p:nvSpPr>
              <p:spPr>
                <a:xfrm>
                  <a:off x="9449297" y="2554354"/>
                  <a:ext cx="406061" cy="312708"/>
                </a:xfrm>
                <a:custGeom>
                  <a:avLst/>
                  <a:gdLst>
                    <a:gd name="connsiteX0" fmla="*/ 2174 w 406061"/>
                    <a:gd name="connsiteY0" fmla="*/ 136240 h 312708"/>
                    <a:gd name="connsiteX1" fmla="*/ 15710 w 406061"/>
                    <a:gd name="connsiteY1" fmla="*/ 109938 h 312708"/>
                    <a:gd name="connsiteX2" fmla="*/ 329165 w 406061"/>
                    <a:gd name="connsiteY2" fmla="*/ 2274 h 312708"/>
                    <a:gd name="connsiteX3" fmla="*/ 356310 w 406061"/>
                    <a:gd name="connsiteY3" fmla="*/ 22487 h 312708"/>
                    <a:gd name="connsiteX4" fmla="*/ 401283 w 406061"/>
                    <a:gd name="connsiteY4" fmla="*/ 170025 h 312708"/>
                    <a:gd name="connsiteX5" fmla="*/ 391746 w 406061"/>
                    <a:gd name="connsiteY5" fmla="*/ 206598 h 312708"/>
                    <a:gd name="connsiteX6" fmla="*/ 92927 w 406061"/>
                    <a:gd name="connsiteY6" fmla="*/ 311254 h 312708"/>
                    <a:gd name="connsiteX7" fmla="*/ 59253 w 406061"/>
                    <a:gd name="connsiteY7" fmla="*/ 295150 h 312708"/>
                    <a:gd name="connsiteX8" fmla="*/ 2174 w 406061"/>
                    <a:gd name="connsiteY8" fmla="*/ 136240 h 312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6061" h="312708">
                      <a:moveTo>
                        <a:pt x="2174" y="136240"/>
                      </a:moveTo>
                      <a:cubicBezTo>
                        <a:pt x="-2888" y="120943"/>
                        <a:pt x="597" y="115074"/>
                        <a:pt x="15710" y="109938"/>
                      </a:cubicBezTo>
                      <a:cubicBezTo>
                        <a:pt x="120403" y="74613"/>
                        <a:pt x="224802" y="38480"/>
                        <a:pt x="329165" y="2274"/>
                      </a:cubicBezTo>
                      <a:cubicBezTo>
                        <a:pt x="345195" y="-3301"/>
                        <a:pt x="348533" y="624"/>
                        <a:pt x="356310" y="22487"/>
                      </a:cubicBezTo>
                      <a:cubicBezTo>
                        <a:pt x="379824" y="88589"/>
                        <a:pt x="387161" y="117935"/>
                        <a:pt x="401283" y="170025"/>
                      </a:cubicBezTo>
                      <a:cubicBezTo>
                        <a:pt x="407740" y="193869"/>
                        <a:pt x="410234" y="200691"/>
                        <a:pt x="391746" y="206598"/>
                      </a:cubicBezTo>
                      <a:cubicBezTo>
                        <a:pt x="320214" y="229414"/>
                        <a:pt x="177775" y="282017"/>
                        <a:pt x="92927" y="311254"/>
                      </a:cubicBezTo>
                      <a:cubicBezTo>
                        <a:pt x="79171" y="315986"/>
                        <a:pt x="64205" y="308796"/>
                        <a:pt x="59253" y="295150"/>
                      </a:cubicBezTo>
                      <a:cubicBezTo>
                        <a:pt x="41388" y="245812"/>
                        <a:pt x="16187" y="178498"/>
                        <a:pt x="2174" y="136240"/>
                      </a:cubicBezTo>
                      <a:close/>
                    </a:path>
                  </a:pathLst>
                </a:custGeom>
                <a:solidFill>
                  <a:srgbClr val="DE7265"/>
                </a:solidFill>
                <a:ln w="366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944CADEE-D314-4A55-9200-BE961628E98F}"/>
                  </a:ext>
                </a:extLst>
              </p:cNvPr>
              <p:cNvSpPr/>
              <p:nvPr/>
            </p:nvSpPr>
            <p:spPr>
              <a:xfrm>
                <a:off x="9341642" y="2816026"/>
                <a:ext cx="894641" cy="410257"/>
              </a:xfrm>
              <a:custGeom>
                <a:avLst/>
                <a:gdLst>
                  <a:gd name="connsiteX0" fmla="*/ 825805 w 894641"/>
                  <a:gd name="connsiteY0" fmla="*/ 244 h 410257"/>
                  <a:gd name="connsiteX1" fmla="*/ 633550 w 894641"/>
                  <a:gd name="connsiteY1" fmla="*/ 62054 h 410257"/>
                  <a:gd name="connsiteX2" fmla="*/ 434546 w 894641"/>
                  <a:gd name="connsiteY2" fmla="*/ 124305 h 410257"/>
                  <a:gd name="connsiteX3" fmla="*/ 403989 w 894641"/>
                  <a:gd name="connsiteY3" fmla="*/ 116822 h 410257"/>
                  <a:gd name="connsiteX4" fmla="*/ 252783 w 894641"/>
                  <a:gd name="connsiteY4" fmla="*/ 31974 h 410257"/>
                  <a:gd name="connsiteX5" fmla="*/ 252783 w 894641"/>
                  <a:gd name="connsiteY5" fmla="*/ 31974 h 410257"/>
                  <a:gd name="connsiteX6" fmla="*/ 252783 w 894641"/>
                  <a:gd name="connsiteY6" fmla="*/ 31974 h 410257"/>
                  <a:gd name="connsiteX7" fmla="*/ 157151 w 894641"/>
                  <a:gd name="connsiteY7" fmla="*/ 24748 h 410257"/>
                  <a:gd name="connsiteX8" fmla="*/ 157151 w 894641"/>
                  <a:gd name="connsiteY8" fmla="*/ 24748 h 410257"/>
                  <a:gd name="connsiteX9" fmla="*/ 157151 w 894641"/>
                  <a:gd name="connsiteY9" fmla="*/ 24748 h 410257"/>
                  <a:gd name="connsiteX10" fmla="*/ 157664 w 894641"/>
                  <a:gd name="connsiteY10" fmla="*/ 45657 h 410257"/>
                  <a:gd name="connsiteX11" fmla="*/ 207590 w 894641"/>
                  <a:gd name="connsiteY11" fmla="*/ 82597 h 410257"/>
                  <a:gd name="connsiteX12" fmla="*/ 262651 w 894641"/>
                  <a:gd name="connsiteY12" fmla="*/ 124782 h 410257"/>
                  <a:gd name="connsiteX13" fmla="*/ 255461 w 894641"/>
                  <a:gd name="connsiteY13" fmla="*/ 154568 h 410257"/>
                  <a:gd name="connsiteX14" fmla="*/ 162176 w 894641"/>
                  <a:gd name="connsiteY14" fmla="*/ 170635 h 410257"/>
                  <a:gd name="connsiteX15" fmla="*/ 72450 w 894641"/>
                  <a:gd name="connsiteY15" fmla="*/ 171699 h 410257"/>
                  <a:gd name="connsiteX16" fmla="*/ 25863 w 894641"/>
                  <a:gd name="connsiteY16" fmla="*/ 147048 h 410257"/>
                  <a:gd name="connsiteX17" fmla="*/ 25863 w 894641"/>
                  <a:gd name="connsiteY17" fmla="*/ 147048 h 410257"/>
                  <a:gd name="connsiteX18" fmla="*/ 13171 w 894641"/>
                  <a:gd name="connsiteY18" fmla="*/ 221991 h 410257"/>
                  <a:gd name="connsiteX19" fmla="*/ 12841 w 894641"/>
                  <a:gd name="connsiteY19" fmla="*/ 237215 h 410257"/>
                  <a:gd name="connsiteX20" fmla="*/ 39876 w 894641"/>
                  <a:gd name="connsiteY20" fmla="*/ 295173 h 410257"/>
                  <a:gd name="connsiteX21" fmla="*/ 51101 w 894641"/>
                  <a:gd name="connsiteY21" fmla="*/ 312708 h 410257"/>
                  <a:gd name="connsiteX22" fmla="*/ 85986 w 894641"/>
                  <a:gd name="connsiteY22" fmla="*/ 362780 h 410257"/>
                  <a:gd name="connsiteX23" fmla="*/ 102897 w 894641"/>
                  <a:gd name="connsiteY23" fmla="*/ 382589 h 410257"/>
                  <a:gd name="connsiteX24" fmla="*/ 107996 w 894641"/>
                  <a:gd name="connsiteY24" fmla="*/ 396088 h 410257"/>
                  <a:gd name="connsiteX25" fmla="*/ 150511 w 894641"/>
                  <a:gd name="connsiteY25" fmla="*/ 410174 h 410257"/>
                  <a:gd name="connsiteX26" fmla="*/ 260229 w 894641"/>
                  <a:gd name="connsiteY26" fmla="*/ 393520 h 410257"/>
                  <a:gd name="connsiteX27" fmla="*/ 433299 w 894641"/>
                  <a:gd name="connsiteY27" fmla="*/ 303574 h 410257"/>
                  <a:gd name="connsiteX28" fmla="*/ 503620 w 894641"/>
                  <a:gd name="connsiteY28" fmla="*/ 261499 h 410257"/>
                  <a:gd name="connsiteX29" fmla="*/ 725257 w 894641"/>
                  <a:gd name="connsiteY29" fmla="*/ 192755 h 410257"/>
                  <a:gd name="connsiteX30" fmla="*/ 894291 w 894641"/>
                  <a:gd name="connsiteY30" fmla="*/ 139052 h 410257"/>
                  <a:gd name="connsiteX31" fmla="*/ 825805 w 894641"/>
                  <a:gd name="connsiteY31" fmla="*/ 244 h 410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94641" h="410257">
                    <a:moveTo>
                      <a:pt x="825805" y="244"/>
                    </a:moveTo>
                    <a:cubicBezTo>
                      <a:pt x="815827" y="-4158"/>
                      <a:pt x="663557" y="52407"/>
                      <a:pt x="633550" y="62054"/>
                    </a:cubicBezTo>
                    <a:cubicBezTo>
                      <a:pt x="567374" y="83257"/>
                      <a:pt x="500722" y="103102"/>
                      <a:pt x="434546" y="124305"/>
                    </a:cubicBezTo>
                    <a:cubicBezTo>
                      <a:pt x="421670" y="128450"/>
                      <a:pt x="413527" y="126286"/>
                      <a:pt x="403989" y="116822"/>
                    </a:cubicBezTo>
                    <a:cubicBezTo>
                      <a:pt x="361474" y="74746"/>
                      <a:pt x="311365" y="45657"/>
                      <a:pt x="252783" y="31974"/>
                    </a:cubicBezTo>
                    <a:cubicBezTo>
                      <a:pt x="252783" y="31974"/>
                      <a:pt x="252783" y="31974"/>
                      <a:pt x="252783" y="31974"/>
                    </a:cubicBezTo>
                    <a:cubicBezTo>
                      <a:pt x="252783" y="31974"/>
                      <a:pt x="252783" y="31974"/>
                      <a:pt x="252783" y="31974"/>
                    </a:cubicBezTo>
                    <a:cubicBezTo>
                      <a:pt x="221236" y="25005"/>
                      <a:pt x="189835" y="16384"/>
                      <a:pt x="157151" y="24748"/>
                    </a:cubicBezTo>
                    <a:lnTo>
                      <a:pt x="157151" y="24748"/>
                    </a:lnTo>
                    <a:lnTo>
                      <a:pt x="157151" y="24748"/>
                    </a:lnTo>
                    <a:cubicBezTo>
                      <a:pt x="146660" y="31974"/>
                      <a:pt x="150841" y="38797"/>
                      <a:pt x="157664" y="45657"/>
                    </a:cubicBezTo>
                    <a:cubicBezTo>
                      <a:pt x="172447" y="60514"/>
                      <a:pt x="190532" y="70858"/>
                      <a:pt x="207590" y="82597"/>
                    </a:cubicBezTo>
                    <a:cubicBezTo>
                      <a:pt x="226665" y="95729"/>
                      <a:pt x="247097" y="107101"/>
                      <a:pt x="262651" y="124782"/>
                    </a:cubicBezTo>
                    <a:cubicBezTo>
                      <a:pt x="275416" y="139308"/>
                      <a:pt x="273325" y="147158"/>
                      <a:pt x="255461" y="154568"/>
                    </a:cubicBezTo>
                    <a:cubicBezTo>
                      <a:pt x="225564" y="166967"/>
                      <a:pt x="193834" y="169205"/>
                      <a:pt x="162176" y="170635"/>
                    </a:cubicBezTo>
                    <a:cubicBezTo>
                      <a:pt x="132316" y="171993"/>
                      <a:pt x="102347" y="171552"/>
                      <a:pt x="72450" y="171699"/>
                    </a:cubicBezTo>
                    <a:cubicBezTo>
                      <a:pt x="52642" y="171809"/>
                      <a:pt x="37455" y="162712"/>
                      <a:pt x="25863" y="147048"/>
                    </a:cubicBezTo>
                    <a:cubicBezTo>
                      <a:pt x="25863" y="147048"/>
                      <a:pt x="25863" y="147048"/>
                      <a:pt x="25863" y="147048"/>
                    </a:cubicBezTo>
                    <a:cubicBezTo>
                      <a:pt x="-4584" y="174634"/>
                      <a:pt x="-7262" y="188757"/>
                      <a:pt x="13171" y="221991"/>
                    </a:cubicBezTo>
                    <a:cubicBezTo>
                      <a:pt x="16913" y="228081"/>
                      <a:pt x="14235" y="232189"/>
                      <a:pt x="12841" y="237215"/>
                    </a:cubicBezTo>
                    <a:cubicBezTo>
                      <a:pt x="5577" y="263516"/>
                      <a:pt x="14822" y="284939"/>
                      <a:pt x="39876" y="295173"/>
                    </a:cubicBezTo>
                    <a:cubicBezTo>
                      <a:pt x="49193" y="298988"/>
                      <a:pt x="51358" y="303794"/>
                      <a:pt x="51101" y="312708"/>
                    </a:cubicBezTo>
                    <a:cubicBezTo>
                      <a:pt x="50404" y="337762"/>
                      <a:pt x="63573" y="354086"/>
                      <a:pt x="85986" y="362780"/>
                    </a:cubicBezTo>
                    <a:cubicBezTo>
                      <a:pt x="95890" y="366632"/>
                      <a:pt x="103080" y="370373"/>
                      <a:pt x="102897" y="382589"/>
                    </a:cubicBezTo>
                    <a:cubicBezTo>
                      <a:pt x="102824" y="387064"/>
                      <a:pt x="106198" y="391576"/>
                      <a:pt x="107996" y="396088"/>
                    </a:cubicBezTo>
                    <a:cubicBezTo>
                      <a:pt x="120431" y="406139"/>
                      <a:pt x="134774" y="409771"/>
                      <a:pt x="150511" y="410174"/>
                    </a:cubicBezTo>
                    <a:cubicBezTo>
                      <a:pt x="188111" y="411091"/>
                      <a:pt x="224464" y="404342"/>
                      <a:pt x="260229" y="393520"/>
                    </a:cubicBezTo>
                    <a:cubicBezTo>
                      <a:pt x="323544" y="374372"/>
                      <a:pt x="377505" y="337285"/>
                      <a:pt x="433299" y="303574"/>
                    </a:cubicBezTo>
                    <a:cubicBezTo>
                      <a:pt x="456666" y="289451"/>
                      <a:pt x="477098" y="269936"/>
                      <a:pt x="503620" y="261499"/>
                    </a:cubicBezTo>
                    <a:cubicBezTo>
                      <a:pt x="577352" y="238095"/>
                      <a:pt x="651232" y="215168"/>
                      <a:pt x="725257" y="192755"/>
                    </a:cubicBezTo>
                    <a:cubicBezTo>
                      <a:pt x="738317" y="188793"/>
                      <a:pt x="880682" y="143674"/>
                      <a:pt x="894291" y="139052"/>
                    </a:cubicBezTo>
                    <a:cubicBezTo>
                      <a:pt x="900014" y="128670"/>
                      <a:pt x="833692" y="5820"/>
                      <a:pt x="825805" y="244"/>
                    </a:cubicBezTo>
                    <a:close/>
                  </a:path>
                </a:pathLst>
              </a:custGeom>
              <a:solidFill>
                <a:srgbClr val="EBAE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EECB31D8-620F-4C66-8C85-A6A467C0542B}"/>
              </a:ext>
            </a:extLst>
          </p:cNvPr>
          <p:cNvSpPr/>
          <p:nvPr/>
        </p:nvSpPr>
        <p:spPr>
          <a:xfrm flipV="1">
            <a:off x="912508" y="4525270"/>
            <a:ext cx="2088000" cy="576064"/>
          </a:xfrm>
          <a:prstGeom prst="foldedCorner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Rectangle 50">
            <a:extLst>
              <a:ext uri="{FF2B5EF4-FFF2-40B4-BE49-F238E27FC236}">
                <a16:creationId xmlns:a16="http://schemas.microsoft.com/office/drawing/2014/main" id="{C57FFF33-57F7-4B0D-A27C-2AF759A91720}"/>
              </a:ext>
            </a:extLst>
          </p:cNvPr>
          <p:cNvSpPr/>
          <p:nvPr/>
        </p:nvSpPr>
        <p:spPr>
          <a:xfrm flipV="1">
            <a:off x="3674075" y="4525270"/>
            <a:ext cx="2088000" cy="576064"/>
          </a:xfrm>
          <a:prstGeom prst="foldedCorner">
            <a:avLst>
              <a:gd name="adj" fmla="val 43878"/>
            </a:avLst>
          </a:prstGeom>
          <a:solidFill>
            <a:schemeClr val="accent2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Rectangle 59">
            <a:extLst>
              <a:ext uri="{FF2B5EF4-FFF2-40B4-BE49-F238E27FC236}">
                <a16:creationId xmlns:a16="http://schemas.microsoft.com/office/drawing/2014/main" id="{5E11B4CE-CAFA-47E5-90F2-60EA6F2E8511}"/>
              </a:ext>
            </a:extLst>
          </p:cNvPr>
          <p:cNvSpPr/>
          <p:nvPr/>
        </p:nvSpPr>
        <p:spPr>
          <a:xfrm flipV="1">
            <a:off x="6435642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3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68">
            <a:extLst>
              <a:ext uri="{FF2B5EF4-FFF2-40B4-BE49-F238E27FC236}">
                <a16:creationId xmlns:a16="http://schemas.microsoft.com/office/drawing/2014/main" id="{498C025C-4F91-4EE8-B248-E002CBD30A4F}"/>
              </a:ext>
            </a:extLst>
          </p:cNvPr>
          <p:cNvSpPr/>
          <p:nvPr/>
        </p:nvSpPr>
        <p:spPr>
          <a:xfrm flipV="1">
            <a:off x="9197208" y="4525270"/>
            <a:ext cx="2088000" cy="576064"/>
          </a:xfrm>
          <a:prstGeom prst="foldedCorner">
            <a:avLst>
              <a:gd name="adj" fmla="val 45390"/>
            </a:avLst>
          </a:prstGeom>
          <a:solidFill>
            <a:schemeClr val="accent4"/>
          </a:solidFill>
          <a:ln w="9525">
            <a:noFill/>
          </a:ln>
          <a:effectLst>
            <a:glow rad="76200">
              <a:schemeClr val="bg1">
                <a:alpha val="13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EB0D4A29-9FDC-40FE-BF48-A20BCAC41A2C}"/>
              </a:ext>
            </a:extLst>
          </p:cNvPr>
          <p:cNvSpPr txBox="1">
            <a:spLocks/>
          </p:cNvSpPr>
          <p:nvPr/>
        </p:nvSpPr>
        <p:spPr>
          <a:xfrm>
            <a:off x="103525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Max Jones</a:t>
            </a:r>
          </a:p>
        </p:txBody>
      </p:sp>
      <p:sp>
        <p:nvSpPr>
          <p:cNvPr id="12" name="Text Placeholder 27">
            <a:extLst>
              <a:ext uri="{FF2B5EF4-FFF2-40B4-BE49-F238E27FC236}">
                <a16:creationId xmlns:a16="http://schemas.microsoft.com/office/drawing/2014/main" id="{E68D8709-E082-4C3F-9822-5B6B0361958B}"/>
              </a:ext>
            </a:extLst>
          </p:cNvPr>
          <p:cNvSpPr txBox="1">
            <a:spLocks/>
          </p:cNvSpPr>
          <p:nvPr/>
        </p:nvSpPr>
        <p:spPr>
          <a:xfrm>
            <a:off x="1035253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4104409-2121-451C-86B6-C8C2F3A8DEA6}"/>
              </a:ext>
            </a:extLst>
          </p:cNvPr>
          <p:cNvSpPr txBox="1">
            <a:spLocks/>
          </p:cNvSpPr>
          <p:nvPr/>
        </p:nvSpPr>
        <p:spPr>
          <a:xfrm>
            <a:off x="3804078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Tony Wilson</a:t>
            </a:r>
            <a:endParaRPr lang="en-US" altLang="ko-KR" dirty="0"/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4F61D15A-9FF5-4C9A-8DC5-5F0DC0A72BEA}"/>
              </a:ext>
            </a:extLst>
          </p:cNvPr>
          <p:cNvSpPr txBox="1">
            <a:spLocks/>
          </p:cNvSpPr>
          <p:nvPr/>
        </p:nvSpPr>
        <p:spPr>
          <a:xfrm>
            <a:off x="3804078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34FA1C5A-7563-4F8A-89FE-1AC715B945A8}"/>
              </a:ext>
            </a:extLst>
          </p:cNvPr>
          <p:cNvSpPr txBox="1">
            <a:spLocks/>
          </p:cNvSpPr>
          <p:nvPr/>
        </p:nvSpPr>
        <p:spPr>
          <a:xfrm>
            <a:off x="6572903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Anastasia</a:t>
            </a:r>
            <a:endParaRPr lang="en-US" dirty="0"/>
          </a:p>
        </p:txBody>
      </p:sp>
      <p:sp>
        <p:nvSpPr>
          <p:cNvPr id="16" name="Text Placeholder 27">
            <a:extLst>
              <a:ext uri="{FF2B5EF4-FFF2-40B4-BE49-F238E27FC236}">
                <a16:creationId xmlns:a16="http://schemas.microsoft.com/office/drawing/2014/main" id="{6DC59EFF-8165-4D99-85EB-45DFDE257DA1}"/>
              </a:ext>
            </a:extLst>
          </p:cNvPr>
          <p:cNvSpPr txBox="1">
            <a:spLocks/>
          </p:cNvSpPr>
          <p:nvPr/>
        </p:nvSpPr>
        <p:spPr>
          <a:xfrm>
            <a:off x="6572903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7" name="Text Placeholder 27">
            <a:extLst>
              <a:ext uri="{FF2B5EF4-FFF2-40B4-BE49-F238E27FC236}">
                <a16:creationId xmlns:a16="http://schemas.microsoft.com/office/drawing/2014/main" id="{67805859-7658-4BF2-89DB-4A2959F228C1}"/>
              </a:ext>
            </a:extLst>
          </p:cNvPr>
          <p:cNvSpPr txBox="1">
            <a:spLocks/>
          </p:cNvSpPr>
          <p:nvPr/>
        </p:nvSpPr>
        <p:spPr>
          <a:xfrm>
            <a:off x="9341729" y="4590659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6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Tony Jones</a:t>
            </a:r>
          </a:p>
        </p:txBody>
      </p:sp>
      <p:sp>
        <p:nvSpPr>
          <p:cNvPr id="18" name="Text Placeholder 27">
            <a:extLst>
              <a:ext uri="{FF2B5EF4-FFF2-40B4-BE49-F238E27FC236}">
                <a16:creationId xmlns:a16="http://schemas.microsoft.com/office/drawing/2014/main" id="{0380A282-2497-4715-83C9-44016776EE93}"/>
              </a:ext>
            </a:extLst>
          </p:cNvPr>
          <p:cNvSpPr txBox="1">
            <a:spLocks/>
          </p:cNvSpPr>
          <p:nvPr/>
        </p:nvSpPr>
        <p:spPr>
          <a:xfrm>
            <a:off x="9341729" y="4826730"/>
            <a:ext cx="1800000" cy="2320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cs typeface="Arial" pitchFamily="34" charset="0"/>
              </a:rPr>
              <a:t>Text Here</a:t>
            </a:r>
            <a:endParaRPr lang="ko-KR" altLang="en-US" dirty="0"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A1A250-DED7-4BA0-B7E5-3C256C5450AF}"/>
              </a:ext>
            </a:extLst>
          </p:cNvPr>
          <p:cNvSpPr txBox="1"/>
          <p:nvPr/>
        </p:nvSpPr>
        <p:spPr>
          <a:xfrm>
            <a:off x="1035253" y="510989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9A23BE-E808-4FC6-8C67-938ACF6ED116}"/>
              </a:ext>
            </a:extLst>
          </p:cNvPr>
          <p:cNvSpPr txBox="1"/>
          <p:nvPr/>
        </p:nvSpPr>
        <p:spPr>
          <a:xfrm>
            <a:off x="3760921" y="510989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818BC1-2B40-4B91-BB8B-09600C0A9AFB}"/>
              </a:ext>
            </a:extLst>
          </p:cNvPr>
          <p:cNvSpPr txBox="1"/>
          <p:nvPr/>
        </p:nvSpPr>
        <p:spPr>
          <a:xfrm>
            <a:off x="6486589" y="510989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BB12A-411E-4FF4-871B-1465CDD37CC6}"/>
              </a:ext>
            </a:extLst>
          </p:cNvPr>
          <p:cNvSpPr txBox="1"/>
          <p:nvPr/>
        </p:nvSpPr>
        <p:spPr>
          <a:xfrm>
            <a:off x="9341729" y="5109898"/>
            <a:ext cx="180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9046D79D-0261-47CB-B1A0-5E67133826A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612BE08B-4EB5-48E0-85A3-C9A01234246B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/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AF5A1D8E-195C-4D52-AF85-EF4EB2371C0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/>
      </p:sp>
      <p:sp>
        <p:nvSpPr>
          <p:cNvPr id="29" name="그림 개체 틀 28">
            <a:extLst>
              <a:ext uri="{FF2B5EF4-FFF2-40B4-BE49-F238E27FC236}">
                <a16:creationId xmlns:a16="http://schemas.microsoft.com/office/drawing/2014/main" id="{DB9AC673-B85A-4256-B35C-F95908055CCA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7C9C667-2B9C-48DC-BC22-F727D3BB3728}"/>
              </a:ext>
            </a:extLst>
          </p:cNvPr>
          <p:cNvSpPr/>
          <p:nvPr/>
        </p:nvSpPr>
        <p:spPr>
          <a:xfrm>
            <a:off x="0" y="4835877"/>
            <a:ext cx="748937" cy="1777059"/>
          </a:xfrm>
          <a:custGeom>
            <a:avLst/>
            <a:gdLst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705394 w 705394"/>
              <a:gd name="connsiteY3" fmla="*/ 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705394 w 705394"/>
              <a:gd name="connsiteY2" fmla="*/ 0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05394"/>
              <a:gd name="connsiteY0" fmla="*/ 0 h 1757970"/>
              <a:gd name="connsiteX1" fmla="*/ 0 w 705394"/>
              <a:gd name="connsiteY1" fmla="*/ 0 h 1757970"/>
              <a:gd name="connsiteX2" fmla="*/ 418011 w 705394"/>
              <a:gd name="connsiteY2" fmla="*/ 17417 h 1757970"/>
              <a:gd name="connsiteX3" fmla="*/ 496388 w 705394"/>
              <a:gd name="connsiteY3" fmla="*/ 182880 h 1757970"/>
              <a:gd name="connsiteX4" fmla="*/ 705394 w 705394"/>
              <a:gd name="connsiteY4" fmla="*/ 1757970 h 1757970"/>
              <a:gd name="connsiteX5" fmla="*/ 705394 w 705394"/>
              <a:gd name="connsiteY5" fmla="*/ 1757970 h 1757970"/>
              <a:gd name="connsiteX6" fmla="*/ 0 w 705394"/>
              <a:gd name="connsiteY6" fmla="*/ 1757970 h 1757970"/>
              <a:gd name="connsiteX7" fmla="*/ 0 w 705394"/>
              <a:gd name="connsiteY7" fmla="*/ 1757970 h 1757970"/>
              <a:gd name="connsiteX8" fmla="*/ 0 w 705394"/>
              <a:gd name="connsiteY8" fmla="*/ 0 h 1757970"/>
              <a:gd name="connsiteX0" fmla="*/ 0 w 748937"/>
              <a:gd name="connsiteY0" fmla="*/ 0 h 1757970"/>
              <a:gd name="connsiteX1" fmla="*/ 0 w 748937"/>
              <a:gd name="connsiteY1" fmla="*/ 0 h 1757970"/>
              <a:gd name="connsiteX2" fmla="*/ 418011 w 748937"/>
              <a:gd name="connsiteY2" fmla="*/ 17417 h 1757970"/>
              <a:gd name="connsiteX3" fmla="*/ 496388 w 748937"/>
              <a:gd name="connsiteY3" fmla="*/ 182880 h 1757970"/>
              <a:gd name="connsiteX4" fmla="*/ 705394 w 748937"/>
              <a:gd name="connsiteY4" fmla="*/ 1757970 h 1757970"/>
              <a:gd name="connsiteX5" fmla="*/ 748937 w 748937"/>
              <a:gd name="connsiteY5" fmla="*/ 1566381 h 1757970"/>
              <a:gd name="connsiteX6" fmla="*/ 0 w 748937"/>
              <a:gd name="connsiteY6" fmla="*/ 1757970 h 1757970"/>
              <a:gd name="connsiteX7" fmla="*/ 0 w 748937"/>
              <a:gd name="connsiteY7" fmla="*/ 1757970 h 1757970"/>
              <a:gd name="connsiteX8" fmla="*/ 0 w 748937"/>
              <a:gd name="connsiteY8" fmla="*/ 0 h 1757970"/>
              <a:gd name="connsiteX0" fmla="*/ 0 w 705394"/>
              <a:gd name="connsiteY0" fmla="*/ 0 h 1775387"/>
              <a:gd name="connsiteX1" fmla="*/ 0 w 705394"/>
              <a:gd name="connsiteY1" fmla="*/ 0 h 1775387"/>
              <a:gd name="connsiteX2" fmla="*/ 418011 w 705394"/>
              <a:gd name="connsiteY2" fmla="*/ 17417 h 1775387"/>
              <a:gd name="connsiteX3" fmla="*/ 496388 w 705394"/>
              <a:gd name="connsiteY3" fmla="*/ 182880 h 1775387"/>
              <a:gd name="connsiteX4" fmla="*/ 705394 w 705394"/>
              <a:gd name="connsiteY4" fmla="*/ 1757970 h 1775387"/>
              <a:gd name="connsiteX5" fmla="*/ 600892 w 705394"/>
              <a:gd name="connsiteY5" fmla="*/ 1775387 h 1775387"/>
              <a:gd name="connsiteX6" fmla="*/ 0 w 705394"/>
              <a:gd name="connsiteY6" fmla="*/ 1757970 h 1775387"/>
              <a:gd name="connsiteX7" fmla="*/ 0 w 705394"/>
              <a:gd name="connsiteY7" fmla="*/ 1757970 h 1775387"/>
              <a:gd name="connsiteX8" fmla="*/ 0 w 705394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5387"/>
              <a:gd name="connsiteX1" fmla="*/ 0 w 748937"/>
              <a:gd name="connsiteY1" fmla="*/ 0 h 1775387"/>
              <a:gd name="connsiteX2" fmla="*/ 418011 w 748937"/>
              <a:gd name="connsiteY2" fmla="*/ 17417 h 1775387"/>
              <a:gd name="connsiteX3" fmla="*/ 496388 w 748937"/>
              <a:gd name="connsiteY3" fmla="*/ 182880 h 1775387"/>
              <a:gd name="connsiteX4" fmla="*/ 748937 w 748937"/>
              <a:gd name="connsiteY4" fmla="*/ 1583799 h 1775387"/>
              <a:gd name="connsiteX5" fmla="*/ 600892 w 748937"/>
              <a:gd name="connsiteY5" fmla="*/ 1775387 h 1775387"/>
              <a:gd name="connsiteX6" fmla="*/ 0 w 748937"/>
              <a:gd name="connsiteY6" fmla="*/ 1757970 h 1775387"/>
              <a:gd name="connsiteX7" fmla="*/ 0 w 748937"/>
              <a:gd name="connsiteY7" fmla="*/ 1757970 h 1775387"/>
              <a:gd name="connsiteX8" fmla="*/ 0 w 748937"/>
              <a:gd name="connsiteY8" fmla="*/ 0 h 1775387"/>
              <a:gd name="connsiteX0" fmla="*/ 0 w 748937"/>
              <a:gd name="connsiteY0" fmla="*/ 0 h 1777059"/>
              <a:gd name="connsiteX1" fmla="*/ 0 w 748937"/>
              <a:gd name="connsiteY1" fmla="*/ 0 h 1777059"/>
              <a:gd name="connsiteX2" fmla="*/ 418011 w 748937"/>
              <a:gd name="connsiteY2" fmla="*/ 17417 h 1777059"/>
              <a:gd name="connsiteX3" fmla="*/ 496388 w 748937"/>
              <a:gd name="connsiteY3" fmla="*/ 182880 h 1777059"/>
              <a:gd name="connsiteX4" fmla="*/ 748937 w 748937"/>
              <a:gd name="connsiteY4" fmla="*/ 1583799 h 1777059"/>
              <a:gd name="connsiteX5" fmla="*/ 600892 w 748937"/>
              <a:gd name="connsiteY5" fmla="*/ 1775387 h 1777059"/>
              <a:gd name="connsiteX6" fmla="*/ 0 w 748937"/>
              <a:gd name="connsiteY6" fmla="*/ 1757970 h 1777059"/>
              <a:gd name="connsiteX7" fmla="*/ 0 w 748937"/>
              <a:gd name="connsiteY7" fmla="*/ 1757970 h 1777059"/>
              <a:gd name="connsiteX8" fmla="*/ 0 w 748937"/>
              <a:gd name="connsiteY8" fmla="*/ 0 h 1777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8937" h="1777059">
                <a:moveTo>
                  <a:pt x="0" y="0"/>
                </a:moveTo>
                <a:lnTo>
                  <a:pt x="0" y="0"/>
                </a:lnTo>
                <a:lnTo>
                  <a:pt x="418011" y="17417"/>
                </a:lnTo>
                <a:lnTo>
                  <a:pt x="496388" y="182880"/>
                </a:lnTo>
                <a:lnTo>
                  <a:pt x="748937" y="1583799"/>
                </a:lnTo>
                <a:cubicBezTo>
                  <a:pt x="743132" y="1708622"/>
                  <a:pt x="676366" y="1789901"/>
                  <a:pt x="600892" y="1775387"/>
                </a:cubicBezTo>
                <a:lnTo>
                  <a:pt x="0" y="1757970"/>
                </a:lnTo>
                <a:lnTo>
                  <a:pt x="0" y="17579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D732EBC-8CF1-45E5-B0F1-FC5FAA704529}"/>
              </a:ext>
            </a:extLst>
          </p:cNvPr>
          <p:cNvGrpSpPr/>
          <p:nvPr/>
        </p:nvGrpSpPr>
        <p:grpSpPr>
          <a:xfrm>
            <a:off x="323529" y="3392910"/>
            <a:ext cx="4890680" cy="3046734"/>
            <a:chOff x="593248" y="-39"/>
            <a:chExt cx="11004531" cy="6855463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1F07239-4247-4640-9A11-B1F5FAF8AC6F}"/>
                </a:ext>
              </a:extLst>
            </p:cNvPr>
            <p:cNvSpPr/>
            <p:nvPr/>
          </p:nvSpPr>
          <p:spPr>
            <a:xfrm>
              <a:off x="2724939" y="-39"/>
              <a:ext cx="8859769" cy="5261333"/>
            </a:xfrm>
            <a:custGeom>
              <a:avLst/>
              <a:gdLst>
                <a:gd name="connsiteX0" fmla="*/ 0 w 8859769"/>
                <a:gd name="connsiteY0" fmla="*/ 3417069 h 5261333"/>
                <a:gd name="connsiteX1" fmla="*/ 2977037 w 8859769"/>
                <a:gd name="connsiteY1" fmla="*/ 5224090 h 5261333"/>
                <a:gd name="connsiteX2" fmla="*/ 3241382 w 8859769"/>
                <a:gd name="connsiteY2" fmla="*/ 5225254 h 5261333"/>
                <a:gd name="connsiteX3" fmla="*/ 8837011 w 8859769"/>
                <a:gd name="connsiteY3" fmla="*/ 1918451 h 5261333"/>
                <a:gd name="connsiteX4" fmla="*/ 8837759 w 8859769"/>
                <a:gd name="connsiteY4" fmla="*/ 1838815 h 5261333"/>
                <a:gd name="connsiteX5" fmla="*/ 5884746 w 8859769"/>
                <a:gd name="connsiteY5" fmla="*/ 28885 h 5261333"/>
                <a:gd name="connsiteX6" fmla="*/ 5685407 w 8859769"/>
                <a:gd name="connsiteY6" fmla="*/ 27056 h 5261333"/>
                <a:gd name="connsiteX7" fmla="*/ 0 w 8859769"/>
                <a:gd name="connsiteY7" fmla="*/ 3417069 h 526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9769" h="5261333">
                  <a:moveTo>
                    <a:pt x="0" y="3417069"/>
                  </a:moveTo>
                  <a:lnTo>
                    <a:pt x="2977037" y="5224090"/>
                  </a:lnTo>
                  <a:cubicBezTo>
                    <a:pt x="3058169" y="5273301"/>
                    <a:pt x="3159834" y="5273800"/>
                    <a:pt x="3241382" y="5225254"/>
                  </a:cubicBezTo>
                  <a:lnTo>
                    <a:pt x="8837011" y="1918451"/>
                  </a:lnTo>
                  <a:cubicBezTo>
                    <a:pt x="8867020" y="1900578"/>
                    <a:pt x="8867435" y="1857269"/>
                    <a:pt x="8837759" y="1838815"/>
                  </a:cubicBezTo>
                  <a:lnTo>
                    <a:pt x="5884746" y="28885"/>
                  </a:lnTo>
                  <a:cubicBezTo>
                    <a:pt x="5823897" y="-8938"/>
                    <a:pt x="5747004" y="-9686"/>
                    <a:pt x="5685407" y="27056"/>
                  </a:cubicBezTo>
                  <a:lnTo>
                    <a:pt x="0" y="3417069"/>
                  </a:ln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40C15E9-2729-4A50-9AC5-0021B5D2C4CF}"/>
                </a:ext>
              </a:extLst>
            </p:cNvPr>
            <p:cNvSpPr/>
            <p:nvPr/>
          </p:nvSpPr>
          <p:spPr>
            <a:xfrm>
              <a:off x="2722247" y="1885058"/>
              <a:ext cx="8875532" cy="3725856"/>
            </a:xfrm>
            <a:custGeom>
              <a:avLst/>
              <a:gdLst>
                <a:gd name="connsiteX0" fmla="*/ 8874616 w 8875532"/>
                <a:gd name="connsiteY0" fmla="*/ 24873 h 3725856"/>
                <a:gd name="connsiteX1" fmla="*/ 8856993 w 8875532"/>
                <a:gd name="connsiteY1" fmla="*/ 268 h 3725856"/>
                <a:gd name="connsiteX2" fmla="*/ 8847101 w 8875532"/>
                <a:gd name="connsiteY2" fmla="*/ 21798 h 3725856"/>
                <a:gd name="connsiteX3" fmla="*/ 3287964 w 8875532"/>
                <a:gd name="connsiteY3" fmla="*/ 3310894 h 3725856"/>
                <a:gd name="connsiteX4" fmla="*/ 2958199 w 8875532"/>
                <a:gd name="connsiteY4" fmla="*/ 3316630 h 3725856"/>
                <a:gd name="connsiteX5" fmla="*/ 10671 w 8875532"/>
                <a:gd name="connsiteY5" fmla="*/ 1528729 h 3725856"/>
                <a:gd name="connsiteX6" fmla="*/ 31 w 8875532"/>
                <a:gd name="connsiteY6" fmla="*/ 1939461 h 3725856"/>
                <a:gd name="connsiteX7" fmla="*/ 39932 w 8875532"/>
                <a:gd name="connsiteY7" fmla="*/ 2005464 h 3725856"/>
                <a:gd name="connsiteX8" fmla="*/ 2828021 w 8875532"/>
                <a:gd name="connsiteY8" fmla="*/ 3636421 h 3725856"/>
                <a:gd name="connsiteX9" fmla="*/ 3080894 w 8875532"/>
                <a:gd name="connsiteY9" fmla="*/ 3722374 h 3725856"/>
                <a:gd name="connsiteX10" fmla="*/ 3202260 w 8875532"/>
                <a:gd name="connsiteY10" fmla="*/ 3722541 h 3725856"/>
                <a:gd name="connsiteX11" fmla="*/ 3345073 w 8875532"/>
                <a:gd name="connsiteY11" fmla="*/ 3677818 h 3725856"/>
                <a:gd name="connsiteX12" fmla="*/ 8845188 w 8875532"/>
                <a:gd name="connsiteY12" fmla="*/ 470186 h 3725856"/>
                <a:gd name="connsiteX13" fmla="*/ 8875530 w 8875532"/>
                <a:gd name="connsiteY13" fmla="*/ 431698 h 3725856"/>
                <a:gd name="connsiteX14" fmla="*/ 8874616 w 8875532"/>
                <a:gd name="connsiteY14" fmla="*/ 24873 h 3725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875532" h="3725856">
                  <a:moveTo>
                    <a:pt x="8874616" y="24873"/>
                  </a:moveTo>
                  <a:cubicBezTo>
                    <a:pt x="8874616" y="13235"/>
                    <a:pt x="8877691" y="-2226"/>
                    <a:pt x="8856993" y="268"/>
                  </a:cubicBezTo>
                  <a:cubicBezTo>
                    <a:pt x="8863975" y="12238"/>
                    <a:pt x="8856328" y="16394"/>
                    <a:pt x="8847101" y="21798"/>
                  </a:cubicBezTo>
                  <a:cubicBezTo>
                    <a:pt x="8681761" y="119389"/>
                    <a:pt x="3584729" y="3135496"/>
                    <a:pt x="3287964" y="3310894"/>
                  </a:cubicBezTo>
                  <a:cubicBezTo>
                    <a:pt x="3179650" y="3374903"/>
                    <a:pt x="3068093" y="3377064"/>
                    <a:pt x="2958199" y="3316630"/>
                  </a:cubicBezTo>
                  <a:cubicBezTo>
                    <a:pt x="2752625" y="3203577"/>
                    <a:pt x="326804" y="1714851"/>
                    <a:pt x="10671" y="1528729"/>
                  </a:cubicBezTo>
                  <a:cubicBezTo>
                    <a:pt x="10256" y="1662896"/>
                    <a:pt x="2857" y="1805376"/>
                    <a:pt x="31" y="1939461"/>
                  </a:cubicBezTo>
                  <a:cubicBezTo>
                    <a:pt x="-717" y="1973543"/>
                    <a:pt x="12001" y="1989337"/>
                    <a:pt x="39932" y="2005464"/>
                  </a:cubicBezTo>
                  <a:cubicBezTo>
                    <a:pt x="345009" y="2182109"/>
                    <a:pt x="2519453" y="3454704"/>
                    <a:pt x="2828021" y="3636421"/>
                  </a:cubicBezTo>
                  <a:cubicBezTo>
                    <a:pt x="2906660" y="3682723"/>
                    <a:pt x="2987875" y="3719382"/>
                    <a:pt x="3080894" y="3722374"/>
                  </a:cubicBezTo>
                  <a:cubicBezTo>
                    <a:pt x="3121377" y="3727196"/>
                    <a:pt x="3161777" y="3726780"/>
                    <a:pt x="3202260" y="3722541"/>
                  </a:cubicBezTo>
                  <a:cubicBezTo>
                    <a:pt x="3254131" y="3721377"/>
                    <a:pt x="3301514" y="3702258"/>
                    <a:pt x="3345073" y="3677818"/>
                  </a:cubicBezTo>
                  <a:cubicBezTo>
                    <a:pt x="3471094" y="3607077"/>
                    <a:pt x="8618501" y="602525"/>
                    <a:pt x="8845188" y="470186"/>
                  </a:cubicBezTo>
                  <a:cubicBezTo>
                    <a:pt x="8859985" y="461541"/>
                    <a:pt x="8875780" y="456054"/>
                    <a:pt x="8875530" y="431698"/>
                  </a:cubicBezTo>
                  <a:cubicBezTo>
                    <a:pt x="8874034" y="296118"/>
                    <a:pt x="8874865" y="160454"/>
                    <a:pt x="8874616" y="24873"/>
                  </a:cubicBezTo>
                  <a:close/>
                </a:path>
              </a:pathLst>
            </a:custGeom>
            <a:solidFill>
              <a:srgbClr val="174859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944A8D14-7A24-4A63-B9E2-CF4171D3491B}"/>
                </a:ext>
              </a:extLst>
            </p:cNvPr>
            <p:cNvSpPr/>
            <p:nvPr/>
          </p:nvSpPr>
          <p:spPr>
            <a:xfrm>
              <a:off x="3488961" y="374257"/>
              <a:ext cx="7396545" cy="4439426"/>
            </a:xfrm>
            <a:custGeom>
              <a:avLst/>
              <a:gdLst>
                <a:gd name="connsiteX0" fmla="*/ 16377 w 7396545"/>
                <a:gd name="connsiteY0" fmla="*/ 2723148 h 4439426"/>
                <a:gd name="connsiteX1" fmla="*/ 2841790 w 7396545"/>
                <a:gd name="connsiteY1" fmla="*/ 4424846 h 4439426"/>
                <a:gd name="connsiteX2" fmla="*/ 2945699 w 7396545"/>
                <a:gd name="connsiteY2" fmla="*/ 4425512 h 4439426"/>
                <a:gd name="connsiteX3" fmla="*/ 7378461 w 7396545"/>
                <a:gd name="connsiteY3" fmla="*/ 1835016 h 4439426"/>
                <a:gd name="connsiteX4" fmla="*/ 7377463 w 7396545"/>
                <a:gd name="connsiteY4" fmla="*/ 1771424 h 4439426"/>
                <a:gd name="connsiteX5" fmla="*/ 4552549 w 7396545"/>
                <a:gd name="connsiteY5" fmla="*/ 13365 h 4439426"/>
                <a:gd name="connsiteX6" fmla="*/ 4444235 w 7396545"/>
                <a:gd name="connsiteY6" fmla="*/ 15027 h 4439426"/>
                <a:gd name="connsiteX7" fmla="*/ 16793 w 7396545"/>
                <a:gd name="connsiteY7" fmla="*/ 2664876 h 4439426"/>
                <a:gd name="connsiteX8" fmla="*/ 16377 w 7396545"/>
                <a:gd name="connsiteY8" fmla="*/ 2723148 h 443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96545" h="4439426">
                  <a:moveTo>
                    <a:pt x="16377" y="2723148"/>
                  </a:moveTo>
                  <a:lnTo>
                    <a:pt x="2841790" y="4424846"/>
                  </a:lnTo>
                  <a:cubicBezTo>
                    <a:pt x="2873711" y="4444049"/>
                    <a:pt x="2913529" y="4444298"/>
                    <a:pt x="2945699" y="4425512"/>
                  </a:cubicBezTo>
                  <a:lnTo>
                    <a:pt x="7378461" y="1835016"/>
                  </a:lnTo>
                  <a:cubicBezTo>
                    <a:pt x="7402983" y="1820635"/>
                    <a:pt x="7402485" y="1784973"/>
                    <a:pt x="7377463" y="1771424"/>
                  </a:cubicBezTo>
                  <a:lnTo>
                    <a:pt x="4552549" y="13365"/>
                  </a:lnTo>
                  <a:cubicBezTo>
                    <a:pt x="4518634" y="-5006"/>
                    <a:pt x="4477569" y="-4424"/>
                    <a:pt x="4444235" y="15027"/>
                  </a:cubicBezTo>
                  <a:lnTo>
                    <a:pt x="16793" y="2664876"/>
                  </a:lnTo>
                  <a:cubicBezTo>
                    <a:pt x="-5402" y="2677843"/>
                    <a:pt x="-5652" y="2709847"/>
                    <a:pt x="16377" y="272314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41476A20-5FBD-4D83-BFD7-592918334E84}"/>
                </a:ext>
              </a:extLst>
            </p:cNvPr>
            <p:cNvSpPr/>
            <p:nvPr/>
          </p:nvSpPr>
          <p:spPr>
            <a:xfrm>
              <a:off x="593248" y="100251"/>
              <a:ext cx="10255469" cy="6755173"/>
            </a:xfrm>
            <a:custGeom>
              <a:avLst/>
              <a:gdLst>
                <a:gd name="connsiteX0" fmla="*/ 1167414 w 10255469"/>
                <a:gd name="connsiteY0" fmla="*/ 3133150 h 6755173"/>
                <a:gd name="connsiteX1" fmla="*/ 1489615 w 10255469"/>
                <a:gd name="connsiteY1" fmla="*/ 2914692 h 6755173"/>
                <a:gd name="connsiteX2" fmla="*/ 1985553 w 10255469"/>
                <a:gd name="connsiteY2" fmla="*/ 2456660 h 6755173"/>
                <a:gd name="connsiteX3" fmla="*/ 2164775 w 10255469"/>
                <a:gd name="connsiteY3" fmla="*/ 2192814 h 6755173"/>
                <a:gd name="connsiteX4" fmla="*/ 3051826 w 10255469"/>
                <a:gd name="connsiteY4" fmla="*/ 1501029 h 6755173"/>
                <a:gd name="connsiteX5" fmla="*/ 4750199 w 10255469"/>
                <a:gd name="connsiteY5" fmla="*/ 631767 h 6755173"/>
                <a:gd name="connsiteX6" fmla="*/ 6687065 w 10255469"/>
                <a:gd name="connsiteY6" fmla="*/ 0 h 6755173"/>
                <a:gd name="connsiteX7" fmla="*/ 5057770 w 10255469"/>
                <a:gd name="connsiteY7" fmla="*/ 1571105 h 6755173"/>
                <a:gd name="connsiteX8" fmla="*/ 3868386 w 10255469"/>
                <a:gd name="connsiteY8" fmla="*/ 2285252 h 6755173"/>
                <a:gd name="connsiteX9" fmla="*/ 2672932 w 10255469"/>
                <a:gd name="connsiteY9" fmla="*/ 2993413 h 6755173"/>
                <a:gd name="connsiteX10" fmla="*/ 2187219 w 10255469"/>
                <a:gd name="connsiteY10" fmla="*/ 3280202 h 6755173"/>
                <a:gd name="connsiteX11" fmla="*/ 2141583 w 10255469"/>
                <a:gd name="connsiteY11" fmla="*/ 3324260 h 6755173"/>
                <a:gd name="connsiteX12" fmla="*/ 2140585 w 10255469"/>
                <a:gd name="connsiteY12" fmla="*/ 3722606 h 6755173"/>
                <a:gd name="connsiteX13" fmla="*/ 2173753 w 10255469"/>
                <a:gd name="connsiteY13" fmla="*/ 3779631 h 6755173"/>
                <a:gd name="connsiteX14" fmla="*/ 3374028 w 10255469"/>
                <a:gd name="connsiteY14" fmla="*/ 4480311 h 6755173"/>
                <a:gd name="connsiteX15" fmla="*/ 4100975 w 10255469"/>
                <a:gd name="connsiteY15" fmla="*/ 4905590 h 6755173"/>
                <a:gd name="connsiteX16" fmla="*/ 5010388 w 10255469"/>
                <a:gd name="connsiteY16" fmla="*/ 5437854 h 6755173"/>
                <a:gd name="connsiteX17" fmla="*/ 5215795 w 10255469"/>
                <a:gd name="connsiteY17" fmla="*/ 5498953 h 6755173"/>
                <a:gd name="connsiteX18" fmla="*/ 5324110 w 10255469"/>
                <a:gd name="connsiteY18" fmla="*/ 5499202 h 6755173"/>
                <a:gd name="connsiteX19" fmla="*/ 5519875 w 10255469"/>
                <a:gd name="connsiteY19" fmla="*/ 5423306 h 6755173"/>
                <a:gd name="connsiteX20" fmla="*/ 6753983 w 10255469"/>
                <a:gd name="connsiteY20" fmla="*/ 4706750 h 6755173"/>
                <a:gd name="connsiteX21" fmla="*/ 6816494 w 10255469"/>
                <a:gd name="connsiteY21" fmla="*/ 4620629 h 6755173"/>
                <a:gd name="connsiteX22" fmla="*/ 6830459 w 10255469"/>
                <a:gd name="connsiteY22" fmla="*/ 4555790 h 6755173"/>
                <a:gd name="connsiteX23" fmla="*/ 6822895 w 10255469"/>
                <a:gd name="connsiteY23" fmla="*/ 4450967 h 6755173"/>
                <a:gd name="connsiteX24" fmla="*/ 6764706 w 10255469"/>
                <a:gd name="connsiteY24" fmla="*/ 4295602 h 6755173"/>
                <a:gd name="connsiteX25" fmla="*/ 6717905 w 10255469"/>
                <a:gd name="connsiteY25" fmla="*/ 4161268 h 6755173"/>
                <a:gd name="connsiteX26" fmla="*/ 6527544 w 10255469"/>
                <a:gd name="connsiteY26" fmla="*/ 3872401 h 6755173"/>
                <a:gd name="connsiteX27" fmla="*/ 6182981 w 10255469"/>
                <a:gd name="connsiteY27" fmla="*/ 3580125 h 6755173"/>
                <a:gd name="connsiteX28" fmla="*/ 6044824 w 10255469"/>
                <a:gd name="connsiteY28" fmla="*/ 3329663 h 6755173"/>
                <a:gd name="connsiteX29" fmla="*/ 6074833 w 10255469"/>
                <a:gd name="connsiteY29" fmla="*/ 3154015 h 6755173"/>
                <a:gd name="connsiteX30" fmla="*/ 6131359 w 10255469"/>
                <a:gd name="connsiteY30" fmla="*/ 3183941 h 6755173"/>
                <a:gd name="connsiteX31" fmla="*/ 6399362 w 10255469"/>
                <a:gd name="connsiteY31" fmla="*/ 3346122 h 6755173"/>
                <a:gd name="connsiteX32" fmla="*/ 6548160 w 10255469"/>
                <a:gd name="connsiteY32" fmla="*/ 3374552 h 6755173"/>
                <a:gd name="connsiteX33" fmla="*/ 6724472 w 10255469"/>
                <a:gd name="connsiteY33" fmla="*/ 3240468 h 6755173"/>
                <a:gd name="connsiteX34" fmla="*/ 6754980 w 10255469"/>
                <a:gd name="connsiteY34" fmla="*/ 3192919 h 6755173"/>
                <a:gd name="connsiteX35" fmla="*/ 6808015 w 10255469"/>
                <a:gd name="connsiteY35" fmla="*/ 3212703 h 6755173"/>
                <a:gd name="connsiteX36" fmla="*/ 7246678 w 10255469"/>
                <a:gd name="connsiteY36" fmla="*/ 3493673 h 6755173"/>
                <a:gd name="connsiteX37" fmla="*/ 7294310 w 10255469"/>
                <a:gd name="connsiteY37" fmla="*/ 3549285 h 6755173"/>
                <a:gd name="connsiteX38" fmla="*/ 7405783 w 10255469"/>
                <a:gd name="connsiteY38" fmla="*/ 3770986 h 6755173"/>
                <a:gd name="connsiteX39" fmla="*/ 7585255 w 10255469"/>
                <a:gd name="connsiteY39" fmla="*/ 4121201 h 6755173"/>
                <a:gd name="connsiteX40" fmla="*/ 7647019 w 10255469"/>
                <a:gd name="connsiteY40" fmla="*/ 4169415 h 6755173"/>
                <a:gd name="connsiteX41" fmla="*/ 7655581 w 10255469"/>
                <a:gd name="connsiteY41" fmla="*/ 4097842 h 6755173"/>
                <a:gd name="connsiteX42" fmla="*/ 7606702 w 10255469"/>
                <a:gd name="connsiteY42" fmla="*/ 3804154 h 6755173"/>
                <a:gd name="connsiteX43" fmla="*/ 7621167 w 10255469"/>
                <a:gd name="connsiteY43" fmla="*/ 3640060 h 6755173"/>
                <a:gd name="connsiteX44" fmla="*/ 7476193 w 10255469"/>
                <a:gd name="connsiteY44" fmla="*/ 3428834 h 6755173"/>
                <a:gd name="connsiteX45" fmla="*/ 7227808 w 10255469"/>
                <a:gd name="connsiteY45" fmla="*/ 3037637 h 6755173"/>
                <a:gd name="connsiteX46" fmla="*/ 7128887 w 10255469"/>
                <a:gd name="connsiteY46" fmla="*/ 2670879 h 6755173"/>
                <a:gd name="connsiteX47" fmla="*/ 7153742 w 10255469"/>
                <a:gd name="connsiteY47" fmla="*/ 2580853 h 6755173"/>
                <a:gd name="connsiteX48" fmla="*/ 7192728 w 10255469"/>
                <a:gd name="connsiteY48" fmla="*/ 2602299 h 6755173"/>
                <a:gd name="connsiteX49" fmla="*/ 7342690 w 10255469"/>
                <a:gd name="connsiteY49" fmla="*/ 2795737 h 6755173"/>
                <a:gd name="connsiteX50" fmla="*/ 7605788 w 10255469"/>
                <a:gd name="connsiteY50" fmla="*/ 2947943 h 6755173"/>
                <a:gd name="connsiteX51" fmla="*/ 7769632 w 10255469"/>
                <a:gd name="connsiteY51" fmla="*/ 2913112 h 6755173"/>
                <a:gd name="connsiteX52" fmla="*/ 7878695 w 10255469"/>
                <a:gd name="connsiteY52" fmla="*/ 2837633 h 6755173"/>
                <a:gd name="connsiteX53" fmla="*/ 7917765 w 10255469"/>
                <a:gd name="connsiteY53" fmla="*/ 2816435 h 6755173"/>
                <a:gd name="connsiteX54" fmla="*/ 7955587 w 10255469"/>
                <a:gd name="connsiteY54" fmla="*/ 2839877 h 6755173"/>
                <a:gd name="connsiteX55" fmla="*/ 8203805 w 10255469"/>
                <a:gd name="connsiteY55" fmla="*/ 3077039 h 6755173"/>
                <a:gd name="connsiteX56" fmla="*/ 8337723 w 10255469"/>
                <a:gd name="connsiteY56" fmla="*/ 3238140 h 6755173"/>
                <a:gd name="connsiteX57" fmla="*/ 8489348 w 10255469"/>
                <a:gd name="connsiteY57" fmla="*/ 3577548 h 6755173"/>
                <a:gd name="connsiteX58" fmla="*/ 8510212 w 10255469"/>
                <a:gd name="connsiteY58" fmla="*/ 3405143 h 6755173"/>
                <a:gd name="connsiteX59" fmla="*/ 8517361 w 10255469"/>
                <a:gd name="connsiteY59" fmla="*/ 3351941 h 6755173"/>
                <a:gd name="connsiteX60" fmla="*/ 8477710 w 10255469"/>
                <a:gd name="connsiteY60" fmla="*/ 3148944 h 6755173"/>
                <a:gd name="connsiteX61" fmla="*/ 8286351 w 10255469"/>
                <a:gd name="connsiteY61" fmla="*/ 2704213 h 6755173"/>
                <a:gd name="connsiteX62" fmla="*/ 8259750 w 10255469"/>
                <a:gd name="connsiteY62" fmla="*/ 2406202 h 6755173"/>
                <a:gd name="connsiteX63" fmla="*/ 8365987 w 10255469"/>
                <a:gd name="connsiteY63" fmla="*/ 2239615 h 6755173"/>
                <a:gd name="connsiteX64" fmla="*/ 8407300 w 10255469"/>
                <a:gd name="connsiteY64" fmla="*/ 2288743 h 6755173"/>
                <a:gd name="connsiteX65" fmla="*/ 8512374 w 10255469"/>
                <a:gd name="connsiteY65" fmla="*/ 2522663 h 6755173"/>
                <a:gd name="connsiteX66" fmla="*/ 8594171 w 10255469"/>
                <a:gd name="connsiteY66" fmla="*/ 2621003 h 6755173"/>
                <a:gd name="connsiteX67" fmla="*/ 8813876 w 10255469"/>
                <a:gd name="connsiteY67" fmla="*/ 2647687 h 6755173"/>
                <a:gd name="connsiteX68" fmla="*/ 8939564 w 10255469"/>
                <a:gd name="connsiteY68" fmla="*/ 2577112 h 6755173"/>
                <a:gd name="connsiteX69" fmla="*/ 8986033 w 10255469"/>
                <a:gd name="connsiteY69" fmla="*/ 2621502 h 6755173"/>
                <a:gd name="connsiteX70" fmla="*/ 9104904 w 10255469"/>
                <a:gd name="connsiteY70" fmla="*/ 2786260 h 6755173"/>
                <a:gd name="connsiteX71" fmla="*/ 9157773 w 10255469"/>
                <a:gd name="connsiteY71" fmla="*/ 2863984 h 6755173"/>
                <a:gd name="connsiteX72" fmla="*/ 9238158 w 10255469"/>
                <a:gd name="connsiteY72" fmla="*/ 2979947 h 6755173"/>
                <a:gd name="connsiteX73" fmla="*/ 9316714 w 10255469"/>
                <a:gd name="connsiteY73" fmla="*/ 3151022 h 6755173"/>
                <a:gd name="connsiteX74" fmla="*/ 10139008 w 10255469"/>
                <a:gd name="connsiteY74" fmla="*/ 2730149 h 6755173"/>
                <a:gd name="connsiteX75" fmla="*/ 10218312 w 10255469"/>
                <a:gd name="connsiteY75" fmla="*/ 2684928 h 6755173"/>
                <a:gd name="connsiteX76" fmla="*/ 10255469 w 10255469"/>
                <a:gd name="connsiteY76" fmla="*/ 2675701 h 6755173"/>
                <a:gd name="connsiteX77" fmla="*/ 10007251 w 10255469"/>
                <a:gd name="connsiteY77" fmla="*/ 3206053 h 6755173"/>
                <a:gd name="connsiteX78" fmla="*/ 9410314 w 10255469"/>
                <a:gd name="connsiteY78" fmla="*/ 3653028 h 6755173"/>
                <a:gd name="connsiteX79" fmla="*/ 9324860 w 10255469"/>
                <a:gd name="connsiteY79" fmla="*/ 3715457 h 6755173"/>
                <a:gd name="connsiteX80" fmla="*/ 9303412 w 10255469"/>
                <a:gd name="connsiteY80" fmla="*/ 3734659 h 6755173"/>
                <a:gd name="connsiteX81" fmla="*/ 9185206 w 10255469"/>
                <a:gd name="connsiteY81" fmla="*/ 3912884 h 6755173"/>
                <a:gd name="connsiteX82" fmla="*/ 8993015 w 10255469"/>
                <a:gd name="connsiteY82" fmla="*/ 4173156 h 6755173"/>
                <a:gd name="connsiteX83" fmla="*/ 8609133 w 10255469"/>
                <a:gd name="connsiteY83" fmla="*/ 4358945 h 6755173"/>
                <a:gd name="connsiteX84" fmla="*/ 8414699 w 10255469"/>
                <a:gd name="connsiteY84" fmla="*/ 4524950 h 6755173"/>
                <a:gd name="connsiteX85" fmla="*/ 8137303 w 10255469"/>
                <a:gd name="connsiteY85" fmla="*/ 4962615 h 6755173"/>
                <a:gd name="connsiteX86" fmla="*/ 7881188 w 10255469"/>
                <a:gd name="connsiteY86" fmla="*/ 5149652 h 6755173"/>
                <a:gd name="connsiteX87" fmla="*/ 7458237 w 10255469"/>
                <a:gd name="connsiteY87" fmla="*/ 5263786 h 6755173"/>
                <a:gd name="connsiteX88" fmla="*/ 7228057 w 10255469"/>
                <a:gd name="connsiteY88" fmla="*/ 5406681 h 6755173"/>
                <a:gd name="connsiteX89" fmla="*/ 6910761 w 10255469"/>
                <a:gd name="connsiteY89" fmla="*/ 5674102 h 6755173"/>
                <a:gd name="connsiteX90" fmla="*/ 6689642 w 10255469"/>
                <a:gd name="connsiteY90" fmla="*/ 5795966 h 6755173"/>
                <a:gd name="connsiteX91" fmla="*/ 6424965 w 10255469"/>
                <a:gd name="connsiteY91" fmla="*/ 5958397 h 6755173"/>
                <a:gd name="connsiteX92" fmla="*/ 5803173 w 10255469"/>
                <a:gd name="connsiteY92" fmla="*/ 6241113 h 6755173"/>
                <a:gd name="connsiteX93" fmla="*/ 5524364 w 10255469"/>
                <a:gd name="connsiteY93" fmla="*/ 6276359 h 6755173"/>
                <a:gd name="connsiteX94" fmla="*/ 4997088 w 10255469"/>
                <a:gd name="connsiteY94" fmla="*/ 6276193 h 6755173"/>
                <a:gd name="connsiteX95" fmla="*/ 4314197 w 10255469"/>
                <a:gd name="connsiteY95" fmla="*/ 6177520 h 6755173"/>
                <a:gd name="connsiteX96" fmla="*/ 3416173 w 10255469"/>
                <a:gd name="connsiteY96" fmla="*/ 6011183 h 6755173"/>
                <a:gd name="connsiteX97" fmla="*/ 2685152 w 10255469"/>
                <a:gd name="connsiteY97" fmla="*/ 5964548 h 6755173"/>
                <a:gd name="connsiteX98" fmla="*/ 1601920 w 10255469"/>
                <a:gd name="connsiteY98" fmla="*/ 6219666 h 6755173"/>
                <a:gd name="connsiteX99" fmla="*/ 1108061 w 10255469"/>
                <a:gd name="connsiteY99" fmla="*/ 6573622 h 6755173"/>
                <a:gd name="connsiteX100" fmla="*/ 968324 w 10255469"/>
                <a:gd name="connsiteY100" fmla="*/ 6690748 h 6755173"/>
                <a:gd name="connsiteX101" fmla="*/ 567484 w 10255469"/>
                <a:gd name="connsiteY101" fmla="*/ 6654505 h 6755173"/>
                <a:gd name="connsiteX102" fmla="*/ 353515 w 10255469"/>
                <a:gd name="connsiteY102" fmla="*/ 6293483 h 6755173"/>
                <a:gd name="connsiteX103" fmla="*/ 161408 w 10255469"/>
                <a:gd name="connsiteY103" fmla="*/ 5524389 h 6755173"/>
                <a:gd name="connsiteX104" fmla="*/ 88754 w 10255469"/>
                <a:gd name="connsiteY104" fmla="*/ 4987720 h 6755173"/>
                <a:gd name="connsiteX105" fmla="*/ 53259 w 10255469"/>
                <a:gd name="connsiteY105" fmla="*/ 4583638 h 6755173"/>
                <a:gd name="connsiteX106" fmla="*/ 13940 w 10255469"/>
                <a:gd name="connsiteY106" fmla="*/ 4009228 h 6755173"/>
                <a:gd name="connsiteX107" fmla="*/ 58 w 10255469"/>
                <a:gd name="connsiteY107" fmla="*/ 3627841 h 6755173"/>
                <a:gd name="connsiteX108" fmla="*/ 27739 w 10255469"/>
                <a:gd name="connsiteY108" fmla="*/ 3601988 h 6755173"/>
                <a:gd name="connsiteX109" fmla="*/ 622598 w 10255469"/>
                <a:gd name="connsiteY109" fmla="*/ 3412208 h 6755173"/>
                <a:gd name="connsiteX110" fmla="*/ 1167414 w 10255469"/>
                <a:gd name="connsiteY110" fmla="*/ 3133150 h 6755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10255469" h="6755173">
                  <a:moveTo>
                    <a:pt x="1167414" y="3133150"/>
                  </a:moveTo>
                  <a:cubicBezTo>
                    <a:pt x="1281714" y="3070472"/>
                    <a:pt x="1386288" y="2993413"/>
                    <a:pt x="1489615" y="2914692"/>
                  </a:cubicBezTo>
                  <a:cubicBezTo>
                    <a:pt x="1669420" y="2777698"/>
                    <a:pt x="1838833" y="2628651"/>
                    <a:pt x="1985553" y="2456660"/>
                  </a:cubicBezTo>
                  <a:cubicBezTo>
                    <a:pt x="2054299" y="2376110"/>
                    <a:pt x="2102097" y="2278934"/>
                    <a:pt x="2164775" y="2192814"/>
                  </a:cubicBezTo>
                  <a:cubicBezTo>
                    <a:pt x="2394373" y="1877180"/>
                    <a:pt x="2687812" y="1644174"/>
                    <a:pt x="3051826" y="1501029"/>
                  </a:cubicBezTo>
                  <a:cubicBezTo>
                    <a:pt x="3063797" y="1496291"/>
                    <a:pt x="3852425" y="1130531"/>
                    <a:pt x="4750199" y="631767"/>
                  </a:cubicBezTo>
                  <a:cubicBezTo>
                    <a:pt x="5647974" y="374073"/>
                    <a:pt x="6396119" y="67749"/>
                    <a:pt x="6687065" y="0"/>
                  </a:cubicBezTo>
                  <a:cubicBezTo>
                    <a:pt x="7268956" y="615142"/>
                    <a:pt x="5522535" y="1488228"/>
                    <a:pt x="5057770" y="1571105"/>
                  </a:cubicBezTo>
                  <a:cubicBezTo>
                    <a:pt x="4791098" y="1728632"/>
                    <a:pt x="4134725" y="2127227"/>
                    <a:pt x="3868386" y="2285252"/>
                  </a:cubicBezTo>
                  <a:cubicBezTo>
                    <a:pt x="3470040" y="2521500"/>
                    <a:pt x="3071029" y="2756750"/>
                    <a:pt x="2672932" y="2993413"/>
                  </a:cubicBezTo>
                  <a:cubicBezTo>
                    <a:pt x="2511333" y="3089508"/>
                    <a:pt x="2349733" y="3185687"/>
                    <a:pt x="2187219" y="3280202"/>
                  </a:cubicBezTo>
                  <a:cubicBezTo>
                    <a:pt x="2168932" y="3290843"/>
                    <a:pt x="2145074" y="3297576"/>
                    <a:pt x="2141583" y="3324260"/>
                  </a:cubicBezTo>
                  <a:cubicBezTo>
                    <a:pt x="2139671" y="3457097"/>
                    <a:pt x="2141666" y="3589851"/>
                    <a:pt x="2140585" y="3722606"/>
                  </a:cubicBezTo>
                  <a:cubicBezTo>
                    <a:pt x="2140336" y="3749206"/>
                    <a:pt x="2150893" y="3766414"/>
                    <a:pt x="2173753" y="3779631"/>
                  </a:cubicBezTo>
                  <a:cubicBezTo>
                    <a:pt x="2574759" y="4011639"/>
                    <a:pt x="2973770" y="4247055"/>
                    <a:pt x="3374028" y="4480311"/>
                  </a:cubicBezTo>
                  <a:cubicBezTo>
                    <a:pt x="3616593" y="4621627"/>
                    <a:pt x="3858826" y="4763525"/>
                    <a:pt x="4100975" y="4905590"/>
                  </a:cubicBezTo>
                  <a:cubicBezTo>
                    <a:pt x="4403891" y="5083399"/>
                    <a:pt x="4707556" y="5259962"/>
                    <a:pt x="5010388" y="5437854"/>
                  </a:cubicBezTo>
                  <a:cubicBezTo>
                    <a:pt x="5073482" y="5474929"/>
                    <a:pt x="5143974" y="5489808"/>
                    <a:pt x="5215795" y="5498953"/>
                  </a:cubicBezTo>
                  <a:cubicBezTo>
                    <a:pt x="5251873" y="5505436"/>
                    <a:pt x="5288033" y="5504937"/>
                    <a:pt x="5324110" y="5499202"/>
                  </a:cubicBezTo>
                  <a:cubicBezTo>
                    <a:pt x="5395516" y="5489642"/>
                    <a:pt x="5458361" y="5459052"/>
                    <a:pt x="5519875" y="5423306"/>
                  </a:cubicBezTo>
                  <a:cubicBezTo>
                    <a:pt x="5931106" y="5184233"/>
                    <a:pt x="6342420" y="4945325"/>
                    <a:pt x="6753983" y="4706750"/>
                  </a:cubicBezTo>
                  <a:cubicBezTo>
                    <a:pt x="6789312" y="4686217"/>
                    <a:pt x="6810925" y="4661030"/>
                    <a:pt x="6816494" y="4620629"/>
                  </a:cubicBezTo>
                  <a:cubicBezTo>
                    <a:pt x="6819570" y="4598850"/>
                    <a:pt x="6823893" y="4576905"/>
                    <a:pt x="6830459" y="4555790"/>
                  </a:cubicBezTo>
                  <a:cubicBezTo>
                    <a:pt x="6841682" y="4519713"/>
                    <a:pt x="6838191" y="4485631"/>
                    <a:pt x="6822895" y="4450967"/>
                  </a:cubicBezTo>
                  <a:cubicBezTo>
                    <a:pt x="6800451" y="4400425"/>
                    <a:pt x="6785072" y="4347058"/>
                    <a:pt x="6764706" y="4295602"/>
                  </a:cubicBezTo>
                  <a:cubicBezTo>
                    <a:pt x="6750076" y="4250464"/>
                    <a:pt x="6736277" y="4205076"/>
                    <a:pt x="6717905" y="4161268"/>
                  </a:cubicBezTo>
                  <a:cubicBezTo>
                    <a:pt x="6670939" y="3984872"/>
                    <a:pt x="6670855" y="3984955"/>
                    <a:pt x="6527544" y="3872401"/>
                  </a:cubicBezTo>
                  <a:cubicBezTo>
                    <a:pt x="6409005" y="3779382"/>
                    <a:pt x="6285643" y="3691848"/>
                    <a:pt x="6182981" y="3580125"/>
                  </a:cubicBezTo>
                  <a:cubicBezTo>
                    <a:pt x="6116646" y="3507888"/>
                    <a:pt x="6060369" y="3429582"/>
                    <a:pt x="6044824" y="3329663"/>
                  </a:cubicBezTo>
                  <a:cubicBezTo>
                    <a:pt x="6035264" y="3268232"/>
                    <a:pt x="6042995" y="3208796"/>
                    <a:pt x="6074833" y="3154015"/>
                  </a:cubicBezTo>
                  <a:cubicBezTo>
                    <a:pt x="6100187" y="3151604"/>
                    <a:pt x="6114235" y="3171389"/>
                    <a:pt x="6131359" y="3183941"/>
                  </a:cubicBezTo>
                  <a:cubicBezTo>
                    <a:pt x="6216066" y="3245705"/>
                    <a:pt x="6300689" y="3307801"/>
                    <a:pt x="6399362" y="3346122"/>
                  </a:cubicBezTo>
                  <a:cubicBezTo>
                    <a:pt x="6446911" y="3364576"/>
                    <a:pt x="6496205" y="3379872"/>
                    <a:pt x="6548160" y="3374552"/>
                  </a:cubicBezTo>
                  <a:cubicBezTo>
                    <a:pt x="6633781" y="3365823"/>
                    <a:pt x="6685652" y="3311708"/>
                    <a:pt x="6724472" y="3240468"/>
                  </a:cubicBezTo>
                  <a:cubicBezTo>
                    <a:pt x="6733450" y="3224008"/>
                    <a:pt x="6735279" y="3202644"/>
                    <a:pt x="6754980" y="3192919"/>
                  </a:cubicBezTo>
                  <a:cubicBezTo>
                    <a:pt x="6776011" y="3190508"/>
                    <a:pt x="6791722" y="3202811"/>
                    <a:pt x="6808015" y="3212703"/>
                  </a:cubicBezTo>
                  <a:cubicBezTo>
                    <a:pt x="6956231" y="3303228"/>
                    <a:pt x="7102286" y="3397162"/>
                    <a:pt x="7246678" y="3493673"/>
                  </a:cubicBezTo>
                  <a:cubicBezTo>
                    <a:pt x="7268125" y="3508054"/>
                    <a:pt x="7282922" y="3526508"/>
                    <a:pt x="7294310" y="3549285"/>
                  </a:cubicBezTo>
                  <a:cubicBezTo>
                    <a:pt x="7331468" y="3623186"/>
                    <a:pt x="7366963" y="3697917"/>
                    <a:pt x="7405783" y="3770986"/>
                  </a:cubicBezTo>
                  <a:cubicBezTo>
                    <a:pt x="7467797" y="3886616"/>
                    <a:pt x="7526734" y="4003825"/>
                    <a:pt x="7585255" y="4121201"/>
                  </a:cubicBezTo>
                  <a:cubicBezTo>
                    <a:pt x="7598223" y="4147137"/>
                    <a:pt x="7614682" y="4182216"/>
                    <a:pt x="7647019" y="4169415"/>
                  </a:cubicBezTo>
                  <a:cubicBezTo>
                    <a:pt x="7673703" y="4158857"/>
                    <a:pt x="7661068" y="4122115"/>
                    <a:pt x="7655581" y="4097842"/>
                  </a:cubicBezTo>
                  <a:cubicBezTo>
                    <a:pt x="7633718" y="4000833"/>
                    <a:pt x="7611939" y="3904239"/>
                    <a:pt x="7606702" y="3804154"/>
                  </a:cubicBezTo>
                  <a:cubicBezTo>
                    <a:pt x="7603793" y="3748209"/>
                    <a:pt x="7613851" y="3694509"/>
                    <a:pt x="7621167" y="3640060"/>
                  </a:cubicBezTo>
                  <a:cubicBezTo>
                    <a:pt x="7580268" y="3564497"/>
                    <a:pt x="7525404" y="3498578"/>
                    <a:pt x="7476193" y="3428834"/>
                  </a:cubicBezTo>
                  <a:cubicBezTo>
                    <a:pt x="7386913" y="3302480"/>
                    <a:pt x="7299131" y="3175046"/>
                    <a:pt x="7227808" y="3037637"/>
                  </a:cubicBezTo>
                  <a:cubicBezTo>
                    <a:pt x="7168289" y="2923171"/>
                    <a:pt x="7117997" y="2804964"/>
                    <a:pt x="7128887" y="2670879"/>
                  </a:cubicBezTo>
                  <a:cubicBezTo>
                    <a:pt x="7131463" y="2639208"/>
                    <a:pt x="7132794" y="2607370"/>
                    <a:pt x="7153742" y="2580853"/>
                  </a:cubicBezTo>
                  <a:cubicBezTo>
                    <a:pt x="7175604" y="2571708"/>
                    <a:pt x="7183917" y="2589248"/>
                    <a:pt x="7192728" y="2602299"/>
                  </a:cubicBezTo>
                  <a:cubicBezTo>
                    <a:pt x="7238698" y="2669965"/>
                    <a:pt x="7286579" y="2736217"/>
                    <a:pt x="7342690" y="2795737"/>
                  </a:cubicBezTo>
                  <a:cubicBezTo>
                    <a:pt x="7414845" y="2872380"/>
                    <a:pt x="7494647" y="2937718"/>
                    <a:pt x="7605788" y="2947943"/>
                  </a:cubicBezTo>
                  <a:cubicBezTo>
                    <a:pt x="7664060" y="2953346"/>
                    <a:pt x="7718342" y="2940045"/>
                    <a:pt x="7769632" y="2913112"/>
                  </a:cubicBezTo>
                  <a:cubicBezTo>
                    <a:pt x="7809034" y="2892414"/>
                    <a:pt x="7845028" y="2866644"/>
                    <a:pt x="7878695" y="2837633"/>
                  </a:cubicBezTo>
                  <a:cubicBezTo>
                    <a:pt x="7890166" y="2827741"/>
                    <a:pt x="7900890" y="2816269"/>
                    <a:pt x="7917765" y="2816435"/>
                  </a:cubicBezTo>
                  <a:cubicBezTo>
                    <a:pt x="7934224" y="2818015"/>
                    <a:pt x="7944947" y="2829154"/>
                    <a:pt x="7955587" y="2839877"/>
                  </a:cubicBezTo>
                  <a:cubicBezTo>
                    <a:pt x="8036138" y="2921176"/>
                    <a:pt x="8121260" y="2997819"/>
                    <a:pt x="8203805" y="3077039"/>
                  </a:cubicBezTo>
                  <a:cubicBezTo>
                    <a:pt x="8255095" y="3126334"/>
                    <a:pt x="8302394" y="3176626"/>
                    <a:pt x="8337723" y="3238140"/>
                  </a:cubicBezTo>
                  <a:cubicBezTo>
                    <a:pt x="8406469" y="3351775"/>
                    <a:pt x="8465906" y="3469317"/>
                    <a:pt x="8489348" y="3577548"/>
                  </a:cubicBezTo>
                  <a:cubicBezTo>
                    <a:pt x="8488100" y="3534904"/>
                    <a:pt x="8502897" y="3470314"/>
                    <a:pt x="8510212" y="3405143"/>
                  </a:cubicBezTo>
                  <a:cubicBezTo>
                    <a:pt x="8512208" y="3387353"/>
                    <a:pt x="8512041" y="3368400"/>
                    <a:pt x="8517361" y="3351941"/>
                  </a:cubicBezTo>
                  <a:cubicBezTo>
                    <a:pt x="8541717" y="3276379"/>
                    <a:pt x="8517445" y="3211373"/>
                    <a:pt x="8477710" y="3148944"/>
                  </a:cubicBezTo>
                  <a:cubicBezTo>
                    <a:pt x="8399154" y="3007046"/>
                    <a:pt x="8333401" y="2859495"/>
                    <a:pt x="8286351" y="2704213"/>
                  </a:cubicBezTo>
                  <a:cubicBezTo>
                    <a:pt x="8256924" y="2607121"/>
                    <a:pt x="8237306" y="2508199"/>
                    <a:pt x="8259750" y="2406202"/>
                  </a:cubicBezTo>
                  <a:cubicBezTo>
                    <a:pt x="8274796" y="2337788"/>
                    <a:pt x="8305470" y="2279101"/>
                    <a:pt x="8365987" y="2239615"/>
                  </a:cubicBezTo>
                  <a:cubicBezTo>
                    <a:pt x="8398822" y="2239698"/>
                    <a:pt x="8399486" y="2268876"/>
                    <a:pt x="8407300" y="2288743"/>
                  </a:cubicBezTo>
                  <a:cubicBezTo>
                    <a:pt x="8438723" y="2368379"/>
                    <a:pt x="8466986" y="2449179"/>
                    <a:pt x="8512374" y="2522663"/>
                  </a:cubicBezTo>
                  <a:cubicBezTo>
                    <a:pt x="8535234" y="2559655"/>
                    <a:pt x="8562250" y="2592241"/>
                    <a:pt x="8594171" y="2621003"/>
                  </a:cubicBezTo>
                  <a:cubicBezTo>
                    <a:pt x="8661006" y="2681353"/>
                    <a:pt x="8734407" y="2681686"/>
                    <a:pt x="8813876" y="2647687"/>
                  </a:cubicBezTo>
                  <a:cubicBezTo>
                    <a:pt x="8858598" y="2628568"/>
                    <a:pt x="8893013" y="2592241"/>
                    <a:pt x="8939564" y="2577112"/>
                  </a:cubicBezTo>
                  <a:cubicBezTo>
                    <a:pt x="8964420" y="2582099"/>
                    <a:pt x="8973148" y="2604294"/>
                    <a:pt x="8986033" y="2621502"/>
                  </a:cubicBezTo>
                  <a:cubicBezTo>
                    <a:pt x="9026516" y="2675784"/>
                    <a:pt x="9062426" y="2733391"/>
                    <a:pt x="9104904" y="2786260"/>
                  </a:cubicBezTo>
                  <a:cubicBezTo>
                    <a:pt x="9120449" y="2813526"/>
                    <a:pt x="9141813" y="2836968"/>
                    <a:pt x="9157773" y="2863984"/>
                  </a:cubicBezTo>
                  <a:cubicBezTo>
                    <a:pt x="9182629" y="2903968"/>
                    <a:pt x="9209646" y="2942706"/>
                    <a:pt x="9238158" y="2979947"/>
                  </a:cubicBezTo>
                  <a:cubicBezTo>
                    <a:pt x="9277643" y="3031569"/>
                    <a:pt x="9306571" y="3085851"/>
                    <a:pt x="9316714" y="3151022"/>
                  </a:cubicBezTo>
                  <a:cubicBezTo>
                    <a:pt x="9324361" y="3200068"/>
                    <a:pt x="9883059" y="2878947"/>
                    <a:pt x="10139008" y="2730149"/>
                  </a:cubicBezTo>
                  <a:cubicBezTo>
                    <a:pt x="10165360" y="2714854"/>
                    <a:pt x="10191793" y="2699808"/>
                    <a:pt x="10218312" y="2684928"/>
                  </a:cubicBezTo>
                  <a:cubicBezTo>
                    <a:pt x="10229284" y="2678776"/>
                    <a:pt x="10239925" y="2665809"/>
                    <a:pt x="10255469" y="2675701"/>
                  </a:cubicBezTo>
                  <a:cubicBezTo>
                    <a:pt x="10218478" y="2873876"/>
                    <a:pt x="10138343" y="3053597"/>
                    <a:pt x="10007251" y="3206053"/>
                  </a:cubicBezTo>
                  <a:cubicBezTo>
                    <a:pt x="9841994" y="3398409"/>
                    <a:pt x="9635257" y="3538728"/>
                    <a:pt x="9410314" y="3653028"/>
                  </a:cubicBezTo>
                  <a:cubicBezTo>
                    <a:pt x="9378227" y="3669321"/>
                    <a:pt x="9345309" y="3683203"/>
                    <a:pt x="9324860" y="3715457"/>
                  </a:cubicBezTo>
                  <a:cubicBezTo>
                    <a:pt x="9319871" y="3723354"/>
                    <a:pt x="9311808" y="3730918"/>
                    <a:pt x="9303412" y="3734659"/>
                  </a:cubicBezTo>
                  <a:cubicBezTo>
                    <a:pt x="9226188" y="3769157"/>
                    <a:pt x="9198174" y="3838069"/>
                    <a:pt x="9185206" y="3912884"/>
                  </a:cubicBezTo>
                  <a:cubicBezTo>
                    <a:pt x="9164341" y="4033086"/>
                    <a:pt x="9095761" y="4114717"/>
                    <a:pt x="8993015" y="4173156"/>
                  </a:cubicBezTo>
                  <a:cubicBezTo>
                    <a:pt x="8869156" y="4243564"/>
                    <a:pt x="8742719" y="4308570"/>
                    <a:pt x="8609133" y="4358945"/>
                  </a:cubicBezTo>
                  <a:cubicBezTo>
                    <a:pt x="8524344" y="4390949"/>
                    <a:pt x="8461333" y="4446811"/>
                    <a:pt x="8414699" y="4524950"/>
                  </a:cubicBezTo>
                  <a:cubicBezTo>
                    <a:pt x="8326169" y="4673249"/>
                    <a:pt x="8235394" y="4820135"/>
                    <a:pt x="8137303" y="4962615"/>
                  </a:cubicBezTo>
                  <a:cubicBezTo>
                    <a:pt x="8073129" y="5055884"/>
                    <a:pt x="7985846" y="5113491"/>
                    <a:pt x="7881188" y="5149652"/>
                  </a:cubicBezTo>
                  <a:cubicBezTo>
                    <a:pt x="7742781" y="5197450"/>
                    <a:pt x="7601631" y="5234192"/>
                    <a:pt x="7458237" y="5263786"/>
                  </a:cubicBezTo>
                  <a:cubicBezTo>
                    <a:pt x="7365633" y="5282905"/>
                    <a:pt x="7284667" y="5326547"/>
                    <a:pt x="7228057" y="5406681"/>
                  </a:cubicBezTo>
                  <a:cubicBezTo>
                    <a:pt x="7145595" y="5523309"/>
                    <a:pt x="7035036" y="5606935"/>
                    <a:pt x="6910761" y="5674102"/>
                  </a:cubicBezTo>
                  <a:cubicBezTo>
                    <a:pt x="6836694" y="5714086"/>
                    <a:pt x="6759386" y="5748085"/>
                    <a:pt x="6689642" y="5795966"/>
                  </a:cubicBezTo>
                  <a:cubicBezTo>
                    <a:pt x="6596540" y="5842102"/>
                    <a:pt x="6510254" y="5899626"/>
                    <a:pt x="6424965" y="5958397"/>
                  </a:cubicBezTo>
                  <a:cubicBezTo>
                    <a:pt x="6234354" y="6089738"/>
                    <a:pt x="6031856" y="6193398"/>
                    <a:pt x="5803173" y="6241113"/>
                  </a:cubicBezTo>
                  <a:cubicBezTo>
                    <a:pt x="5710985" y="6260315"/>
                    <a:pt x="5617799" y="6274031"/>
                    <a:pt x="5524364" y="6276359"/>
                  </a:cubicBezTo>
                  <a:cubicBezTo>
                    <a:pt x="5348716" y="6280764"/>
                    <a:pt x="5172652" y="6283258"/>
                    <a:pt x="4997088" y="6276193"/>
                  </a:cubicBezTo>
                  <a:cubicBezTo>
                    <a:pt x="4766576" y="6266882"/>
                    <a:pt x="4539555" y="6226399"/>
                    <a:pt x="4314197" y="6177520"/>
                  </a:cubicBezTo>
                  <a:cubicBezTo>
                    <a:pt x="4016518" y="6112930"/>
                    <a:pt x="3718175" y="6052497"/>
                    <a:pt x="3416173" y="6011183"/>
                  </a:cubicBezTo>
                  <a:cubicBezTo>
                    <a:pt x="3173441" y="5978015"/>
                    <a:pt x="2930045" y="5956568"/>
                    <a:pt x="2685152" y="5964548"/>
                  </a:cubicBezTo>
                  <a:cubicBezTo>
                    <a:pt x="2307338" y="5976934"/>
                    <a:pt x="1942493" y="6047260"/>
                    <a:pt x="1601920" y="6219666"/>
                  </a:cubicBezTo>
                  <a:cubicBezTo>
                    <a:pt x="1418957" y="6312269"/>
                    <a:pt x="1258521" y="6435963"/>
                    <a:pt x="1108061" y="6573622"/>
                  </a:cubicBezTo>
                  <a:cubicBezTo>
                    <a:pt x="1063172" y="6614687"/>
                    <a:pt x="1016787" y="6653756"/>
                    <a:pt x="968324" y="6690748"/>
                  </a:cubicBezTo>
                  <a:cubicBezTo>
                    <a:pt x="830582" y="6795738"/>
                    <a:pt x="678459" y="6764399"/>
                    <a:pt x="567484" y="6654505"/>
                  </a:cubicBezTo>
                  <a:cubicBezTo>
                    <a:pt x="464988" y="6553006"/>
                    <a:pt x="404139" y="6425822"/>
                    <a:pt x="353515" y="6293483"/>
                  </a:cubicBezTo>
                  <a:cubicBezTo>
                    <a:pt x="258417" y="6045016"/>
                    <a:pt x="205382" y="5785742"/>
                    <a:pt x="161408" y="5524389"/>
                  </a:cubicBezTo>
                  <a:cubicBezTo>
                    <a:pt x="131399" y="5346248"/>
                    <a:pt x="108456" y="5167191"/>
                    <a:pt x="88754" y="4987720"/>
                  </a:cubicBezTo>
                  <a:cubicBezTo>
                    <a:pt x="74041" y="4853303"/>
                    <a:pt x="63401" y="4718470"/>
                    <a:pt x="53259" y="4583638"/>
                  </a:cubicBezTo>
                  <a:cubicBezTo>
                    <a:pt x="38878" y="4392279"/>
                    <a:pt x="24913" y="4200837"/>
                    <a:pt x="13940" y="4009228"/>
                  </a:cubicBezTo>
                  <a:cubicBezTo>
                    <a:pt x="6708" y="3882293"/>
                    <a:pt x="5710" y="3754942"/>
                    <a:pt x="58" y="3627841"/>
                  </a:cubicBezTo>
                  <a:cubicBezTo>
                    <a:pt x="-1023" y="3603484"/>
                    <a:pt x="13275" y="3605479"/>
                    <a:pt x="27739" y="3601988"/>
                  </a:cubicBezTo>
                  <a:cubicBezTo>
                    <a:pt x="230736" y="3553442"/>
                    <a:pt x="429909" y="3492592"/>
                    <a:pt x="622598" y="3412208"/>
                  </a:cubicBezTo>
                  <a:cubicBezTo>
                    <a:pt x="811297" y="3333653"/>
                    <a:pt x="995756" y="3245788"/>
                    <a:pt x="1167414" y="3133150"/>
                  </a:cubicBezTo>
                  <a:close/>
                </a:path>
              </a:pathLst>
            </a:custGeom>
            <a:solidFill>
              <a:srgbClr val="FEB381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C5C24BED-A1FF-401E-9854-9E9702619945}"/>
                </a:ext>
              </a:extLst>
            </p:cNvPr>
            <p:cNvSpPr/>
            <p:nvPr/>
          </p:nvSpPr>
          <p:spPr>
            <a:xfrm>
              <a:off x="6670907" y="3052249"/>
              <a:ext cx="680397" cy="434531"/>
            </a:xfrm>
            <a:custGeom>
              <a:avLst/>
              <a:gdLst>
                <a:gd name="connsiteX0" fmla="*/ 0 w 680397"/>
                <a:gd name="connsiteY0" fmla="*/ 204594 h 434531"/>
                <a:gd name="connsiteX1" fmla="*/ 67417 w 680397"/>
                <a:gd name="connsiteY1" fmla="*/ 73087 h 434531"/>
                <a:gd name="connsiteX2" fmla="*/ 337746 w 680397"/>
                <a:gd name="connsiteY2" fmla="*/ 25953 h 434531"/>
                <a:gd name="connsiteX3" fmla="*/ 639831 w 680397"/>
                <a:gd name="connsiteY3" fmla="*/ 209415 h 434531"/>
                <a:gd name="connsiteX4" fmla="*/ 680397 w 680397"/>
                <a:gd name="connsiteY4" fmla="*/ 244080 h 434531"/>
                <a:gd name="connsiteX5" fmla="*/ 616721 w 680397"/>
                <a:gd name="connsiteY5" fmla="*/ 353807 h 434531"/>
                <a:gd name="connsiteX6" fmla="*/ 320373 w 680397"/>
                <a:gd name="connsiteY6" fmla="*/ 405097 h 434531"/>
                <a:gd name="connsiteX7" fmla="*/ 49378 w 680397"/>
                <a:gd name="connsiteY7" fmla="*/ 241669 h 434531"/>
                <a:gd name="connsiteX8" fmla="*/ 0 w 680397"/>
                <a:gd name="connsiteY8" fmla="*/ 204594 h 434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0397" h="434531">
                  <a:moveTo>
                    <a:pt x="0" y="204594"/>
                  </a:moveTo>
                  <a:cubicBezTo>
                    <a:pt x="14049" y="156463"/>
                    <a:pt x="36410" y="112157"/>
                    <a:pt x="67417" y="73087"/>
                  </a:cubicBezTo>
                  <a:cubicBezTo>
                    <a:pt x="133502" y="-10373"/>
                    <a:pt x="204992" y="-16857"/>
                    <a:pt x="337746" y="25953"/>
                  </a:cubicBezTo>
                  <a:cubicBezTo>
                    <a:pt x="451963" y="62779"/>
                    <a:pt x="546230" y="136513"/>
                    <a:pt x="639831" y="209415"/>
                  </a:cubicBezTo>
                  <a:cubicBezTo>
                    <a:pt x="653879" y="220305"/>
                    <a:pt x="666847" y="232525"/>
                    <a:pt x="680397" y="244080"/>
                  </a:cubicBezTo>
                  <a:cubicBezTo>
                    <a:pt x="659366" y="280739"/>
                    <a:pt x="645400" y="321388"/>
                    <a:pt x="616721" y="353807"/>
                  </a:cubicBezTo>
                  <a:cubicBezTo>
                    <a:pt x="534093" y="447243"/>
                    <a:pt x="447474" y="452729"/>
                    <a:pt x="320373" y="405097"/>
                  </a:cubicBezTo>
                  <a:cubicBezTo>
                    <a:pt x="220205" y="367524"/>
                    <a:pt x="134750" y="304430"/>
                    <a:pt x="49378" y="241669"/>
                  </a:cubicBezTo>
                  <a:cubicBezTo>
                    <a:pt x="32752" y="229532"/>
                    <a:pt x="16460" y="216980"/>
                    <a:pt x="0" y="204594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23F56D3C-1B1D-4049-9F41-DC3491C59B08}"/>
                </a:ext>
              </a:extLst>
            </p:cNvPr>
            <p:cNvSpPr/>
            <p:nvPr/>
          </p:nvSpPr>
          <p:spPr>
            <a:xfrm>
              <a:off x="8962809" y="2250488"/>
              <a:ext cx="573245" cy="531897"/>
            </a:xfrm>
            <a:custGeom>
              <a:avLst/>
              <a:gdLst>
                <a:gd name="connsiteX0" fmla="*/ 0 w 573245"/>
                <a:gd name="connsiteY0" fmla="*/ 91872 h 531897"/>
                <a:gd name="connsiteX1" fmla="*/ 174069 w 573245"/>
                <a:gd name="connsiteY1" fmla="*/ 17 h 531897"/>
                <a:gd name="connsiteX2" fmla="*/ 350132 w 573245"/>
                <a:gd name="connsiteY2" fmla="*/ 94532 h 531897"/>
                <a:gd name="connsiteX3" fmla="*/ 573245 w 573245"/>
                <a:gd name="connsiteY3" fmla="*/ 431447 h 531897"/>
                <a:gd name="connsiteX4" fmla="*/ 403667 w 573245"/>
                <a:gd name="connsiteY4" fmla="*/ 523386 h 531897"/>
                <a:gd name="connsiteX5" fmla="*/ 216630 w 573245"/>
                <a:gd name="connsiteY5" fmla="*/ 478996 h 531897"/>
                <a:gd name="connsiteX6" fmla="*/ 57441 w 573245"/>
                <a:gd name="connsiteY6" fmla="*/ 221717 h 531897"/>
                <a:gd name="connsiteX7" fmla="*/ 0 w 573245"/>
                <a:gd name="connsiteY7" fmla="*/ 91872 h 53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3245" h="531897">
                  <a:moveTo>
                    <a:pt x="0" y="91872"/>
                  </a:moveTo>
                  <a:cubicBezTo>
                    <a:pt x="49211" y="44573"/>
                    <a:pt x="100418" y="1014"/>
                    <a:pt x="174069" y="17"/>
                  </a:cubicBezTo>
                  <a:cubicBezTo>
                    <a:pt x="250213" y="-981"/>
                    <a:pt x="302417" y="43409"/>
                    <a:pt x="350132" y="94532"/>
                  </a:cubicBezTo>
                  <a:cubicBezTo>
                    <a:pt x="443234" y="194285"/>
                    <a:pt x="505912" y="314487"/>
                    <a:pt x="573245" y="431447"/>
                  </a:cubicBezTo>
                  <a:cubicBezTo>
                    <a:pt x="518964" y="466194"/>
                    <a:pt x="467258" y="505264"/>
                    <a:pt x="403667" y="523386"/>
                  </a:cubicBezTo>
                  <a:cubicBezTo>
                    <a:pt x="332509" y="543586"/>
                    <a:pt x="271161" y="527459"/>
                    <a:pt x="216630" y="478996"/>
                  </a:cubicBezTo>
                  <a:cubicBezTo>
                    <a:pt x="137825" y="409003"/>
                    <a:pt x="97508" y="315817"/>
                    <a:pt x="57441" y="221717"/>
                  </a:cubicBezTo>
                  <a:cubicBezTo>
                    <a:pt x="38820" y="178241"/>
                    <a:pt x="33750" y="128697"/>
                    <a:pt x="0" y="91872"/>
                  </a:cubicBezTo>
                  <a:close/>
                </a:path>
              </a:pathLst>
            </a:custGeom>
            <a:solidFill>
              <a:srgbClr val="FECAA5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A470C6E9-D11B-49D9-B964-3ADD1B95FF99}"/>
                </a:ext>
              </a:extLst>
            </p:cNvPr>
            <p:cNvSpPr/>
            <p:nvPr/>
          </p:nvSpPr>
          <p:spPr>
            <a:xfrm>
              <a:off x="7990636" y="3738399"/>
              <a:ext cx="277141" cy="551332"/>
            </a:xfrm>
            <a:custGeom>
              <a:avLst/>
              <a:gdLst>
                <a:gd name="connsiteX0" fmla="*/ 0 w 277141"/>
                <a:gd name="connsiteY0" fmla="*/ 133336 h 551332"/>
                <a:gd name="connsiteX1" fmla="*/ 237993 w 277141"/>
                <a:gd name="connsiteY1" fmla="*/ 0 h 551332"/>
                <a:gd name="connsiteX2" fmla="*/ 252956 w 277141"/>
                <a:gd name="connsiteY2" fmla="*/ 389285 h 551332"/>
                <a:gd name="connsiteX3" fmla="*/ 276980 w 277141"/>
                <a:gd name="connsiteY3" fmla="*/ 506744 h 551332"/>
                <a:gd name="connsiteX4" fmla="*/ 221618 w 277141"/>
                <a:gd name="connsiteY4" fmla="*/ 541075 h 551332"/>
                <a:gd name="connsiteX5" fmla="*/ 190944 w 277141"/>
                <a:gd name="connsiteY5" fmla="*/ 514558 h 551332"/>
                <a:gd name="connsiteX6" fmla="*/ 0 w 277141"/>
                <a:gd name="connsiteY6" fmla="*/ 133336 h 551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7141" h="551332">
                  <a:moveTo>
                    <a:pt x="0" y="133336"/>
                  </a:moveTo>
                  <a:cubicBezTo>
                    <a:pt x="79304" y="88863"/>
                    <a:pt x="158607" y="44473"/>
                    <a:pt x="237993" y="0"/>
                  </a:cubicBezTo>
                  <a:cubicBezTo>
                    <a:pt x="200669" y="131424"/>
                    <a:pt x="226605" y="260355"/>
                    <a:pt x="252956" y="389285"/>
                  </a:cubicBezTo>
                  <a:cubicBezTo>
                    <a:pt x="260937" y="428438"/>
                    <a:pt x="275235" y="466344"/>
                    <a:pt x="276980" y="506744"/>
                  </a:cubicBezTo>
                  <a:cubicBezTo>
                    <a:pt x="278975" y="551716"/>
                    <a:pt x="262599" y="561691"/>
                    <a:pt x="221618" y="541075"/>
                  </a:cubicBezTo>
                  <a:cubicBezTo>
                    <a:pt x="209149" y="534758"/>
                    <a:pt x="197594" y="527858"/>
                    <a:pt x="190944" y="514558"/>
                  </a:cubicBezTo>
                  <a:cubicBezTo>
                    <a:pt x="127434" y="387456"/>
                    <a:pt x="63676" y="260438"/>
                    <a:pt x="0" y="133336"/>
                  </a:cubicBezTo>
                  <a:close/>
                </a:path>
              </a:pathLst>
            </a:custGeom>
            <a:solidFill>
              <a:srgbClr val="1B4C5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54D68B9-8C63-49BE-BCF7-A2C66F530E9D}"/>
                </a:ext>
              </a:extLst>
            </p:cNvPr>
            <p:cNvSpPr/>
            <p:nvPr/>
          </p:nvSpPr>
          <p:spPr>
            <a:xfrm>
              <a:off x="8920664" y="3246784"/>
              <a:ext cx="214374" cy="468256"/>
            </a:xfrm>
            <a:custGeom>
              <a:avLst/>
              <a:gdLst>
                <a:gd name="connsiteX0" fmla="*/ 0 w 214374"/>
                <a:gd name="connsiteY0" fmla="*/ 91606 h 468256"/>
                <a:gd name="connsiteX1" fmla="*/ 157942 w 214374"/>
                <a:gd name="connsiteY1" fmla="*/ 0 h 468256"/>
                <a:gd name="connsiteX2" fmla="*/ 208567 w 214374"/>
                <a:gd name="connsiteY2" fmla="*/ 89362 h 468256"/>
                <a:gd name="connsiteX3" fmla="*/ 214053 w 214374"/>
                <a:gd name="connsiteY3" fmla="*/ 112804 h 468256"/>
                <a:gd name="connsiteX4" fmla="*/ 163345 w 214374"/>
                <a:gd name="connsiteY4" fmla="*/ 468256 h 468256"/>
                <a:gd name="connsiteX5" fmla="*/ 0 w 214374"/>
                <a:gd name="connsiteY5" fmla="*/ 91606 h 46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374" h="468256">
                  <a:moveTo>
                    <a:pt x="0" y="91606"/>
                  </a:moveTo>
                  <a:cubicBezTo>
                    <a:pt x="52620" y="61099"/>
                    <a:pt x="105322" y="30591"/>
                    <a:pt x="157942" y="0"/>
                  </a:cubicBezTo>
                  <a:cubicBezTo>
                    <a:pt x="174817" y="29843"/>
                    <a:pt x="191525" y="59686"/>
                    <a:pt x="208567" y="89362"/>
                  </a:cubicBezTo>
                  <a:cubicBezTo>
                    <a:pt x="212806" y="96760"/>
                    <a:pt x="215299" y="103992"/>
                    <a:pt x="214053" y="112804"/>
                  </a:cubicBezTo>
                  <a:cubicBezTo>
                    <a:pt x="197843" y="231177"/>
                    <a:pt x="181883" y="349634"/>
                    <a:pt x="163345" y="468256"/>
                  </a:cubicBezTo>
                  <a:cubicBezTo>
                    <a:pt x="128349" y="333839"/>
                    <a:pt x="70658" y="209896"/>
                    <a:pt x="0" y="91606"/>
                  </a:cubicBezTo>
                  <a:close/>
                </a:path>
              </a:pathLst>
            </a:custGeom>
            <a:solidFill>
              <a:srgbClr val="1D4E62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BDB730-30D6-446F-9224-DC792F7E9DD7}"/>
                </a:ext>
              </a:extLst>
            </p:cNvPr>
            <p:cNvSpPr/>
            <p:nvPr/>
          </p:nvSpPr>
          <p:spPr>
            <a:xfrm>
              <a:off x="5803142" y="5607516"/>
              <a:ext cx="121365" cy="8157"/>
            </a:xfrm>
            <a:custGeom>
              <a:avLst/>
              <a:gdLst>
                <a:gd name="connsiteX0" fmla="*/ 0 w 121365"/>
                <a:gd name="connsiteY0" fmla="*/ 0 h 8157"/>
                <a:gd name="connsiteX1" fmla="*/ 121366 w 121365"/>
                <a:gd name="connsiteY1" fmla="*/ 166 h 8157"/>
                <a:gd name="connsiteX2" fmla="*/ 0 w 121365"/>
                <a:gd name="connsiteY2" fmla="*/ 0 h 8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365" h="8157">
                  <a:moveTo>
                    <a:pt x="0" y="0"/>
                  </a:moveTo>
                  <a:cubicBezTo>
                    <a:pt x="40483" y="83"/>
                    <a:pt x="80883" y="83"/>
                    <a:pt x="121366" y="166"/>
                  </a:cubicBezTo>
                  <a:cubicBezTo>
                    <a:pt x="80883" y="10973"/>
                    <a:pt x="40400" y="10723"/>
                    <a:pt x="0" y="0"/>
                  </a:cubicBezTo>
                  <a:close/>
                </a:path>
              </a:pathLst>
            </a:custGeom>
            <a:solidFill>
              <a:srgbClr val="26586F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D48F587-C4C9-446E-927F-C5F8835436C4}"/>
                </a:ext>
              </a:extLst>
            </p:cNvPr>
            <p:cNvSpPr/>
            <p:nvPr/>
          </p:nvSpPr>
          <p:spPr>
            <a:xfrm>
              <a:off x="9336800" y="881724"/>
              <a:ext cx="611505" cy="394562"/>
            </a:xfrm>
            <a:custGeom>
              <a:avLst/>
              <a:gdLst>
                <a:gd name="connsiteX0" fmla="*/ 587044 w 611505"/>
                <a:gd name="connsiteY0" fmla="*/ 391951 h 394562"/>
                <a:gd name="connsiteX1" fmla="*/ 415303 w 611505"/>
                <a:gd name="connsiteY1" fmla="*/ 321875 h 394562"/>
                <a:gd name="connsiteX2" fmla="*/ 79220 w 611505"/>
                <a:gd name="connsiteY2" fmla="*/ 104082 h 394562"/>
                <a:gd name="connsiteX3" fmla="*/ 10390 w 611505"/>
                <a:gd name="connsiteY3" fmla="*/ 38245 h 394562"/>
                <a:gd name="connsiteX4" fmla="*/ 3408 w 611505"/>
                <a:gd name="connsiteY4" fmla="*/ 8984 h 394562"/>
                <a:gd name="connsiteX5" fmla="*/ 32668 w 611505"/>
                <a:gd name="connsiteY5" fmla="*/ 2084 h 394562"/>
                <a:gd name="connsiteX6" fmla="*/ 255034 w 611505"/>
                <a:gd name="connsiteY6" fmla="*/ 109734 h 394562"/>
                <a:gd name="connsiteX7" fmla="*/ 594692 w 611505"/>
                <a:gd name="connsiteY7" fmla="*/ 357121 h 394562"/>
                <a:gd name="connsiteX8" fmla="*/ 608906 w 611505"/>
                <a:gd name="connsiteY8" fmla="*/ 387462 h 394562"/>
                <a:gd name="connsiteX9" fmla="*/ 587044 w 611505"/>
                <a:gd name="connsiteY9" fmla="*/ 391951 h 394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1505" h="394562">
                  <a:moveTo>
                    <a:pt x="587044" y="391951"/>
                  </a:moveTo>
                  <a:cubicBezTo>
                    <a:pt x="525529" y="379150"/>
                    <a:pt x="469418" y="352217"/>
                    <a:pt x="415303" y="321875"/>
                  </a:cubicBezTo>
                  <a:cubicBezTo>
                    <a:pt x="298593" y="256537"/>
                    <a:pt x="184874" y="186378"/>
                    <a:pt x="79220" y="104082"/>
                  </a:cubicBezTo>
                  <a:cubicBezTo>
                    <a:pt x="54281" y="84630"/>
                    <a:pt x="33083" y="60440"/>
                    <a:pt x="10390" y="38245"/>
                  </a:cubicBezTo>
                  <a:cubicBezTo>
                    <a:pt x="2077" y="30098"/>
                    <a:pt x="-4157" y="20705"/>
                    <a:pt x="3408" y="8984"/>
                  </a:cubicBezTo>
                  <a:cubicBezTo>
                    <a:pt x="10723" y="-2321"/>
                    <a:pt x="20781" y="-825"/>
                    <a:pt x="32668" y="2084"/>
                  </a:cubicBezTo>
                  <a:cubicBezTo>
                    <a:pt x="114465" y="22201"/>
                    <a:pt x="184293" y="67173"/>
                    <a:pt x="255034" y="109734"/>
                  </a:cubicBezTo>
                  <a:cubicBezTo>
                    <a:pt x="375485" y="182138"/>
                    <a:pt x="496435" y="254126"/>
                    <a:pt x="594692" y="357121"/>
                  </a:cubicBezTo>
                  <a:cubicBezTo>
                    <a:pt x="602505" y="365267"/>
                    <a:pt x="617552" y="371835"/>
                    <a:pt x="608906" y="387462"/>
                  </a:cubicBezTo>
                  <a:cubicBezTo>
                    <a:pt x="604169" y="396025"/>
                    <a:pt x="595523" y="395941"/>
                    <a:pt x="587044" y="391951"/>
                  </a:cubicBezTo>
                  <a:close/>
                </a:path>
              </a:pathLst>
            </a:custGeom>
            <a:solidFill>
              <a:srgbClr val="183C4A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AA01100B-BAF6-4DF4-8CBA-2A54F28BE228}"/>
                </a:ext>
              </a:extLst>
            </p:cNvPr>
            <p:cNvSpPr/>
            <p:nvPr/>
          </p:nvSpPr>
          <p:spPr>
            <a:xfrm>
              <a:off x="4450258" y="4028434"/>
              <a:ext cx="207061" cy="190945"/>
            </a:xfrm>
            <a:custGeom>
              <a:avLst/>
              <a:gdLst>
                <a:gd name="connsiteX0" fmla="*/ 207057 w 207061"/>
                <a:gd name="connsiteY0" fmla="*/ 90522 h 190945"/>
                <a:gd name="connsiteX1" fmla="*/ 155020 w 207061"/>
                <a:gd name="connsiteY1" fmla="*/ 185121 h 190945"/>
                <a:gd name="connsiteX2" fmla="*/ 124262 w 207061"/>
                <a:gd name="connsiteY2" fmla="*/ 185786 h 190945"/>
                <a:gd name="connsiteX3" fmla="*/ 17111 w 207061"/>
                <a:gd name="connsiteY3" fmla="*/ 131753 h 190945"/>
                <a:gd name="connsiteX4" fmla="*/ 486 w 207061"/>
                <a:gd name="connsiteY4" fmla="*/ 105818 h 190945"/>
                <a:gd name="connsiteX5" fmla="*/ 49282 w 207061"/>
                <a:gd name="connsiteY5" fmla="*/ 7062 h 190945"/>
                <a:gd name="connsiteX6" fmla="*/ 76132 w 207061"/>
                <a:gd name="connsiteY6" fmla="*/ 2906 h 190945"/>
                <a:gd name="connsiteX7" fmla="*/ 193757 w 207061"/>
                <a:gd name="connsiteY7" fmla="*/ 63090 h 190945"/>
                <a:gd name="connsiteX8" fmla="*/ 207057 w 207061"/>
                <a:gd name="connsiteY8" fmla="*/ 90522 h 19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7061" h="190945">
                  <a:moveTo>
                    <a:pt x="207057" y="90522"/>
                  </a:moveTo>
                  <a:cubicBezTo>
                    <a:pt x="191512" y="121030"/>
                    <a:pt x="180373" y="157107"/>
                    <a:pt x="155020" y="185121"/>
                  </a:cubicBezTo>
                  <a:cubicBezTo>
                    <a:pt x="146707" y="194265"/>
                    <a:pt x="134819" y="191189"/>
                    <a:pt x="124262" y="185786"/>
                  </a:cubicBezTo>
                  <a:cubicBezTo>
                    <a:pt x="88601" y="167664"/>
                    <a:pt x="52856" y="149792"/>
                    <a:pt x="17111" y="131753"/>
                  </a:cubicBezTo>
                  <a:cubicBezTo>
                    <a:pt x="6471" y="126350"/>
                    <a:pt x="-2174" y="117954"/>
                    <a:pt x="486" y="105818"/>
                  </a:cubicBezTo>
                  <a:cubicBezTo>
                    <a:pt x="8549" y="69076"/>
                    <a:pt x="27170" y="36988"/>
                    <a:pt x="49282" y="7062"/>
                  </a:cubicBezTo>
                  <a:cubicBezTo>
                    <a:pt x="55267" y="-1001"/>
                    <a:pt x="66572" y="-1832"/>
                    <a:pt x="76132" y="2906"/>
                  </a:cubicBezTo>
                  <a:cubicBezTo>
                    <a:pt x="115534" y="22690"/>
                    <a:pt x="154853" y="42475"/>
                    <a:pt x="193757" y="63090"/>
                  </a:cubicBezTo>
                  <a:cubicBezTo>
                    <a:pt x="202402" y="67828"/>
                    <a:pt x="207224" y="76889"/>
                    <a:pt x="207057" y="90522"/>
                  </a:cubicBezTo>
                  <a:close/>
                </a:path>
              </a:pathLst>
            </a:custGeom>
            <a:solidFill>
              <a:srgbClr val="FDFDFE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4B22A6DB-7F86-4982-BE53-B7A27494A7FE}"/>
                </a:ext>
              </a:extLst>
            </p:cNvPr>
            <p:cNvSpPr/>
            <p:nvPr/>
          </p:nvSpPr>
          <p:spPr>
            <a:xfrm>
              <a:off x="5346108" y="4553911"/>
              <a:ext cx="205158" cy="138250"/>
            </a:xfrm>
            <a:custGeom>
              <a:avLst/>
              <a:gdLst>
                <a:gd name="connsiteX0" fmla="*/ 205158 w 205158"/>
                <a:gd name="connsiteY0" fmla="*/ 74366 h 138250"/>
                <a:gd name="connsiteX1" fmla="*/ 184459 w 205158"/>
                <a:gd name="connsiteY1" fmla="*/ 89329 h 138250"/>
                <a:gd name="connsiteX2" fmla="*/ 0 w 205158"/>
                <a:gd name="connsiteY2" fmla="*/ 73451 h 138250"/>
                <a:gd name="connsiteX3" fmla="*/ 93269 w 205158"/>
                <a:gd name="connsiteY3" fmla="*/ 6035 h 138250"/>
                <a:gd name="connsiteX4" fmla="*/ 125190 w 205158"/>
                <a:gd name="connsiteY4" fmla="*/ 8612 h 138250"/>
                <a:gd name="connsiteX5" fmla="*/ 205158 w 205158"/>
                <a:gd name="connsiteY5" fmla="*/ 74366 h 138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5158" h="138250">
                  <a:moveTo>
                    <a:pt x="205158" y="74366"/>
                  </a:moveTo>
                  <a:cubicBezTo>
                    <a:pt x="195599" y="81265"/>
                    <a:pt x="190029" y="85339"/>
                    <a:pt x="184459" y="89329"/>
                  </a:cubicBezTo>
                  <a:cubicBezTo>
                    <a:pt x="90609" y="156995"/>
                    <a:pt x="90609" y="156995"/>
                    <a:pt x="0" y="73451"/>
                  </a:cubicBezTo>
                  <a:cubicBezTo>
                    <a:pt x="31589" y="50758"/>
                    <a:pt x="63011" y="29228"/>
                    <a:pt x="93269" y="6035"/>
                  </a:cubicBezTo>
                  <a:cubicBezTo>
                    <a:pt x="106154" y="-3774"/>
                    <a:pt x="114383" y="-698"/>
                    <a:pt x="125190" y="8612"/>
                  </a:cubicBezTo>
                  <a:cubicBezTo>
                    <a:pt x="150045" y="30059"/>
                    <a:pt x="175898" y="50426"/>
                    <a:pt x="205158" y="74366"/>
                  </a:cubicBezTo>
                  <a:close/>
                </a:path>
              </a:pathLst>
            </a:custGeom>
            <a:solidFill>
              <a:srgbClr val="FDFDFD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B783636-92EE-41D2-9062-2E73A52E0382}"/>
                </a:ext>
              </a:extLst>
            </p:cNvPr>
            <p:cNvSpPr/>
            <p:nvPr/>
          </p:nvSpPr>
          <p:spPr>
            <a:xfrm>
              <a:off x="3617935" y="3588312"/>
              <a:ext cx="152987" cy="131550"/>
            </a:xfrm>
            <a:custGeom>
              <a:avLst/>
              <a:gdLst>
                <a:gd name="connsiteX0" fmla="*/ 77432 w 152987"/>
                <a:gd name="connsiteY0" fmla="*/ 131550 h 131550"/>
                <a:gd name="connsiteX1" fmla="*/ 44430 w 152987"/>
                <a:gd name="connsiteY1" fmla="*/ 131550 h 131550"/>
                <a:gd name="connsiteX2" fmla="*/ 3781 w 152987"/>
                <a:gd name="connsiteY2" fmla="*/ 76021 h 131550"/>
                <a:gd name="connsiteX3" fmla="*/ 41022 w 152987"/>
                <a:gd name="connsiteY3" fmla="*/ 63386 h 131550"/>
                <a:gd name="connsiteX4" fmla="*/ 79011 w 152987"/>
                <a:gd name="connsiteY4" fmla="*/ 32130 h 131550"/>
                <a:gd name="connsiteX5" fmla="*/ 140443 w 152987"/>
                <a:gd name="connsiteY5" fmla="*/ 458 h 131550"/>
                <a:gd name="connsiteX6" fmla="*/ 151582 w 152987"/>
                <a:gd name="connsiteY6" fmla="*/ 31548 h 131550"/>
                <a:gd name="connsiteX7" fmla="*/ 151997 w 152987"/>
                <a:gd name="connsiteY7" fmla="*/ 56237 h 131550"/>
                <a:gd name="connsiteX8" fmla="*/ 77432 w 152987"/>
                <a:gd name="connsiteY8" fmla="*/ 131550 h 13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987" h="131550">
                  <a:moveTo>
                    <a:pt x="77432" y="131550"/>
                  </a:moveTo>
                  <a:cubicBezTo>
                    <a:pt x="66459" y="131550"/>
                    <a:pt x="55403" y="131550"/>
                    <a:pt x="44430" y="131550"/>
                  </a:cubicBezTo>
                  <a:cubicBezTo>
                    <a:pt x="4696" y="131467"/>
                    <a:pt x="-6942" y="115507"/>
                    <a:pt x="3781" y="76021"/>
                  </a:cubicBezTo>
                  <a:cubicBezTo>
                    <a:pt x="9849" y="53660"/>
                    <a:pt x="28221" y="63718"/>
                    <a:pt x="41022" y="63386"/>
                  </a:cubicBezTo>
                  <a:cubicBezTo>
                    <a:pt x="62968" y="62721"/>
                    <a:pt x="78346" y="64716"/>
                    <a:pt x="79011" y="32130"/>
                  </a:cubicBezTo>
                  <a:cubicBezTo>
                    <a:pt x="79759" y="-3864"/>
                    <a:pt x="118497" y="4532"/>
                    <a:pt x="140443" y="458"/>
                  </a:cubicBezTo>
                  <a:cubicBezTo>
                    <a:pt x="161972" y="-3615"/>
                    <a:pt x="148589" y="20492"/>
                    <a:pt x="151582" y="31548"/>
                  </a:cubicBezTo>
                  <a:cubicBezTo>
                    <a:pt x="153743" y="39196"/>
                    <a:pt x="151997" y="47924"/>
                    <a:pt x="151997" y="56237"/>
                  </a:cubicBezTo>
                  <a:cubicBezTo>
                    <a:pt x="151997" y="131550"/>
                    <a:pt x="151997" y="131550"/>
                    <a:pt x="77432" y="131550"/>
                  </a:cubicBezTo>
                  <a:close/>
                </a:path>
              </a:pathLst>
            </a:custGeom>
            <a:solidFill>
              <a:srgbClr val="FBFCFC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AAE7B6BB-A23F-43CA-B518-598DD1633611}"/>
                </a:ext>
              </a:extLst>
            </p:cNvPr>
            <p:cNvSpPr/>
            <p:nvPr/>
          </p:nvSpPr>
          <p:spPr>
            <a:xfrm>
              <a:off x="6618122" y="95613"/>
              <a:ext cx="751741" cy="592597"/>
            </a:xfrm>
            <a:custGeom>
              <a:avLst/>
              <a:gdLst>
                <a:gd name="connsiteX0" fmla="*/ 148299 w 751741"/>
                <a:gd name="connsiteY0" fmla="*/ 592598 h 592597"/>
                <a:gd name="connsiteX1" fmla="*/ 13798 w 751741"/>
                <a:gd name="connsiteY1" fmla="*/ 220852 h 592597"/>
                <a:gd name="connsiteX2" fmla="*/ 612315 w 751741"/>
                <a:gd name="connsiteY2" fmla="*/ 4722 h 592597"/>
                <a:gd name="connsiteX3" fmla="*/ 737006 w 751741"/>
                <a:gd name="connsiteY3" fmla="*/ 195914 h 592597"/>
                <a:gd name="connsiteX4" fmla="*/ 148299 w 751741"/>
                <a:gd name="connsiteY4" fmla="*/ 592598 h 59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741" h="592597">
                  <a:moveTo>
                    <a:pt x="148299" y="592598"/>
                  </a:moveTo>
                  <a:cubicBezTo>
                    <a:pt x="108647" y="550286"/>
                    <a:pt x="-46635" y="274386"/>
                    <a:pt x="13798" y="220852"/>
                  </a:cubicBezTo>
                  <a:cubicBezTo>
                    <a:pt x="113551" y="170976"/>
                    <a:pt x="491697" y="44623"/>
                    <a:pt x="612315" y="4722"/>
                  </a:cubicBezTo>
                  <a:cubicBezTo>
                    <a:pt x="761944" y="-28529"/>
                    <a:pt x="767347" y="122180"/>
                    <a:pt x="737006" y="195914"/>
                  </a:cubicBezTo>
                  <a:cubicBezTo>
                    <a:pt x="705251" y="272807"/>
                    <a:pt x="462686" y="478464"/>
                    <a:pt x="148299" y="592598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04AC14B6-8B86-4CDC-82B1-5F56EF65C3BE}"/>
                </a:ext>
              </a:extLst>
            </p:cNvPr>
            <p:cNvSpPr/>
            <p:nvPr/>
          </p:nvSpPr>
          <p:spPr>
            <a:xfrm>
              <a:off x="7750564" y="2483287"/>
              <a:ext cx="763524" cy="578799"/>
            </a:xfrm>
            <a:custGeom>
              <a:avLst/>
              <a:gdLst>
                <a:gd name="connsiteX0" fmla="*/ 0 w 763524"/>
                <a:gd name="connsiteY0" fmla="*/ 199812 h 578799"/>
                <a:gd name="connsiteX1" fmla="*/ 90110 w 763524"/>
                <a:gd name="connsiteY1" fmla="*/ 52843 h 578799"/>
                <a:gd name="connsiteX2" fmla="*/ 295268 w 763524"/>
                <a:gd name="connsiteY2" fmla="*/ 19426 h 578799"/>
                <a:gd name="connsiteX3" fmla="*/ 500094 w 763524"/>
                <a:gd name="connsiteY3" fmla="*/ 164898 h 578799"/>
                <a:gd name="connsiteX4" fmla="*/ 763524 w 763524"/>
                <a:gd name="connsiteY4" fmla="*/ 439717 h 578799"/>
                <a:gd name="connsiteX5" fmla="*/ 688377 w 763524"/>
                <a:gd name="connsiteY5" fmla="*/ 495412 h 578799"/>
                <a:gd name="connsiteX6" fmla="*/ 472911 w 763524"/>
                <a:gd name="connsiteY6" fmla="*/ 578789 h 578799"/>
                <a:gd name="connsiteX7" fmla="*/ 251793 w 763524"/>
                <a:gd name="connsiteY7" fmla="*/ 489760 h 578799"/>
                <a:gd name="connsiteX8" fmla="*/ 30674 w 763524"/>
                <a:gd name="connsiteY8" fmla="*/ 230319 h 578799"/>
                <a:gd name="connsiteX9" fmla="*/ 0 w 763524"/>
                <a:gd name="connsiteY9" fmla="*/ 199812 h 57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3524" h="578799">
                  <a:moveTo>
                    <a:pt x="0" y="199812"/>
                  </a:moveTo>
                  <a:cubicBezTo>
                    <a:pt x="23525" y="146860"/>
                    <a:pt x="47050" y="94240"/>
                    <a:pt x="90110" y="52843"/>
                  </a:cubicBezTo>
                  <a:cubicBezTo>
                    <a:pt x="148216" y="-3019"/>
                    <a:pt x="222365" y="-15322"/>
                    <a:pt x="295268" y="19426"/>
                  </a:cubicBezTo>
                  <a:cubicBezTo>
                    <a:pt x="372078" y="56085"/>
                    <a:pt x="438995" y="106543"/>
                    <a:pt x="500094" y="164898"/>
                  </a:cubicBezTo>
                  <a:cubicBezTo>
                    <a:pt x="591866" y="252681"/>
                    <a:pt x="679815" y="344204"/>
                    <a:pt x="763524" y="439717"/>
                  </a:cubicBezTo>
                  <a:cubicBezTo>
                    <a:pt x="730938" y="447947"/>
                    <a:pt x="713232" y="476792"/>
                    <a:pt x="688377" y="495412"/>
                  </a:cubicBezTo>
                  <a:cubicBezTo>
                    <a:pt x="623787" y="543709"/>
                    <a:pt x="552630" y="578041"/>
                    <a:pt x="472911" y="578789"/>
                  </a:cubicBezTo>
                  <a:cubicBezTo>
                    <a:pt x="389701" y="579537"/>
                    <a:pt x="316549" y="542795"/>
                    <a:pt x="251793" y="489760"/>
                  </a:cubicBezTo>
                  <a:cubicBezTo>
                    <a:pt x="162348" y="416524"/>
                    <a:pt x="95680" y="324253"/>
                    <a:pt x="30674" y="230319"/>
                  </a:cubicBezTo>
                  <a:cubicBezTo>
                    <a:pt x="22611" y="218765"/>
                    <a:pt x="18704" y="201391"/>
                    <a:pt x="0" y="199812"/>
                  </a:cubicBezTo>
                  <a:close/>
                </a:path>
              </a:pathLst>
            </a:custGeom>
            <a:solidFill>
              <a:srgbClr val="FECAA6"/>
            </a:solidFill>
            <a:ln w="83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1A8A57-B6B4-428F-BE6B-FA8BCEF38EA4}"/>
              </a:ext>
            </a:extLst>
          </p:cNvPr>
          <p:cNvGrpSpPr/>
          <p:nvPr/>
        </p:nvGrpSpPr>
        <p:grpSpPr>
          <a:xfrm flipH="1">
            <a:off x="2333725" y="1713364"/>
            <a:ext cx="2909001" cy="2764544"/>
            <a:chOff x="6957846" y="390184"/>
            <a:chExt cx="3835060" cy="364461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974F655-37C0-474B-B53D-536705169473}"/>
                </a:ext>
              </a:extLst>
            </p:cNvPr>
            <p:cNvGrpSpPr/>
            <p:nvPr/>
          </p:nvGrpSpPr>
          <p:grpSpPr>
            <a:xfrm>
              <a:off x="6957846" y="390184"/>
              <a:ext cx="3835060" cy="3644618"/>
              <a:chOff x="6957846" y="390184"/>
              <a:chExt cx="3835060" cy="3644618"/>
            </a:xfrm>
          </p:grpSpPr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B70DE6EE-F4D0-4529-8D1D-8804F24145D6}"/>
                  </a:ext>
                </a:extLst>
              </p:cNvPr>
              <p:cNvSpPr/>
              <p:nvPr/>
            </p:nvSpPr>
            <p:spPr>
              <a:xfrm>
                <a:off x="9741118" y="1802306"/>
                <a:ext cx="1051788" cy="1120687"/>
              </a:xfrm>
              <a:custGeom>
                <a:avLst/>
                <a:gdLst>
                  <a:gd name="connsiteX0" fmla="*/ 1038197 w 1051788"/>
                  <a:gd name="connsiteY0" fmla="*/ 861877 h 1120687"/>
                  <a:gd name="connsiteX1" fmla="*/ 977598 w 1051788"/>
                  <a:gd name="connsiteY1" fmla="*/ 774938 h 1120687"/>
                  <a:gd name="connsiteX2" fmla="*/ 575884 w 1051788"/>
                  <a:gd name="connsiteY2" fmla="*/ 363798 h 1120687"/>
                  <a:gd name="connsiteX3" fmla="*/ 218630 w 1051788"/>
                  <a:gd name="connsiteY3" fmla="*/ 72976 h 1120687"/>
                  <a:gd name="connsiteX4" fmla="*/ 189871 w 1051788"/>
                  <a:gd name="connsiteY4" fmla="*/ 48325 h 1120687"/>
                  <a:gd name="connsiteX5" fmla="*/ 164303 w 1051788"/>
                  <a:gd name="connsiteY5" fmla="*/ 31268 h 1120687"/>
                  <a:gd name="connsiteX6" fmla="*/ 28980 w 1051788"/>
                  <a:gd name="connsiteY6" fmla="*/ 4783 h 1120687"/>
                  <a:gd name="connsiteX7" fmla="*/ 38 w 1051788"/>
                  <a:gd name="connsiteY7" fmla="*/ 136108 h 1120687"/>
                  <a:gd name="connsiteX8" fmla="*/ 63609 w 1051788"/>
                  <a:gd name="connsiteY8" fmla="*/ 363871 h 1120687"/>
                  <a:gd name="connsiteX9" fmla="*/ 110563 w 1051788"/>
                  <a:gd name="connsiteY9" fmla="*/ 450626 h 1120687"/>
                  <a:gd name="connsiteX10" fmla="*/ 125713 w 1051788"/>
                  <a:gd name="connsiteY10" fmla="*/ 470398 h 1120687"/>
                  <a:gd name="connsiteX11" fmla="*/ 282568 w 1051788"/>
                  <a:gd name="connsiteY11" fmla="*/ 568304 h 1120687"/>
                  <a:gd name="connsiteX12" fmla="*/ 282605 w 1051788"/>
                  <a:gd name="connsiteY12" fmla="*/ 566984 h 1120687"/>
                  <a:gd name="connsiteX13" fmla="*/ 644884 w 1051788"/>
                  <a:gd name="connsiteY13" fmla="*/ 780881 h 1120687"/>
                  <a:gd name="connsiteX14" fmla="*/ 712234 w 1051788"/>
                  <a:gd name="connsiteY14" fmla="*/ 830916 h 1120687"/>
                  <a:gd name="connsiteX15" fmla="*/ 701596 w 1051788"/>
                  <a:gd name="connsiteY15" fmla="*/ 895735 h 1120687"/>
                  <a:gd name="connsiteX16" fmla="*/ 535496 w 1051788"/>
                  <a:gd name="connsiteY16" fmla="*/ 951309 h 1120687"/>
                  <a:gd name="connsiteX17" fmla="*/ 532855 w 1051788"/>
                  <a:gd name="connsiteY17" fmla="*/ 951529 h 1120687"/>
                  <a:gd name="connsiteX18" fmla="*/ 539788 w 1051788"/>
                  <a:gd name="connsiteY18" fmla="*/ 970311 h 1120687"/>
                  <a:gd name="connsiteX19" fmla="*/ 639125 w 1051788"/>
                  <a:gd name="connsiteY19" fmla="*/ 1109706 h 1120687"/>
                  <a:gd name="connsiteX20" fmla="*/ 663960 w 1051788"/>
                  <a:gd name="connsiteY20" fmla="*/ 1119610 h 1120687"/>
                  <a:gd name="connsiteX21" fmla="*/ 767221 w 1051788"/>
                  <a:gd name="connsiteY21" fmla="*/ 1082634 h 1120687"/>
                  <a:gd name="connsiteX22" fmla="*/ 1007861 w 1051788"/>
                  <a:gd name="connsiteY22" fmla="*/ 971705 h 1120687"/>
                  <a:gd name="connsiteX23" fmla="*/ 1038197 w 1051788"/>
                  <a:gd name="connsiteY23" fmla="*/ 861877 h 112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51788" h="1120687">
                    <a:moveTo>
                      <a:pt x="1038197" y="861877"/>
                    </a:moveTo>
                    <a:cubicBezTo>
                      <a:pt x="1022240" y="829999"/>
                      <a:pt x="1000377" y="802047"/>
                      <a:pt x="977598" y="774938"/>
                    </a:cubicBezTo>
                    <a:cubicBezTo>
                      <a:pt x="853903" y="627914"/>
                      <a:pt x="718434" y="492444"/>
                      <a:pt x="575884" y="363798"/>
                    </a:cubicBezTo>
                    <a:cubicBezTo>
                      <a:pt x="461727" y="260756"/>
                      <a:pt x="351642" y="152871"/>
                      <a:pt x="218630" y="72976"/>
                    </a:cubicBezTo>
                    <a:cubicBezTo>
                      <a:pt x="207956" y="66557"/>
                      <a:pt x="196841" y="59587"/>
                      <a:pt x="189871" y="48325"/>
                    </a:cubicBezTo>
                    <a:cubicBezTo>
                      <a:pt x="179637" y="45171"/>
                      <a:pt x="172777" y="36991"/>
                      <a:pt x="164303" y="31268"/>
                    </a:cubicBezTo>
                    <a:cubicBezTo>
                      <a:pt x="122925" y="3206"/>
                      <a:pt x="78098" y="-6919"/>
                      <a:pt x="28980" y="4783"/>
                    </a:cubicBezTo>
                    <a:cubicBezTo>
                      <a:pt x="12693" y="47078"/>
                      <a:pt x="698" y="90437"/>
                      <a:pt x="38" y="136108"/>
                    </a:cubicBezTo>
                    <a:cubicBezTo>
                      <a:pt x="-1100" y="218204"/>
                      <a:pt x="23588" y="293220"/>
                      <a:pt x="63609" y="363871"/>
                    </a:cubicBezTo>
                    <a:cubicBezTo>
                      <a:pt x="79823" y="392484"/>
                      <a:pt x="97467" y="420399"/>
                      <a:pt x="110563" y="450626"/>
                    </a:cubicBezTo>
                    <a:cubicBezTo>
                      <a:pt x="114121" y="458843"/>
                      <a:pt x="119073" y="465042"/>
                      <a:pt x="125713" y="470398"/>
                    </a:cubicBezTo>
                    <a:cubicBezTo>
                      <a:pt x="128170" y="473369"/>
                      <a:pt x="194970" y="514454"/>
                      <a:pt x="282568" y="568304"/>
                    </a:cubicBezTo>
                    <a:cubicBezTo>
                      <a:pt x="282605" y="567864"/>
                      <a:pt x="282605" y="567424"/>
                      <a:pt x="282605" y="566984"/>
                    </a:cubicBezTo>
                    <a:cubicBezTo>
                      <a:pt x="402485" y="639799"/>
                      <a:pt x="522768" y="711881"/>
                      <a:pt x="644884" y="780881"/>
                    </a:cubicBezTo>
                    <a:cubicBezTo>
                      <a:pt x="669352" y="794711"/>
                      <a:pt x="692829" y="810227"/>
                      <a:pt x="712234" y="830916"/>
                    </a:cubicBezTo>
                    <a:cubicBezTo>
                      <a:pt x="738059" y="858502"/>
                      <a:pt x="735271" y="878824"/>
                      <a:pt x="701596" y="895735"/>
                    </a:cubicBezTo>
                    <a:cubicBezTo>
                      <a:pt x="657246" y="918038"/>
                      <a:pt x="544190" y="948558"/>
                      <a:pt x="535496" y="951309"/>
                    </a:cubicBezTo>
                    <a:cubicBezTo>
                      <a:pt x="534616" y="951346"/>
                      <a:pt x="533736" y="951456"/>
                      <a:pt x="532855" y="951529"/>
                    </a:cubicBezTo>
                    <a:cubicBezTo>
                      <a:pt x="531534" y="959013"/>
                      <a:pt x="535900" y="964845"/>
                      <a:pt x="539788" y="970311"/>
                    </a:cubicBezTo>
                    <a:cubicBezTo>
                      <a:pt x="572766" y="1016898"/>
                      <a:pt x="606074" y="1063192"/>
                      <a:pt x="639125" y="1109706"/>
                    </a:cubicBezTo>
                    <a:cubicBezTo>
                      <a:pt x="645178" y="1118216"/>
                      <a:pt x="653028" y="1122948"/>
                      <a:pt x="663960" y="1119610"/>
                    </a:cubicBezTo>
                    <a:cubicBezTo>
                      <a:pt x="699175" y="1109559"/>
                      <a:pt x="733253" y="1096133"/>
                      <a:pt x="767221" y="1082634"/>
                    </a:cubicBezTo>
                    <a:cubicBezTo>
                      <a:pt x="849391" y="1049949"/>
                      <a:pt x="932074" y="1018072"/>
                      <a:pt x="1007861" y="971705"/>
                    </a:cubicBezTo>
                    <a:cubicBezTo>
                      <a:pt x="1054741" y="943056"/>
                      <a:pt x="1062812" y="911105"/>
                      <a:pt x="1038197" y="861877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39BE19EB-8DDA-4B33-8DB5-6F14AFAB6BCC}"/>
                  </a:ext>
                </a:extLst>
              </p:cNvPr>
              <p:cNvSpPr/>
              <p:nvPr/>
            </p:nvSpPr>
            <p:spPr>
              <a:xfrm>
                <a:off x="8762612" y="1805011"/>
                <a:ext cx="1202235" cy="1454239"/>
              </a:xfrm>
              <a:custGeom>
                <a:avLst/>
                <a:gdLst>
                  <a:gd name="connsiteX0" fmla="*/ 1106236 w 1202235"/>
                  <a:gd name="connsiteY0" fmla="*/ 466812 h 1454239"/>
                  <a:gd name="connsiteX1" fmla="*/ 1058365 w 1202235"/>
                  <a:gd name="connsiteY1" fmla="*/ 372501 h 1454239"/>
                  <a:gd name="connsiteX2" fmla="*/ 986833 w 1202235"/>
                  <a:gd name="connsiteY2" fmla="*/ 133659 h 1454239"/>
                  <a:gd name="connsiteX3" fmla="*/ 1006679 w 1202235"/>
                  <a:gd name="connsiteY3" fmla="*/ 29847 h 1454239"/>
                  <a:gd name="connsiteX4" fmla="*/ 1007449 w 1202235"/>
                  <a:gd name="connsiteY4" fmla="*/ 2005 h 1454239"/>
                  <a:gd name="connsiteX5" fmla="*/ 923849 w 1202235"/>
                  <a:gd name="connsiteY5" fmla="*/ 13046 h 1454239"/>
                  <a:gd name="connsiteX6" fmla="*/ 911780 w 1202235"/>
                  <a:gd name="connsiteY6" fmla="*/ 32158 h 1454239"/>
                  <a:gd name="connsiteX7" fmla="*/ 860388 w 1202235"/>
                  <a:gd name="connsiteY7" fmla="*/ 188390 h 1454239"/>
                  <a:gd name="connsiteX8" fmla="*/ 765416 w 1202235"/>
                  <a:gd name="connsiteY8" fmla="*/ 386073 h 1454239"/>
                  <a:gd name="connsiteX9" fmla="*/ 735776 w 1202235"/>
                  <a:gd name="connsiteY9" fmla="*/ 392676 h 1454239"/>
                  <a:gd name="connsiteX10" fmla="*/ 626755 w 1202235"/>
                  <a:gd name="connsiteY10" fmla="*/ 352802 h 1454239"/>
                  <a:gd name="connsiteX11" fmla="*/ 519385 w 1202235"/>
                  <a:gd name="connsiteY11" fmla="*/ 375912 h 1454239"/>
                  <a:gd name="connsiteX12" fmla="*/ 491396 w 1202235"/>
                  <a:gd name="connsiteY12" fmla="*/ 368136 h 1454239"/>
                  <a:gd name="connsiteX13" fmla="*/ 353725 w 1202235"/>
                  <a:gd name="connsiteY13" fmla="*/ 430019 h 1454239"/>
                  <a:gd name="connsiteX14" fmla="*/ 331826 w 1202235"/>
                  <a:gd name="connsiteY14" fmla="*/ 430460 h 1454239"/>
                  <a:gd name="connsiteX15" fmla="*/ 264182 w 1202235"/>
                  <a:gd name="connsiteY15" fmla="*/ 278996 h 1454239"/>
                  <a:gd name="connsiteX16" fmla="*/ 234323 w 1202235"/>
                  <a:gd name="connsiteY16" fmla="*/ 103066 h 1454239"/>
                  <a:gd name="connsiteX17" fmla="*/ 226399 w 1202235"/>
                  <a:gd name="connsiteY17" fmla="*/ 85935 h 1454239"/>
                  <a:gd name="connsiteX18" fmla="*/ 149292 w 1202235"/>
                  <a:gd name="connsiteY18" fmla="*/ 122361 h 1454239"/>
                  <a:gd name="connsiteX19" fmla="*/ 114003 w 1202235"/>
                  <a:gd name="connsiteY19" fmla="*/ 177532 h 1454239"/>
                  <a:gd name="connsiteX20" fmla="*/ 49258 w 1202235"/>
                  <a:gd name="connsiteY20" fmla="*/ 322649 h 1454239"/>
                  <a:gd name="connsiteX21" fmla="*/ 2451 w 1202235"/>
                  <a:gd name="connsiteY21" fmla="*/ 604483 h 1454239"/>
                  <a:gd name="connsiteX22" fmla="*/ 17380 w 1202235"/>
                  <a:gd name="connsiteY22" fmla="*/ 643183 h 1454239"/>
                  <a:gd name="connsiteX23" fmla="*/ 54577 w 1202235"/>
                  <a:gd name="connsiteY23" fmla="*/ 726453 h 1454239"/>
                  <a:gd name="connsiteX24" fmla="*/ 107107 w 1202235"/>
                  <a:gd name="connsiteY24" fmla="*/ 805945 h 1454239"/>
                  <a:gd name="connsiteX25" fmla="*/ 201418 w 1202235"/>
                  <a:gd name="connsiteY25" fmla="*/ 1276879 h 1454239"/>
                  <a:gd name="connsiteX26" fmla="*/ 168147 w 1202235"/>
                  <a:gd name="connsiteY26" fmla="*/ 1402260 h 1454239"/>
                  <a:gd name="connsiteX27" fmla="*/ 604305 w 1202235"/>
                  <a:gd name="connsiteY27" fmla="*/ 1454240 h 1454239"/>
                  <a:gd name="connsiteX28" fmla="*/ 1202235 w 1202235"/>
                  <a:gd name="connsiteY28" fmla="*/ 1347860 h 1454239"/>
                  <a:gd name="connsiteX29" fmla="*/ 1040831 w 1202235"/>
                  <a:gd name="connsiteY29" fmla="*/ 1069070 h 1454239"/>
                  <a:gd name="connsiteX30" fmla="*/ 1055504 w 1202235"/>
                  <a:gd name="connsiteY30" fmla="*/ 760935 h 1454239"/>
                  <a:gd name="connsiteX31" fmla="*/ 1106236 w 1202235"/>
                  <a:gd name="connsiteY31" fmla="*/ 466812 h 14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02235" h="1454239">
                    <a:moveTo>
                      <a:pt x="1106236" y="466812"/>
                    </a:moveTo>
                    <a:cubicBezTo>
                      <a:pt x="1094571" y="433211"/>
                      <a:pt x="1076450" y="402801"/>
                      <a:pt x="1058365" y="372501"/>
                    </a:cubicBezTo>
                    <a:cubicBezTo>
                      <a:pt x="1014419" y="298842"/>
                      <a:pt x="986173" y="220451"/>
                      <a:pt x="986833" y="133659"/>
                    </a:cubicBezTo>
                    <a:cubicBezTo>
                      <a:pt x="987127" y="98077"/>
                      <a:pt x="994867" y="63485"/>
                      <a:pt x="1006679" y="29847"/>
                    </a:cubicBezTo>
                    <a:cubicBezTo>
                      <a:pt x="1009797" y="20896"/>
                      <a:pt x="1014822" y="11469"/>
                      <a:pt x="1007449" y="2005"/>
                    </a:cubicBezTo>
                    <a:cubicBezTo>
                      <a:pt x="978397" y="-3461"/>
                      <a:pt x="950884" y="2922"/>
                      <a:pt x="923849" y="13046"/>
                    </a:cubicBezTo>
                    <a:cubicBezTo>
                      <a:pt x="915082" y="16421"/>
                      <a:pt x="913872" y="24564"/>
                      <a:pt x="911780" y="32158"/>
                    </a:cubicBezTo>
                    <a:cubicBezTo>
                      <a:pt x="897144" y="85054"/>
                      <a:pt x="880453" y="137254"/>
                      <a:pt x="860388" y="188390"/>
                    </a:cubicBezTo>
                    <a:cubicBezTo>
                      <a:pt x="833573" y="256657"/>
                      <a:pt x="801292" y="322245"/>
                      <a:pt x="765416" y="386073"/>
                    </a:cubicBezTo>
                    <a:cubicBezTo>
                      <a:pt x="756135" y="402617"/>
                      <a:pt x="752871" y="407570"/>
                      <a:pt x="735776" y="392676"/>
                    </a:cubicBezTo>
                    <a:cubicBezTo>
                      <a:pt x="704853" y="365714"/>
                      <a:pt x="668427" y="352509"/>
                      <a:pt x="626755" y="352802"/>
                    </a:cubicBezTo>
                    <a:cubicBezTo>
                      <a:pt x="599683" y="352986"/>
                      <a:pt x="530793" y="381085"/>
                      <a:pt x="519385" y="375912"/>
                    </a:cubicBezTo>
                    <a:cubicBezTo>
                      <a:pt x="509444" y="375545"/>
                      <a:pt x="501300" y="368979"/>
                      <a:pt x="491396" y="368136"/>
                    </a:cubicBezTo>
                    <a:cubicBezTo>
                      <a:pt x="433950" y="363183"/>
                      <a:pt x="387327" y="382038"/>
                      <a:pt x="353725" y="430019"/>
                    </a:cubicBezTo>
                    <a:cubicBezTo>
                      <a:pt x="342683" y="445756"/>
                      <a:pt x="341436" y="445976"/>
                      <a:pt x="331826" y="430460"/>
                    </a:cubicBezTo>
                    <a:cubicBezTo>
                      <a:pt x="302406" y="383065"/>
                      <a:pt x="280690" y="332150"/>
                      <a:pt x="264182" y="278996"/>
                    </a:cubicBezTo>
                    <a:cubicBezTo>
                      <a:pt x="246391" y="221698"/>
                      <a:pt x="237367" y="162859"/>
                      <a:pt x="234323" y="103066"/>
                    </a:cubicBezTo>
                    <a:cubicBezTo>
                      <a:pt x="233993" y="96353"/>
                      <a:pt x="233846" y="89420"/>
                      <a:pt x="226399" y="85935"/>
                    </a:cubicBezTo>
                    <a:cubicBezTo>
                      <a:pt x="193165" y="82156"/>
                      <a:pt x="171412" y="102589"/>
                      <a:pt x="149292" y="122361"/>
                    </a:cubicBezTo>
                    <a:cubicBezTo>
                      <a:pt x="136343" y="140005"/>
                      <a:pt x="123834" y="157650"/>
                      <a:pt x="114003" y="177532"/>
                    </a:cubicBezTo>
                    <a:cubicBezTo>
                      <a:pt x="90526" y="225109"/>
                      <a:pt x="67562" y="272797"/>
                      <a:pt x="49258" y="322649"/>
                    </a:cubicBezTo>
                    <a:cubicBezTo>
                      <a:pt x="15803" y="413659"/>
                      <a:pt x="-7894" y="506320"/>
                      <a:pt x="2451" y="604483"/>
                    </a:cubicBezTo>
                    <a:cubicBezTo>
                      <a:pt x="3918" y="618275"/>
                      <a:pt x="1350" y="634599"/>
                      <a:pt x="17380" y="643183"/>
                    </a:cubicBezTo>
                    <a:cubicBezTo>
                      <a:pt x="25964" y="672639"/>
                      <a:pt x="37629" y="700775"/>
                      <a:pt x="54577" y="726453"/>
                    </a:cubicBezTo>
                    <a:cubicBezTo>
                      <a:pt x="72075" y="752975"/>
                      <a:pt x="90783" y="778726"/>
                      <a:pt x="107107" y="805945"/>
                    </a:cubicBezTo>
                    <a:cubicBezTo>
                      <a:pt x="194559" y="951612"/>
                      <a:pt x="228930" y="1107918"/>
                      <a:pt x="201418" y="1276879"/>
                    </a:cubicBezTo>
                    <a:cubicBezTo>
                      <a:pt x="194412" y="1319907"/>
                      <a:pt x="178895" y="1360369"/>
                      <a:pt x="168147" y="1402260"/>
                    </a:cubicBezTo>
                    <a:cubicBezTo>
                      <a:pt x="274600" y="1424160"/>
                      <a:pt x="495467" y="1454313"/>
                      <a:pt x="604305" y="1454240"/>
                    </a:cubicBezTo>
                    <a:cubicBezTo>
                      <a:pt x="671362" y="1454203"/>
                      <a:pt x="1135729" y="1357544"/>
                      <a:pt x="1202235" y="1347860"/>
                    </a:cubicBezTo>
                    <a:cubicBezTo>
                      <a:pt x="1139874" y="1215802"/>
                      <a:pt x="1092187" y="1171782"/>
                      <a:pt x="1040831" y="1069070"/>
                    </a:cubicBezTo>
                    <a:cubicBezTo>
                      <a:pt x="1015153" y="1021383"/>
                      <a:pt x="963797" y="900330"/>
                      <a:pt x="1055504" y="760935"/>
                    </a:cubicBezTo>
                    <a:cubicBezTo>
                      <a:pt x="1189836" y="556795"/>
                      <a:pt x="1104439" y="477230"/>
                      <a:pt x="1106236" y="4668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BDEDFFC3-1798-4CDC-A474-5D92F48864A3}"/>
                  </a:ext>
                </a:extLst>
              </p:cNvPr>
              <p:cNvSpPr/>
              <p:nvPr/>
            </p:nvSpPr>
            <p:spPr>
              <a:xfrm>
                <a:off x="8805827" y="3138198"/>
                <a:ext cx="1734940" cy="896604"/>
              </a:xfrm>
              <a:custGeom>
                <a:avLst/>
                <a:gdLst>
                  <a:gd name="connsiteX0" fmla="*/ 283 w 1734940"/>
                  <a:gd name="connsiteY0" fmla="*/ 1167320 h 1170479"/>
                  <a:gd name="connsiteX1" fmla="*/ 27 w 1734940"/>
                  <a:gd name="connsiteY1" fmla="*/ 1079502 h 1170479"/>
                  <a:gd name="connsiteX2" fmla="*/ 35719 w 1734940"/>
                  <a:gd name="connsiteY2" fmla="*/ 535679 h 1170479"/>
                  <a:gd name="connsiteX3" fmla="*/ 124968 w 1734940"/>
                  <a:gd name="connsiteY3" fmla="*/ 69074 h 1170479"/>
                  <a:gd name="connsiteX4" fmla="*/ 646598 w 1734940"/>
                  <a:gd name="connsiteY4" fmla="*/ 87195 h 1170479"/>
                  <a:gd name="connsiteX5" fmla="*/ 1151720 w 1734940"/>
                  <a:gd name="connsiteY5" fmla="*/ 0 h 1170479"/>
                  <a:gd name="connsiteX6" fmla="*/ 1469283 w 1734940"/>
                  <a:gd name="connsiteY6" fmla="*/ 451639 h 1170479"/>
                  <a:gd name="connsiteX7" fmla="*/ 1649506 w 1734940"/>
                  <a:gd name="connsiteY7" fmla="*/ 877966 h 1170479"/>
                  <a:gd name="connsiteX8" fmla="*/ 1734720 w 1734940"/>
                  <a:gd name="connsiteY8" fmla="*/ 1167504 h 1170479"/>
                  <a:gd name="connsiteX9" fmla="*/ 283 w 1734940"/>
                  <a:gd name="connsiteY9" fmla="*/ 1167320 h 1170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34940" h="1170479">
                    <a:moveTo>
                      <a:pt x="283" y="1167320"/>
                    </a:moveTo>
                    <a:cubicBezTo>
                      <a:pt x="174" y="1138047"/>
                      <a:pt x="-83" y="1108774"/>
                      <a:pt x="27" y="1079502"/>
                    </a:cubicBezTo>
                    <a:cubicBezTo>
                      <a:pt x="724" y="897481"/>
                      <a:pt x="11912" y="716232"/>
                      <a:pt x="35719" y="535679"/>
                    </a:cubicBezTo>
                    <a:cubicBezTo>
                      <a:pt x="55821" y="383225"/>
                      <a:pt x="123611" y="73769"/>
                      <a:pt x="124968" y="69074"/>
                    </a:cubicBezTo>
                    <a:cubicBezTo>
                      <a:pt x="131975" y="62067"/>
                      <a:pt x="586218" y="88112"/>
                      <a:pt x="646598" y="87195"/>
                    </a:cubicBezTo>
                    <a:cubicBezTo>
                      <a:pt x="655108" y="90020"/>
                      <a:pt x="1101685" y="13719"/>
                      <a:pt x="1151720" y="0"/>
                    </a:cubicBezTo>
                    <a:cubicBezTo>
                      <a:pt x="1313124" y="179746"/>
                      <a:pt x="1430179" y="370863"/>
                      <a:pt x="1469283" y="451639"/>
                    </a:cubicBezTo>
                    <a:cubicBezTo>
                      <a:pt x="1536559" y="590667"/>
                      <a:pt x="1597343" y="732519"/>
                      <a:pt x="1649506" y="877966"/>
                    </a:cubicBezTo>
                    <a:cubicBezTo>
                      <a:pt x="1680649" y="964721"/>
                      <a:pt x="1738975" y="1158626"/>
                      <a:pt x="1734720" y="1167504"/>
                    </a:cubicBezTo>
                    <a:cubicBezTo>
                      <a:pt x="1728557" y="1171465"/>
                      <a:pt x="6410" y="1171539"/>
                      <a:pt x="283" y="116732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E10310C-D47D-4A4D-86D5-3058798B835C}"/>
                  </a:ext>
                </a:extLst>
              </p:cNvPr>
              <p:cNvSpPr/>
              <p:nvPr/>
            </p:nvSpPr>
            <p:spPr>
              <a:xfrm>
                <a:off x="8339708" y="390184"/>
                <a:ext cx="1625541" cy="1373519"/>
              </a:xfrm>
              <a:custGeom>
                <a:avLst/>
                <a:gdLst>
                  <a:gd name="connsiteX0" fmla="*/ 159808 w 1625541"/>
                  <a:gd name="connsiteY0" fmla="*/ 1084449 h 1373519"/>
                  <a:gd name="connsiteX1" fmla="*/ 242822 w 1625541"/>
                  <a:gd name="connsiteY1" fmla="*/ 1197469 h 1373519"/>
                  <a:gd name="connsiteX2" fmla="*/ 159808 w 1625541"/>
                  <a:gd name="connsiteY2" fmla="*/ 1084449 h 1373519"/>
                  <a:gd name="connsiteX3" fmla="*/ 1457389 w 1625541"/>
                  <a:gd name="connsiteY3" fmla="*/ 985808 h 1373519"/>
                  <a:gd name="connsiteX4" fmla="*/ 1398843 w 1625541"/>
                  <a:gd name="connsiteY4" fmla="*/ 1056790 h 1373519"/>
                  <a:gd name="connsiteX5" fmla="*/ 1375659 w 1625541"/>
                  <a:gd name="connsiteY5" fmla="*/ 1140573 h 1373519"/>
                  <a:gd name="connsiteX6" fmla="*/ 1457902 w 1625541"/>
                  <a:gd name="connsiteY6" fmla="*/ 1070619 h 1373519"/>
                  <a:gd name="connsiteX7" fmla="*/ 1457205 w 1625541"/>
                  <a:gd name="connsiteY7" fmla="*/ 1067024 h 1373519"/>
                  <a:gd name="connsiteX8" fmla="*/ 1453684 w 1625541"/>
                  <a:gd name="connsiteY8" fmla="*/ 1034340 h 1373519"/>
                  <a:gd name="connsiteX9" fmla="*/ 1480499 w 1625541"/>
                  <a:gd name="connsiteY9" fmla="*/ 997767 h 1373519"/>
                  <a:gd name="connsiteX10" fmla="*/ 1502435 w 1625541"/>
                  <a:gd name="connsiteY10" fmla="*/ 992008 h 1373519"/>
                  <a:gd name="connsiteX11" fmla="*/ 1457389 w 1625541"/>
                  <a:gd name="connsiteY11" fmla="*/ 985808 h 1373519"/>
                  <a:gd name="connsiteX12" fmla="*/ 79457 w 1625541"/>
                  <a:gd name="connsiteY12" fmla="*/ 882109 h 1373519"/>
                  <a:gd name="connsiteX13" fmla="*/ 66180 w 1625541"/>
                  <a:gd name="connsiteY13" fmla="*/ 891190 h 1373519"/>
                  <a:gd name="connsiteX14" fmla="*/ 52145 w 1625541"/>
                  <a:gd name="connsiteY14" fmla="*/ 902759 h 1373519"/>
                  <a:gd name="connsiteX15" fmla="*/ 43231 w 1625541"/>
                  <a:gd name="connsiteY15" fmla="*/ 985955 h 1373519"/>
                  <a:gd name="connsiteX16" fmla="*/ 28521 w 1625541"/>
                  <a:gd name="connsiteY16" fmla="*/ 928363 h 1373519"/>
                  <a:gd name="connsiteX17" fmla="*/ 47738 w 1625541"/>
                  <a:gd name="connsiteY17" fmla="*/ 896954 h 1373519"/>
                  <a:gd name="connsiteX18" fmla="*/ 216484 w 1625541"/>
                  <a:gd name="connsiteY18" fmla="*/ 273429 h 1373519"/>
                  <a:gd name="connsiteX19" fmla="*/ 185519 w 1625541"/>
                  <a:gd name="connsiteY19" fmla="*/ 306943 h 1373519"/>
                  <a:gd name="connsiteX20" fmla="*/ 169050 w 1625541"/>
                  <a:gd name="connsiteY20" fmla="*/ 348907 h 1373519"/>
                  <a:gd name="connsiteX21" fmla="*/ 161386 w 1625541"/>
                  <a:gd name="connsiteY21" fmla="*/ 353769 h 1373519"/>
                  <a:gd name="connsiteX22" fmla="*/ 158745 w 1625541"/>
                  <a:gd name="connsiteY22" fmla="*/ 345107 h 1373519"/>
                  <a:gd name="connsiteX23" fmla="*/ 188054 w 1625541"/>
                  <a:gd name="connsiteY23" fmla="*/ 285461 h 1373519"/>
                  <a:gd name="connsiteX24" fmla="*/ 216484 w 1625541"/>
                  <a:gd name="connsiteY24" fmla="*/ 273429 h 1373519"/>
                  <a:gd name="connsiteX25" fmla="*/ 1080854 w 1625541"/>
                  <a:gd name="connsiteY25" fmla="*/ 12696 h 1373519"/>
                  <a:gd name="connsiteX26" fmla="*/ 1045294 w 1625541"/>
                  <a:gd name="connsiteY26" fmla="*/ 24425 h 1373519"/>
                  <a:gd name="connsiteX27" fmla="*/ 1080106 w 1625541"/>
                  <a:gd name="connsiteY27" fmla="*/ 62466 h 1373519"/>
                  <a:gd name="connsiteX28" fmla="*/ 1124529 w 1625541"/>
                  <a:gd name="connsiteY28" fmla="*/ 67234 h 1373519"/>
                  <a:gd name="connsiteX29" fmla="*/ 1121044 w 1625541"/>
                  <a:gd name="connsiteY29" fmla="*/ 29158 h 1373519"/>
                  <a:gd name="connsiteX30" fmla="*/ 1115175 w 1625541"/>
                  <a:gd name="connsiteY30" fmla="*/ 22811 h 1373519"/>
                  <a:gd name="connsiteX31" fmla="*/ 1115285 w 1625541"/>
                  <a:gd name="connsiteY31" fmla="*/ 22848 h 1373519"/>
                  <a:gd name="connsiteX32" fmla="*/ 1114955 w 1625541"/>
                  <a:gd name="connsiteY32" fmla="*/ 22555 h 1373519"/>
                  <a:gd name="connsiteX33" fmla="*/ 1115175 w 1625541"/>
                  <a:gd name="connsiteY33" fmla="*/ 22811 h 1373519"/>
                  <a:gd name="connsiteX34" fmla="*/ 1080854 w 1625541"/>
                  <a:gd name="connsiteY34" fmla="*/ 12696 h 1373519"/>
                  <a:gd name="connsiteX35" fmla="*/ 1076438 w 1625541"/>
                  <a:gd name="connsiteY35" fmla="*/ 518 h 1373519"/>
                  <a:gd name="connsiteX36" fmla="*/ 1114991 w 1625541"/>
                  <a:gd name="connsiteY36" fmla="*/ 22518 h 1373519"/>
                  <a:gd name="connsiteX37" fmla="*/ 1226434 w 1625541"/>
                  <a:gd name="connsiteY37" fmla="*/ 47205 h 1373519"/>
                  <a:gd name="connsiteX38" fmla="*/ 1293197 w 1625541"/>
                  <a:gd name="connsiteY38" fmla="*/ 100102 h 1373519"/>
                  <a:gd name="connsiteX39" fmla="*/ 1325661 w 1625541"/>
                  <a:gd name="connsiteY39" fmla="*/ 185316 h 1373519"/>
                  <a:gd name="connsiteX40" fmla="*/ 1405849 w 1625541"/>
                  <a:gd name="connsiteY40" fmla="*/ 235572 h 1373519"/>
                  <a:gd name="connsiteX41" fmla="*/ 1490403 w 1625541"/>
                  <a:gd name="connsiteY41" fmla="*/ 257361 h 1373519"/>
                  <a:gd name="connsiteX42" fmla="*/ 1511496 w 1625541"/>
                  <a:gd name="connsiteY42" fmla="*/ 313009 h 1373519"/>
                  <a:gd name="connsiteX43" fmla="*/ 1511679 w 1625541"/>
                  <a:gd name="connsiteY43" fmla="*/ 369427 h 1373519"/>
                  <a:gd name="connsiteX44" fmla="*/ 1498400 w 1625541"/>
                  <a:gd name="connsiteY44" fmla="*/ 370821 h 1373519"/>
                  <a:gd name="connsiteX45" fmla="*/ 1477711 w 1625541"/>
                  <a:gd name="connsiteY45" fmla="*/ 394078 h 1373519"/>
                  <a:gd name="connsiteX46" fmla="*/ 1487982 w 1625541"/>
                  <a:gd name="connsiteY46" fmla="*/ 412566 h 1373519"/>
                  <a:gd name="connsiteX47" fmla="*/ 1564832 w 1625541"/>
                  <a:gd name="connsiteY47" fmla="*/ 495433 h 1373519"/>
                  <a:gd name="connsiteX48" fmla="*/ 1516815 w 1625541"/>
                  <a:gd name="connsiteY48" fmla="*/ 376837 h 1373519"/>
                  <a:gd name="connsiteX49" fmla="*/ 1569455 w 1625541"/>
                  <a:gd name="connsiteY49" fmla="*/ 509812 h 1373519"/>
                  <a:gd name="connsiteX50" fmla="*/ 1558853 w 1625541"/>
                  <a:gd name="connsiteY50" fmla="*/ 571733 h 1373519"/>
                  <a:gd name="connsiteX51" fmla="*/ 1552104 w 1625541"/>
                  <a:gd name="connsiteY51" fmla="*/ 584755 h 1373519"/>
                  <a:gd name="connsiteX52" fmla="*/ 1544951 w 1625541"/>
                  <a:gd name="connsiteY52" fmla="*/ 612231 h 1373519"/>
                  <a:gd name="connsiteX53" fmla="*/ 1567950 w 1625541"/>
                  <a:gd name="connsiteY53" fmla="*/ 635928 h 1373519"/>
                  <a:gd name="connsiteX54" fmla="*/ 1590621 w 1625541"/>
                  <a:gd name="connsiteY54" fmla="*/ 661973 h 1373519"/>
                  <a:gd name="connsiteX55" fmla="*/ 1572463 w 1625541"/>
                  <a:gd name="connsiteY55" fmla="*/ 595650 h 1373519"/>
                  <a:gd name="connsiteX56" fmla="*/ 1596233 w 1625541"/>
                  <a:gd name="connsiteY56" fmla="*/ 652655 h 1373519"/>
                  <a:gd name="connsiteX57" fmla="*/ 1602653 w 1625541"/>
                  <a:gd name="connsiteY57" fmla="*/ 681304 h 1373519"/>
                  <a:gd name="connsiteX58" fmla="*/ 1591244 w 1625541"/>
                  <a:gd name="connsiteY58" fmla="*/ 824404 h 1373519"/>
                  <a:gd name="connsiteX59" fmla="*/ 1586989 w 1625541"/>
                  <a:gd name="connsiteY59" fmla="*/ 840728 h 1373519"/>
                  <a:gd name="connsiteX60" fmla="*/ 1592015 w 1625541"/>
                  <a:gd name="connsiteY60" fmla="*/ 920953 h 1373519"/>
                  <a:gd name="connsiteX61" fmla="*/ 1536550 w 1625541"/>
                  <a:gd name="connsiteY61" fmla="*/ 987312 h 1373519"/>
                  <a:gd name="connsiteX62" fmla="*/ 1486882 w 1625541"/>
                  <a:gd name="connsiteY62" fmla="*/ 1005507 h 1373519"/>
                  <a:gd name="connsiteX63" fmla="*/ 1473052 w 1625541"/>
                  <a:gd name="connsiteY63" fmla="*/ 1031222 h 1373519"/>
                  <a:gd name="connsiteX64" fmla="*/ 1471768 w 1625541"/>
                  <a:gd name="connsiteY64" fmla="*/ 1118893 h 1373519"/>
                  <a:gd name="connsiteX65" fmla="*/ 1424227 w 1625541"/>
                  <a:gd name="connsiteY65" fmla="*/ 1159465 h 1373519"/>
                  <a:gd name="connsiteX66" fmla="*/ 1367773 w 1625541"/>
                  <a:gd name="connsiteY66" fmla="*/ 1143398 h 1373519"/>
                  <a:gd name="connsiteX67" fmla="*/ 1362014 w 1625541"/>
                  <a:gd name="connsiteY67" fmla="*/ 1141417 h 1373519"/>
                  <a:gd name="connsiteX68" fmla="*/ 1313482 w 1625541"/>
                  <a:gd name="connsiteY68" fmla="*/ 1154843 h 1373519"/>
                  <a:gd name="connsiteX69" fmla="*/ 1240007 w 1625541"/>
                  <a:gd name="connsiteY69" fmla="*/ 1211077 h 1373519"/>
                  <a:gd name="connsiteX70" fmla="*/ 1159231 w 1625541"/>
                  <a:gd name="connsiteY70" fmla="*/ 1302014 h 1373519"/>
                  <a:gd name="connsiteX71" fmla="*/ 1151381 w 1625541"/>
                  <a:gd name="connsiteY71" fmla="*/ 1313496 h 1373519"/>
                  <a:gd name="connsiteX72" fmla="*/ 1075484 w 1625541"/>
                  <a:gd name="connsiteY72" fmla="*/ 1334992 h 1373519"/>
                  <a:gd name="connsiteX73" fmla="*/ 1057986 w 1625541"/>
                  <a:gd name="connsiteY73" fmla="*/ 1318485 h 1373519"/>
                  <a:gd name="connsiteX74" fmla="*/ 863971 w 1625541"/>
                  <a:gd name="connsiteY74" fmla="*/ 1357662 h 1373519"/>
                  <a:gd name="connsiteX75" fmla="*/ 832240 w 1625541"/>
                  <a:gd name="connsiteY75" fmla="*/ 1356635 h 1373519"/>
                  <a:gd name="connsiteX76" fmla="*/ 825051 w 1625541"/>
                  <a:gd name="connsiteY76" fmla="*/ 1363054 h 1373519"/>
                  <a:gd name="connsiteX77" fmla="*/ 748347 w 1625541"/>
                  <a:gd name="connsiteY77" fmla="*/ 1368740 h 1373519"/>
                  <a:gd name="connsiteX78" fmla="*/ 554662 w 1625541"/>
                  <a:gd name="connsiteY78" fmla="*/ 1310855 h 1373519"/>
                  <a:gd name="connsiteX79" fmla="*/ 504113 w 1625541"/>
                  <a:gd name="connsiteY79" fmla="*/ 1251428 h 1373519"/>
                  <a:gd name="connsiteX80" fmla="*/ 477444 w 1625541"/>
                  <a:gd name="connsiteY80" fmla="*/ 1241047 h 1373519"/>
                  <a:gd name="connsiteX81" fmla="*/ 399016 w 1625541"/>
                  <a:gd name="connsiteY81" fmla="*/ 1257738 h 1373519"/>
                  <a:gd name="connsiteX82" fmla="*/ 300377 w 1625541"/>
                  <a:gd name="connsiteY82" fmla="*/ 1210784 h 1373519"/>
                  <a:gd name="connsiteX83" fmla="*/ 268096 w 1625541"/>
                  <a:gd name="connsiteY83" fmla="*/ 1180117 h 1373519"/>
                  <a:gd name="connsiteX84" fmla="*/ 214759 w 1625541"/>
                  <a:gd name="connsiteY84" fmla="*/ 1133750 h 1373519"/>
                  <a:gd name="connsiteX85" fmla="*/ 197371 w 1625541"/>
                  <a:gd name="connsiteY85" fmla="*/ 1085659 h 1373519"/>
                  <a:gd name="connsiteX86" fmla="*/ 125473 w 1625541"/>
                  <a:gd name="connsiteY86" fmla="*/ 1036651 h 1373519"/>
                  <a:gd name="connsiteX87" fmla="*/ 55922 w 1625541"/>
                  <a:gd name="connsiteY87" fmla="*/ 1000115 h 1373519"/>
                  <a:gd name="connsiteX88" fmla="*/ 106104 w 1625541"/>
                  <a:gd name="connsiteY88" fmla="*/ 1018456 h 1373519"/>
                  <a:gd name="connsiteX89" fmla="*/ 159551 w 1625541"/>
                  <a:gd name="connsiteY89" fmla="*/ 1004406 h 1373519"/>
                  <a:gd name="connsiteX90" fmla="*/ 167071 w 1625541"/>
                  <a:gd name="connsiteY90" fmla="*/ 992595 h 1373519"/>
                  <a:gd name="connsiteX91" fmla="*/ 155333 w 1625541"/>
                  <a:gd name="connsiteY91" fmla="*/ 985662 h 1373519"/>
                  <a:gd name="connsiteX92" fmla="*/ 124556 w 1625541"/>
                  <a:gd name="connsiteY92" fmla="*/ 981296 h 1373519"/>
                  <a:gd name="connsiteX93" fmla="*/ 78372 w 1625541"/>
                  <a:gd name="connsiteY93" fmla="*/ 911709 h 1373519"/>
                  <a:gd name="connsiteX94" fmla="*/ 83604 w 1625541"/>
                  <a:gd name="connsiteY94" fmla="*/ 896738 h 1373519"/>
                  <a:gd name="connsiteX95" fmla="*/ 81210 w 1625541"/>
                  <a:gd name="connsiteY95" fmla="*/ 881289 h 1373519"/>
                  <a:gd name="connsiteX96" fmla="*/ 79457 w 1625541"/>
                  <a:gd name="connsiteY96" fmla="*/ 882109 h 1373519"/>
                  <a:gd name="connsiteX97" fmla="*/ 81124 w 1625541"/>
                  <a:gd name="connsiteY97" fmla="*/ 880969 h 1373519"/>
                  <a:gd name="connsiteX98" fmla="*/ 81168 w 1625541"/>
                  <a:gd name="connsiteY98" fmla="*/ 881020 h 1373519"/>
                  <a:gd name="connsiteX99" fmla="*/ 81160 w 1625541"/>
                  <a:gd name="connsiteY99" fmla="*/ 880969 h 1373519"/>
                  <a:gd name="connsiteX100" fmla="*/ 81417 w 1625541"/>
                  <a:gd name="connsiteY100" fmla="*/ 881262 h 1373519"/>
                  <a:gd name="connsiteX101" fmla="*/ 98254 w 1625541"/>
                  <a:gd name="connsiteY101" fmla="*/ 849825 h 1373519"/>
                  <a:gd name="connsiteX102" fmla="*/ 88240 w 1625541"/>
                  <a:gd name="connsiteY102" fmla="*/ 837060 h 1373519"/>
                  <a:gd name="connsiteX103" fmla="*/ 38792 w 1625541"/>
                  <a:gd name="connsiteY103" fmla="*/ 779761 h 1373519"/>
                  <a:gd name="connsiteX104" fmla="*/ 46128 w 1625541"/>
                  <a:gd name="connsiteY104" fmla="*/ 698325 h 1373519"/>
                  <a:gd name="connsiteX105" fmla="*/ 41579 w 1625541"/>
                  <a:gd name="connsiteY105" fmla="*/ 662303 h 1373519"/>
                  <a:gd name="connsiteX106" fmla="*/ 2585 w 1625541"/>
                  <a:gd name="connsiteY106" fmla="*/ 594843 h 1373519"/>
                  <a:gd name="connsiteX107" fmla="*/ 6767 w 1625541"/>
                  <a:gd name="connsiteY107" fmla="*/ 551264 h 1373519"/>
                  <a:gd name="connsiteX108" fmla="*/ 58160 w 1625541"/>
                  <a:gd name="connsiteY108" fmla="*/ 669382 h 1373519"/>
                  <a:gd name="connsiteX109" fmla="*/ 64543 w 1625541"/>
                  <a:gd name="connsiteY109" fmla="*/ 644585 h 1373519"/>
                  <a:gd name="connsiteX110" fmla="*/ 68651 w 1625541"/>
                  <a:gd name="connsiteY110" fmla="*/ 544808 h 1373519"/>
                  <a:gd name="connsiteX111" fmla="*/ 57463 w 1625541"/>
                  <a:gd name="connsiteY111" fmla="*/ 523055 h 1373519"/>
                  <a:gd name="connsiteX112" fmla="*/ 105114 w 1625541"/>
                  <a:gd name="connsiteY112" fmla="*/ 509299 h 1373519"/>
                  <a:gd name="connsiteX113" fmla="*/ 164943 w 1625541"/>
                  <a:gd name="connsiteY113" fmla="*/ 421407 h 1373519"/>
                  <a:gd name="connsiteX114" fmla="*/ 169236 w 1625541"/>
                  <a:gd name="connsiteY114" fmla="*/ 348775 h 1373519"/>
                  <a:gd name="connsiteX115" fmla="*/ 169185 w 1625541"/>
                  <a:gd name="connsiteY115" fmla="*/ 348833 h 1373519"/>
                  <a:gd name="connsiteX116" fmla="*/ 168943 w 1625541"/>
                  <a:gd name="connsiteY116" fmla="*/ 349179 h 1373519"/>
                  <a:gd name="connsiteX117" fmla="*/ 168996 w 1625541"/>
                  <a:gd name="connsiteY117" fmla="*/ 349045 h 1373519"/>
                  <a:gd name="connsiteX118" fmla="*/ 168942 w 1625541"/>
                  <a:gd name="connsiteY118" fmla="*/ 349105 h 1373519"/>
                  <a:gd name="connsiteX119" fmla="*/ 169011 w 1625541"/>
                  <a:gd name="connsiteY119" fmla="*/ 349005 h 1373519"/>
                  <a:gd name="connsiteX120" fmla="*/ 169050 w 1625541"/>
                  <a:gd name="connsiteY120" fmla="*/ 348907 h 1373519"/>
                  <a:gd name="connsiteX121" fmla="*/ 169103 w 1625541"/>
                  <a:gd name="connsiteY121" fmla="*/ 348873 h 1373519"/>
                  <a:gd name="connsiteX122" fmla="*/ 194890 w 1625541"/>
                  <a:gd name="connsiteY122" fmla="*/ 311725 h 1373519"/>
                  <a:gd name="connsiteX123" fmla="*/ 229946 w 1625541"/>
                  <a:gd name="connsiteY123" fmla="*/ 282599 h 1373519"/>
                  <a:gd name="connsiteX124" fmla="*/ 233137 w 1625541"/>
                  <a:gd name="connsiteY124" fmla="*/ 270053 h 1373519"/>
                  <a:gd name="connsiteX125" fmla="*/ 240914 w 1625541"/>
                  <a:gd name="connsiteY125" fmla="*/ 265505 h 1373519"/>
                  <a:gd name="connsiteX126" fmla="*/ 297075 w 1625541"/>
                  <a:gd name="connsiteY126" fmla="*/ 257398 h 1373519"/>
                  <a:gd name="connsiteX127" fmla="*/ 353310 w 1625541"/>
                  <a:gd name="connsiteY127" fmla="*/ 151091 h 1373519"/>
                  <a:gd name="connsiteX128" fmla="*/ 349531 w 1625541"/>
                  <a:gd name="connsiteY128" fmla="*/ 145552 h 1373519"/>
                  <a:gd name="connsiteX129" fmla="*/ 341425 w 1625541"/>
                  <a:gd name="connsiteY129" fmla="*/ 151385 h 1373519"/>
                  <a:gd name="connsiteX130" fmla="*/ 316223 w 1625541"/>
                  <a:gd name="connsiteY130" fmla="*/ 206225 h 1373519"/>
                  <a:gd name="connsiteX131" fmla="*/ 302247 w 1625541"/>
                  <a:gd name="connsiteY131" fmla="*/ 232527 h 1373519"/>
                  <a:gd name="connsiteX132" fmla="*/ 365415 w 1625541"/>
                  <a:gd name="connsiteY132" fmla="*/ 114849 h 1373519"/>
                  <a:gd name="connsiteX133" fmla="*/ 441458 w 1625541"/>
                  <a:gd name="connsiteY133" fmla="*/ 108869 h 1373519"/>
                  <a:gd name="connsiteX134" fmla="*/ 518566 w 1625541"/>
                  <a:gd name="connsiteY134" fmla="*/ 129008 h 1373519"/>
                  <a:gd name="connsiteX135" fmla="*/ 640610 w 1625541"/>
                  <a:gd name="connsiteY135" fmla="*/ 50177 h 1373519"/>
                  <a:gd name="connsiteX136" fmla="*/ 519996 w 1625541"/>
                  <a:gd name="connsiteY136" fmla="*/ 109493 h 1373519"/>
                  <a:gd name="connsiteX137" fmla="*/ 525242 w 1625541"/>
                  <a:gd name="connsiteY137" fmla="*/ 99002 h 1373519"/>
                  <a:gd name="connsiteX138" fmla="*/ 600479 w 1625541"/>
                  <a:gd name="connsiteY138" fmla="*/ 51351 h 1373519"/>
                  <a:gd name="connsiteX139" fmla="*/ 705721 w 1625541"/>
                  <a:gd name="connsiteY139" fmla="*/ 72847 h 1373519"/>
                  <a:gd name="connsiteX140" fmla="*/ 796585 w 1625541"/>
                  <a:gd name="connsiteY140" fmla="*/ 59934 h 1373519"/>
                  <a:gd name="connsiteX141" fmla="*/ 909935 w 1625541"/>
                  <a:gd name="connsiteY141" fmla="*/ 16759 h 1373519"/>
                  <a:gd name="connsiteX142" fmla="*/ 979412 w 1625541"/>
                  <a:gd name="connsiteY142" fmla="*/ 49296 h 1373519"/>
                  <a:gd name="connsiteX143" fmla="*/ 999734 w 1625541"/>
                  <a:gd name="connsiteY143" fmla="*/ 47976 h 1373519"/>
                  <a:gd name="connsiteX144" fmla="*/ 1043056 w 1625541"/>
                  <a:gd name="connsiteY144" fmla="*/ 12027 h 1373519"/>
                  <a:gd name="connsiteX145" fmla="*/ 1076438 w 1625541"/>
                  <a:gd name="connsiteY145" fmla="*/ 518 h 1373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</a:cxnLst>
                <a:rect l="l" t="t" r="r" b="b"/>
                <a:pathLst>
                  <a:path w="1625541" h="1373519">
                    <a:moveTo>
                      <a:pt x="159808" y="1084449"/>
                    </a:moveTo>
                    <a:cubicBezTo>
                      <a:pt x="171547" y="1136135"/>
                      <a:pt x="195684" y="1174615"/>
                      <a:pt x="242822" y="1197469"/>
                    </a:cubicBezTo>
                    <a:cubicBezTo>
                      <a:pt x="185156" y="1193030"/>
                      <a:pt x="146456" y="1141417"/>
                      <a:pt x="159808" y="1084449"/>
                    </a:cubicBezTo>
                    <a:close/>
                    <a:moveTo>
                      <a:pt x="1457389" y="985808"/>
                    </a:moveTo>
                    <a:cubicBezTo>
                      <a:pt x="1409077" y="985221"/>
                      <a:pt x="1388278" y="1009542"/>
                      <a:pt x="1398843" y="1056790"/>
                    </a:cubicBezTo>
                    <a:cubicBezTo>
                      <a:pt x="1406033" y="1088850"/>
                      <a:pt x="1399686" y="1115629"/>
                      <a:pt x="1375659" y="1140573"/>
                    </a:cubicBezTo>
                    <a:cubicBezTo>
                      <a:pt x="1445687" y="1153632"/>
                      <a:pt x="1464579" y="1146589"/>
                      <a:pt x="1457902" y="1070619"/>
                    </a:cubicBezTo>
                    <a:cubicBezTo>
                      <a:pt x="1457792" y="1069408"/>
                      <a:pt x="1457352" y="1068235"/>
                      <a:pt x="1457205" y="1067024"/>
                    </a:cubicBezTo>
                    <a:cubicBezTo>
                      <a:pt x="1455958" y="1056129"/>
                      <a:pt x="1454051" y="1045271"/>
                      <a:pt x="1453684" y="1034340"/>
                    </a:cubicBezTo>
                    <a:cubicBezTo>
                      <a:pt x="1453023" y="1015448"/>
                      <a:pt x="1462451" y="1003233"/>
                      <a:pt x="1480499" y="997767"/>
                    </a:cubicBezTo>
                    <a:cubicBezTo>
                      <a:pt x="1486771" y="995896"/>
                      <a:pt x="1493191" y="994429"/>
                      <a:pt x="1502435" y="992008"/>
                    </a:cubicBezTo>
                    <a:cubicBezTo>
                      <a:pt x="1486148" y="985368"/>
                      <a:pt x="1471512" y="985992"/>
                      <a:pt x="1457389" y="985808"/>
                    </a:cubicBezTo>
                    <a:close/>
                    <a:moveTo>
                      <a:pt x="79457" y="882109"/>
                    </a:moveTo>
                    <a:lnTo>
                      <a:pt x="66180" y="891190"/>
                    </a:lnTo>
                    <a:cubicBezTo>
                      <a:pt x="61105" y="894468"/>
                      <a:pt x="56180" y="897972"/>
                      <a:pt x="52145" y="902759"/>
                    </a:cubicBezTo>
                    <a:cubicBezTo>
                      <a:pt x="30539" y="928437"/>
                      <a:pt x="27934" y="956022"/>
                      <a:pt x="43231" y="985955"/>
                    </a:cubicBezTo>
                    <a:cubicBezTo>
                      <a:pt x="26650" y="969448"/>
                      <a:pt x="21258" y="949969"/>
                      <a:pt x="28521" y="928363"/>
                    </a:cubicBezTo>
                    <a:cubicBezTo>
                      <a:pt x="32795" y="915726"/>
                      <a:pt x="39068" y="905033"/>
                      <a:pt x="47738" y="896954"/>
                    </a:cubicBezTo>
                    <a:close/>
                    <a:moveTo>
                      <a:pt x="216484" y="273429"/>
                    </a:moveTo>
                    <a:cubicBezTo>
                      <a:pt x="204214" y="283461"/>
                      <a:pt x="193667" y="294475"/>
                      <a:pt x="185519" y="306943"/>
                    </a:cubicBezTo>
                    <a:lnTo>
                      <a:pt x="169050" y="348907"/>
                    </a:lnTo>
                    <a:lnTo>
                      <a:pt x="161386" y="353769"/>
                    </a:lnTo>
                    <a:cubicBezTo>
                      <a:pt x="159653" y="352975"/>
                      <a:pt x="158782" y="349912"/>
                      <a:pt x="158745" y="345107"/>
                    </a:cubicBezTo>
                    <a:cubicBezTo>
                      <a:pt x="158598" y="320456"/>
                      <a:pt x="167769" y="300134"/>
                      <a:pt x="188054" y="285461"/>
                    </a:cubicBezTo>
                    <a:cubicBezTo>
                      <a:pt x="196418" y="279408"/>
                      <a:pt x="205846" y="275483"/>
                      <a:pt x="216484" y="273429"/>
                    </a:cubicBezTo>
                    <a:close/>
                    <a:moveTo>
                      <a:pt x="1080854" y="12696"/>
                    </a:moveTo>
                    <a:cubicBezTo>
                      <a:pt x="1069285" y="12256"/>
                      <a:pt x="1057510" y="15457"/>
                      <a:pt x="1045294" y="24425"/>
                    </a:cubicBezTo>
                    <a:cubicBezTo>
                      <a:pt x="1065726" y="30221"/>
                      <a:pt x="1070165" y="48599"/>
                      <a:pt x="1080106" y="62466"/>
                    </a:cubicBezTo>
                    <a:cubicBezTo>
                      <a:pt x="1091074" y="77799"/>
                      <a:pt x="1109893" y="79560"/>
                      <a:pt x="1124529" y="67234"/>
                    </a:cubicBezTo>
                    <a:cubicBezTo>
                      <a:pt x="1137955" y="55936"/>
                      <a:pt x="1136928" y="44711"/>
                      <a:pt x="1121044" y="29158"/>
                    </a:cubicBezTo>
                    <a:cubicBezTo>
                      <a:pt x="1118990" y="27140"/>
                      <a:pt x="1117119" y="24939"/>
                      <a:pt x="1115175" y="22811"/>
                    </a:cubicBezTo>
                    <a:cubicBezTo>
                      <a:pt x="1115212" y="22848"/>
                      <a:pt x="1115248" y="22848"/>
                      <a:pt x="1115285" y="22848"/>
                    </a:cubicBezTo>
                    <a:cubicBezTo>
                      <a:pt x="1115285" y="22848"/>
                      <a:pt x="1114955" y="22555"/>
                      <a:pt x="1114955" y="22555"/>
                    </a:cubicBezTo>
                    <a:cubicBezTo>
                      <a:pt x="1115028" y="22665"/>
                      <a:pt x="1115101" y="22738"/>
                      <a:pt x="1115175" y="22811"/>
                    </a:cubicBezTo>
                    <a:cubicBezTo>
                      <a:pt x="1103785" y="17217"/>
                      <a:pt x="1092422" y="13136"/>
                      <a:pt x="1080854" y="12696"/>
                    </a:cubicBezTo>
                    <a:close/>
                    <a:moveTo>
                      <a:pt x="1076438" y="518"/>
                    </a:moveTo>
                    <a:cubicBezTo>
                      <a:pt x="1088800" y="2489"/>
                      <a:pt x="1102024" y="10046"/>
                      <a:pt x="1114991" y="22518"/>
                    </a:cubicBezTo>
                    <a:cubicBezTo>
                      <a:pt x="1149033" y="44821"/>
                      <a:pt x="1185569" y="51901"/>
                      <a:pt x="1226434" y="47205"/>
                    </a:cubicBezTo>
                    <a:cubicBezTo>
                      <a:pt x="1255266" y="43867"/>
                      <a:pt x="1286080" y="71306"/>
                      <a:pt x="1293197" y="100102"/>
                    </a:cubicBezTo>
                    <a:cubicBezTo>
                      <a:pt x="1300570" y="129852"/>
                      <a:pt x="1309557" y="158941"/>
                      <a:pt x="1325661" y="185316"/>
                    </a:cubicBezTo>
                    <a:cubicBezTo>
                      <a:pt x="1344002" y="215359"/>
                      <a:pt x="1369423" y="233334"/>
                      <a:pt x="1405849" y="235572"/>
                    </a:cubicBezTo>
                    <a:cubicBezTo>
                      <a:pt x="1435159" y="237406"/>
                      <a:pt x="1464065" y="243348"/>
                      <a:pt x="1490403" y="257361"/>
                    </a:cubicBezTo>
                    <a:cubicBezTo>
                      <a:pt x="1516008" y="270971"/>
                      <a:pt x="1521730" y="285754"/>
                      <a:pt x="1511496" y="313009"/>
                    </a:cubicBezTo>
                    <a:cubicBezTo>
                      <a:pt x="1504489" y="331681"/>
                      <a:pt x="1505773" y="349985"/>
                      <a:pt x="1511679" y="369427"/>
                    </a:cubicBezTo>
                    <a:cubicBezTo>
                      <a:pt x="1506654" y="369941"/>
                      <a:pt x="1502472" y="370087"/>
                      <a:pt x="1498400" y="370821"/>
                    </a:cubicBezTo>
                    <a:cubicBezTo>
                      <a:pt x="1485451" y="373132"/>
                      <a:pt x="1481966" y="383770"/>
                      <a:pt x="1477711" y="394078"/>
                    </a:cubicBezTo>
                    <a:cubicBezTo>
                      <a:pt x="1473236" y="405009"/>
                      <a:pt x="1482186" y="407907"/>
                      <a:pt x="1487982" y="412566"/>
                    </a:cubicBezTo>
                    <a:cubicBezTo>
                      <a:pt x="1516962" y="435823"/>
                      <a:pt x="1544657" y="460290"/>
                      <a:pt x="1564832" y="495433"/>
                    </a:cubicBezTo>
                    <a:cubicBezTo>
                      <a:pt x="1573526" y="443893"/>
                      <a:pt x="1547592" y="409411"/>
                      <a:pt x="1516815" y="376837"/>
                    </a:cubicBezTo>
                    <a:cubicBezTo>
                      <a:pt x="1568574" y="394445"/>
                      <a:pt x="1590180" y="459740"/>
                      <a:pt x="1569455" y="509812"/>
                    </a:cubicBezTo>
                    <a:cubicBezTo>
                      <a:pt x="1562228" y="527200"/>
                      <a:pt x="1552654" y="549540"/>
                      <a:pt x="1558853" y="571733"/>
                    </a:cubicBezTo>
                    <a:cubicBezTo>
                      <a:pt x="1560614" y="578079"/>
                      <a:pt x="1563805" y="582811"/>
                      <a:pt x="1552104" y="584755"/>
                    </a:cubicBezTo>
                    <a:cubicBezTo>
                      <a:pt x="1535707" y="587470"/>
                      <a:pt x="1533285" y="600199"/>
                      <a:pt x="1544951" y="612231"/>
                    </a:cubicBezTo>
                    <a:cubicBezTo>
                      <a:pt x="1552617" y="620154"/>
                      <a:pt x="1560504" y="627858"/>
                      <a:pt x="1567950" y="635928"/>
                    </a:cubicBezTo>
                    <a:cubicBezTo>
                      <a:pt x="1574884" y="643411"/>
                      <a:pt x="1581376" y="651298"/>
                      <a:pt x="1590621" y="661973"/>
                    </a:cubicBezTo>
                    <a:cubicBezTo>
                      <a:pt x="1592161" y="635854"/>
                      <a:pt x="1584605" y="616119"/>
                      <a:pt x="1572463" y="595650"/>
                    </a:cubicBezTo>
                    <a:cubicBezTo>
                      <a:pt x="1592345" y="607609"/>
                      <a:pt x="1600488" y="626390"/>
                      <a:pt x="1596233" y="652655"/>
                    </a:cubicBezTo>
                    <a:cubicBezTo>
                      <a:pt x="1594436" y="663843"/>
                      <a:pt x="1596820" y="672024"/>
                      <a:pt x="1602653" y="681304"/>
                    </a:cubicBezTo>
                    <a:cubicBezTo>
                      <a:pt x="1634090" y="731486"/>
                      <a:pt x="1635741" y="780165"/>
                      <a:pt x="1591244" y="824404"/>
                    </a:cubicBezTo>
                    <a:cubicBezTo>
                      <a:pt x="1586219" y="829393"/>
                      <a:pt x="1585742" y="834125"/>
                      <a:pt x="1586989" y="840728"/>
                    </a:cubicBezTo>
                    <a:cubicBezTo>
                      <a:pt x="1592381" y="867213"/>
                      <a:pt x="1594472" y="893991"/>
                      <a:pt x="1592015" y="920953"/>
                    </a:cubicBezTo>
                    <a:cubicBezTo>
                      <a:pt x="1588640" y="957783"/>
                      <a:pt x="1571986" y="976968"/>
                      <a:pt x="1536550" y="987312"/>
                    </a:cubicBezTo>
                    <a:cubicBezTo>
                      <a:pt x="1519639" y="992228"/>
                      <a:pt x="1503206" y="998831"/>
                      <a:pt x="1486882" y="1005507"/>
                    </a:cubicBezTo>
                    <a:cubicBezTo>
                      <a:pt x="1475767" y="1010056"/>
                      <a:pt x="1471218" y="1017062"/>
                      <a:pt x="1473052" y="1031222"/>
                    </a:cubicBezTo>
                    <a:cubicBezTo>
                      <a:pt x="1476867" y="1060238"/>
                      <a:pt x="1472062" y="1089621"/>
                      <a:pt x="1471768" y="1118893"/>
                    </a:cubicBezTo>
                    <a:cubicBezTo>
                      <a:pt x="1471548" y="1140903"/>
                      <a:pt x="1447888" y="1158804"/>
                      <a:pt x="1424227" y="1159465"/>
                    </a:cubicBezTo>
                    <a:cubicBezTo>
                      <a:pt x="1404015" y="1160015"/>
                      <a:pt x="1384243" y="1156934"/>
                      <a:pt x="1367773" y="1143398"/>
                    </a:cubicBezTo>
                    <a:cubicBezTo>
                      <a:pt x="1366012" y="1141930"/>
                      <a:pt x="1363921" y="1139106"/>
                      <a:pt x="1362014" y="1141417"/>
                    </a:cubicBezTo>
                    <a:cubicBezTo>
                      <a:pt x="1348991" y="1157374"/>
                      <a:pt x="1329769" y="1151981"/>
                      <a:pt x="1313482" y="1154843"/>
                    </a:cubicBezTo>
                    <a:cubicBezTo>
                      <a:pt x="1278560" y="1161005"/>
                      <a:pt x="1254203" y="1178906"/>
                      <a:pt x="1240007" y="1211077"/>
                    </a:cubicBezTo>
                    <a:cubicBezTo>
                      <a:pt x="1222729" y="1249961"/>
                      <a:pt x="1196611" y="1280995"/>
                      <a:pt x="1159231" y="1302014"/>
                    </a:cubicBezTo>
                    <a:cubicBezTo>
                      <a:pt x="1158717" y="1307260"/>
                      <a:pt x="1156003" y="1311258"/>
                      <a:pt x="1151381" y="1313496"/>
                    </a:cubicBezTo>
                    <a:cubicBezTo>
                      <a:pt x="1127354" y="1325124"/>
                      <a:pt x="1103106" y="1336019"/>
                      <a:pt x="1075484" y="1334992"/>
                    </a:cubicBezTo>
                    <a:cubicBezTo>
                      <a:pt x="1065616" y="1332718"/>
                      <a:pt x="1060517" y="1326665"/>
                      <a:pt x="1057986" y="1318485"/>
                    </a:cubicBezTo>
                    <a:cubicBezTo>
                      <a:pt x="997900" y="1343759"/>
                      <a:pt x="932458" y="1357662"/>
                      <a:pt x="863971" y="1357662"/>
                    </a:cubicBezTo>
                    <a:cubicBezTo>
                      <a:pt x="853333" y="1357662"/>
                      <a:pt x="842732" y="1357295"/>
                      <a:pt x="832240" y="1356635"/>
                    </a:cubicBezTo>
                    <a:cubicBezTo>
                      <a:pt x="830479" y="1359092"/>
                      <a:pt x="828205" y="1361293"/>
                      <a:pt x="825051" y="1363054"/>
                    </a:cubicBezTo>
                    <a:cubicBezTo>
                      <a:pt x="799923" y="1371088"/>
                      <a:pt x="774795" y="1378791"/>
                      <a:pt x="748347" y="1368740"/>
                    </a:cubicBezTo>
                    <a:cubicBezTo>
                      <a:pt x="678173" y="1368263"/>
                      <a:pt x="611190" y="1357478"/>
                      <a:pt x="554662" y="1310855"/>
                    </a:cubicBezTo>
                    <a:cubicBezTo>
                      <a:pt x="534156" y="1293944"/>
                      <a:pt x="516952" y="1274465"/>
                      <a:pt x="504113" y="1251428"/>
                    </a:cubicBezTo>
                    <a:cubicBezTo>
                      <a:pt x="497620" y="1239763"/>
                      <a:pt x="489953" y="1236352"/>
                      <a:pt x="477444" y="1241047"/>
                    </a:cubicBezTo>
                    <a:cubicBezTo>
                      <a:pt x="452206" y="1250475"/>
                      <a:pt x="425611" y="1254913"/>
                      <a:pt x="399016" y="1257738"/>
                    </a:cubicBezTo>
                    <a:cubicBezTo>
                      <a:pt x="356134" y="1262250"/>
                      <a:pt x="314059" y="1251355"/>
                      <a:pt x="300377" y="1210784"/>
                    </a:cubicBezTo>
                    <a:cubicBezTo>
                      <a:pt x="300120" y="1189398"/>
                      <a:pt x="289702" y="1182171"/>
                      <a:pt x="268096" y="1180117"/>
                    </a:cubicBezTo>
                    <a:cubicBezTo>
                      <a:pt x="241500" y="1177623"/>
                      <a:pt x="222829" y="1160785"/>
                      <a:pt x="214759" y="1133750"/>
                    </a:cubicBezTo>
                    <a:cubicBezTo>
                      <a:pt x="209880" y="1117389"/>
                      <a:pt x="205258" y="1100589"/>
                      <a:pt x="197371" y="1085659"/>
                    </a:cubicBezTo>
                    <a:cubicBezTo>
                      <a:pt x="182368" y="1057230"/>
                      <a:pt x="161385" y="1036761"/>
                      <a:pt x="125473" y="1036651"/>
                    </a:cubicBezTo>
                    <a:cubicBezTo>
                      <a:pt x="96970" y="1036541"/>
                      <a:pt x="75658" y="1019190"/>
                      <a:pt x="55922" y="1000115"/>
                    </a:cubicBezTo>
                    <a:cubicBezTo>
                      <a:pt x="72319" y="1007304"/>
                      <a:pt x="88056" y="1015888"/>
                      <a:pt x="106104" y="1018456"/>
                    </a:cubicBezTo>
                    <a:cubicBezTo>
                      <a:pt x="126023" y="1021281"/>
                      <a:pt x="143521" y="1015741"/>
                      <a:pt x="159551" y="1004406"/>
                    </a:cubicBezTo>
                    <a:cubicBezTo>
                      <a:pt x="163513" y="1001582"/>
                      <a:pt x="167952" y="997803"/>
                      <a:pt x="167071" y="992595"/>
                    </a:cubicBezTo>
                    <a:cubicBezTo>
                      <a:pt x="166117" y="986835"/>
                      <a:pt x="159991" y="986469"/>
                      <a:pt x="155333" y="985662"/>
                    </a:cubicBezTo>
                    <a:cubicBezTo>
                      <a:pt x="145135" y="983937"/>
                      <a:pt x="134717" y="983240"/>
                      <a:pt x="124556" y="981296"/>
                    </a:cubicBezTo>
                    <a:cubicBezTo>
                      <a:pt x="83801" y="973520"/>
                      <a:pt x="70779" y="952941"/>
                      <a:pt x="78372" y="911709"/>
                    </a:cubicBezTo>
                    <a:cubicBezTo>
                      <a:pt x="79289" y="906739"/>
                      <a:pt x="82086" y="901805"/>
                      <a:pt x="83604" y="896738"/>
                    </a:cubicBezTo>
                    <a:lnTo>
                      <a:pt x="81210" y="881289"/>
                    </a:lnTo>
                    <a:lnTo>
                      <a:pt x="79457" y="882109"/>
                    </a:lnTo>
                    <a:lnTo>
                      <a:pt x="81124" y="880969"/>
                    </a:lnTo>
                    <a:lnTo>
                      <a:pt x="81168" y="881020"/>
                    </a:lnTo>
                    <a:lnTo>
                      <a:pt x="81160" y="880969"/>
                    </a:lnTo>
                    <a:lnTo>
                      <a:pt x="81417" y="881262"/>
                    </a:lnTo>
                    <a:cubicBezTo>
                      <a:pt x="93155" y="874146"/>
                      <a:pt x="93339" y="860573"/>
                      <a:pt x="98254" y="849825"/>
                    </a:cubicBezTo>
                    <a:cubicBezTo>
                      <a:pt x="101886" y="841938"/>
                      <a:pt x="92679" y="840214"/>
                      <a:pt x="88240" y="837060"/>
                    </a:cubicBezTo>
                    <a:cubicBezTo>
                      <a:pt x="67111" y="821909"/>
                      <a:pt x="48366" y="804852"/>
                      <a:pt x="38792" y="779761"/>
                    </a:cubicBezTo>
                    <a:cubicBezTo>
                      <a:pt x="27970" y="751405"/>
                      <a:pt x="33619" y="724113"/>
                      <a:pt x="46128" y="698325"/>
                    </a:cubicBezTo>
                    <a:cubicBezTo>
                      <a:pt x="53024" y="684056"/>
                      <a:pt x="53868" y="674848"/>
                      <a:pt x="41579" y="662303"/>
                    </a:cubicBezTo>
                    <a:cubicBezTo>
                      <a:pt x="23201" y="643558"/>
                      <a:pt x="9482" y="620851"/>
                      <a:pt x="2585" y="594843"/>
                    </a:cubicBezTo>
                    <a:cubicBezTo>
                      <a:pt x="-1083" y="580977"/>
                      <a:pt x="-1780" y="567294"/>
                      <a:pt x="6767" y="551264"/>
                    </a:cubicBezTo>
                    <a:cubicBezTo>
                      <a:pt x="12600" y="597264"/>
                      <a:pt x="35600" y="632626"/>
                      <a:pt x="58160" y="669382"/>
                    </a:cubicBezTo>
                    <a:cubicBezTo>
                      <a:pt x="67001" y="661202"/>
                      <a:pt x="70449" y="655003"/>
                      <a:pt x="64543" y="644585"/>
                    </a:cubicBezTo>
                    <a:cubicBezTo>
                      <a:pt x="45358" y="610800"/>
                      <a:pt x="40075" y="577235"/>
                      <a:pt x="68651" y="544808"/>
                    </a:cubicBezTo>
                    <a:cubicBezTo>
                      <a:pt x="79766" y="532189"/>
                      <a:pt x="65276" y="529254"/>
                      <a:pt x="57463" y="523055"/>
                    </a:cubicBezTo>
                    <a:cubicBezTo>
                      <a:pt x="74154" y="518286"/>
                      <a:pt x="89927" y="514654"/>
                      <a:pt x="105114" y="509299"/>
                    </a:cubicBezTo>
                    <a:cubicBezTo>
                      <a:pt x="146749" y="494626"/>
                      <a:pt x="166778" y="465573"/>
                      <a:pt x="164943" y="421407"/>
                    </a:cubicBezTo>
                    <a:cubicBezTo>
                      <a:pt x="163953" y="396939"/>
                      <a:pt x="162486" y="372692"/>
                      <a:pt x="169236" y="348775"/>
                    </a:cubicBezTo>
                    <a:lnTo>
                      <a:pt x="169185" y="348833"/>
                    </a:lnTo>
                    <a:lnTo>
                      <a:pt x="168943" y="349179"/>
                    </a:lnTo>
                    <a:lnTo>
                      <a:pt x="168996" y="349045"/>
                    </a:lnTo>
                    <a:lnTo>
                      <a:pt x="168942" y="349105"/>
                    </a:lnTo>
                    <a:lnTo>
                      <a:pt x="169011" y="349005"/>
                    </a:lnTo>
                    <a:lnTo>
                      <a:pt x="169050" y="348907"/>
                    </a:lnTo>
                    <a:lnTo>
                      <a:pt x="169103" y="348873"/>
                    </a:lnTo>
                    <a:lnTo>
                      <a:pt x="194890" y="311725"/>
                    </a:lnTo>
                    <a:cubicBezTo>
                      <a:pt x="205020" y="300619"/>
                      <a:pt x="216667" y="290889"/>
                      <a:pt x="229946" y="282599"/>
                    </a:cubicBezTo>
                    <a:cubicBezTo>
                      <a:pt x="233504" y="280361"/>
                      <a:pt x="243738" y="277867"/>
                      <a:pt x="233137" y="270053"/>
                    </a:cubicBezTo>
                    <a:cubicBezTo>
                      <a:pt x="231303" y="268733"/>
                      <a:pt x="237869" y="265982"/>
                      <a:pt x="240914" y="265505"/>
                    </a:cubicBezTo>
                    <a:cubicBezTo>
                      <a:pt x="259622" y="262644"/>
                      <a:pt x="278550" y="261030"/>
                      <a:pt x="297075" y="257398"/>
                    </a:cubicBezTo>
                    <a:cubicBezTo>
                      <a:pt x="337866" y="249401"/>
                      <a:pt x="369377" y="189278"/>
                      <a:pt x="353310" y="151091"/>
                    </a:cubicBezTo>
                    <a:cubicBezTo>
                      <a:pt x="352429" y="149000"/>
                      <a:pt x="351182" y="146029"/>
                      <a:pt x="349531" y="145552"/>
                    </a:cubicBezTo>
                    <a:cubicBezTo>
                      <a:pt x="345093" y="144305"/>
                      <a:pt x="343295" y="148413"/>
                      <a:pt x="341425" y="151385"/>
                    </a:cubicBezTo>
                    <a:cubicBezTo>
                      <a:pt x="330603" y="168515"/>
                      <a:pt x="324000" y="187664"/>
                      <a:pt x="316223" y="206225"/>
                    </a:cubicBezTo>
                    <a:cubicBezTo>
                      <a:pt x="313069" y="213782"/>
                      <a:pt x="312188" y="222476"/>
                      <a:pt x="302247" y="232527"/>
                    </a:cubicBezTo>
                    <a:cubicBezTo>
                      <a:pt x="315306" y="185169"/>
                      <a:pt x="328916" y="143718"/>
                      <a:pt x="365415" y="114849"/>
                    </a:cubicBezTo>
                    <a:cubicBezTo>
                      <a:pt x="388965" y="96214"/>
                      <a:pt x="414863" y="96984"/>
                      <a:pt x="441458" y="108869"/>
                    </a:cubicBezTo>
                    <a:cubicBezTo>
                      <a:pt x="465999" y="119837"/>
                      <a:pt x="490613" y="131392"/>
                      <a:pt x="518566" y="129008"/>
                    </a:cubicBezTo>
                    <a:cubicBezTo>
                      <a:pt x="572966" y="124349"/>
                      <a:pt x="612400" y="96104"/>
                      <a:pt x="640610" y="50177"/>
                    </a:cubicBezTo>
                    <a:cubicBezTo>
                      <a:pt x="596847" y="62245"/>
                      <a:pt x="560788" y="89868"/>
                      <a:pt x="519996" y="109493"/>
                    </a:cubicBezTo>
                    <a:cubicBezTo>
                      <a:pt x="518015" y="103550"/>
                      <a:pt x="522638" y="101496"/>
                      <a:pt x="525242" y="99002"/>
                    </a:cubicBezTo>
                    <a:cubicBezTo>
                      <a:pt x="547068" y="77982"/>
                      <a:pt x="571646" y="61402"/>
                      <a:pt x="600479" y="51351"/>
                    </a:cubicBezTo>
                    <a:cubicBezTo>
                      <a:pt x="639949" y="37558"/>
                      <a:pt x="674651" y="44711"/>
                      <a:pt x="705721" y="72847"/>
                    </a:cubicBezTo>
                    <a:cubicBezTo>
                      <a:pt x="749484" y="112464"/>
                      <a:pt x="765881" y="109860"/>
                      <a:pt x="796585" y="59934"/>
                    </a:cubicBezTo>
                    <a:cubicBezTo>
                      <a:pt x="825381" y="13127"/>
                      <a:pt x="857405" y="875"/>
                      <a:pt x="909935" y="16759"/>
                    </a:cubicBezTo>
                    <a:cubicBezTo>
                      <a:pt x="934659" y="24242"/>
                      <a:pt x="957696" y="35504"/>
                      <a:pt x="979412" y="49296"/>
                    </a:cubicBezTo>
                    <a:cubicBezTo>
                      <a:pt x="987189" y="54249"/>
                      <a:pt x="992581" y="55386"/>
                      <a:pt x="999734" y="47976"/>
                    </a:cubicBezTo>
                    <a:cubicBezTo>
                      <a:pt x="1012793" y="34513"/>
                      <a:pt x="1029704" y="25856"/>
                      <a:pt x="1043056" y="12027"/>
                    </a:cubicBezTo>
                    <a:cubicBezTo>
                      <a:pt x="1052575" y="2159"/>
                      <a:pt x="1064076" y="-1454"/>
                      <a:pt x="1076438" y="518"/>
                    </a:cubicBezTo>
                    <a:close/>
                  </a:path>
                </a:pathLst>
              </a:custGeom>
              <a:solidFill>
                <a:srgbClr val="69372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A9C1565-C9B6-43D0-AA3D-72FD46CD09E0}"/>
                  </a:ext>
                </a:extLst>
              </p:cNvPr>
              <p:cNvSpPr/>
              <p:nvPr/>
            </p:nvSpPr>
            <p:spPr>
              <a:xfrm>
                <a:off x="7940651" y="1937869"/>
                <a:ext cx="969670" cy="1131758"/>
              </a:xfrm>
              <a:custGeom>
                <a:avLst/>
                <a:gdLst>
                  <a:gd name="connsiteX0" fmla="*/ 967768 w 969670"/>
                  <a:gd name="connsiteY0" fmla="*/ 764 h 1131758"/>
                  <a:gd name="connsiteX1" fmla="*/ 967842 w 969670"/>
                  <a:gd name="connsiteY1" fmla="*/ 874 h 1131758"/>
                  <a:gd name="connsiteX2" fmla="*/ 845285 w 969670"/>
                  <a:gd name="connsiteY2" fmla="*/ 303984 h 1131758"/>
                  <a:gd name="connsiteX3" fmla="*/ 839379 w 969670"/>
                  <a:gd name="connsiteY3" fmla="*/ 510288 h 1131758"/>
                  <a:gd name="connsiteX4" fmla="*/ 693748 w 969670"/>
                  <a:gd name="connsiteY4" fmla="*/ 693482 h 1131758"/>
                  <a:gd name="connsiteX5" fmla="*/ 445736 w 969670"/>
                  <a:gd name="connsiteY5" fmla="*/ 1017648 h 1131758"/>
                  <a:gd name="connsiteX6" fmla="*/ 380917 w 969670"/>
                  <a:gd name="connsiteY6" fmla="*/ 1087199 h 1131758"/>
                  <a:gd name="connsiteX7" fmla="*/ 205537 w 969670"/>
                  <a:gd name="connsiteY7" fmla="*/ 1118342 h 1131758"/>
                  <a:gd name="connsiteX8" fmla="*/ 2901 w 969670"/>
                  <a:gd name="connsiteY8" fmla="*/ 969410 h 1131758"/>
                  <a:gd name="connsiteX9" fmla="*/ 11888 w 969670"/>
                  <a:gd name="connsiteY9" fmla="*/ 940724 h 1131758"/>
                  <a:gd name="connsiteX10" fmla="*/ 68636 w 969670"/>
                  <a:gd name="connsiteY10" fmla="*/ 869083 h 1131758"/>
                  <a:gd name="connsiteX11" fmla="*/ 105906 w 969670"/>
                  <a:gd name="connsiteY11" fmla="*/ 814792 h 1131758"/>
                  <a:gd name="connsiteX12" fmla="*/ 124394 w 969670"/>
                  <a:gd name="connsiteY12" fmla="*/ 803934 h 1131758"/>
                  <a:gd name="connsiteX13" fmla="*/ 204803 w 969670"/>
                  <a:gd name="connsiteY13" fmla="*/ 858151 h 1131758"/>
                  <a:gd name="connsiteX14" fmla="*/ 279783 w 969670"/>
                  <a:gd name="connsiteY14" fmla="*/ 848320 h 1131758"/>
                  <a:gd name="connsiteX15" fmla="*/ 398635 w 969670"/>
                  <a:gd name="connsiteY15" fmla="*/ 688457 h 1131758"/>
                  <a:gd name="connsiteX16" fmla="*/ 853979 w 969670"/>
                  <a:gd name="connsiteY16" fmla="*/ 91591 h 1131758"/>
                  <a:gd name="connsiteX17" fmla="*/ 967768 w 969670"/>
                  <a:gd name="connsiteY17" fmla="*/ 764 h 1131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69670" h="1131758">
                    <a:moveTo>
                      <a:pt x="967768" y="764"/>
                    </a:moveTo>
                    <a:cubicBezTo>
                      <a:pt x="970850" y="5790"/>
                      <a:pt x="969676" y="-2611"/>
                      <a:pt x="967842" y="874"/>
                    </a:cubicBezTo>
                    <a:cubicBezTo>
                      <a:pt x="917366" y="98010"/>
                      <a:pt x="869862" y="196357"/>
                      <a:pt x="845285" y="303984"/>
                    </a:cubicBezTo>
                    <a:cubicBezTo>
                      <a:pt x="829658" y="372361"/>
                      <a:pt x="823532" y="441031"/>
                      <a:pt x="839379" y="510288"/>
                    </a:cubicBezTo>
                    <a:cubicBezTo>
                      <a:pt x="788536" y="569531"/>
                      <a:pt x="741436" y="631745"/>
                      <a:pt x="693748" y="693482"/>
                    </a:cubicBezTo>
                    <a:cubicBezTo>
                      <a:pt x="610588" y="801146"/>
                      <a:pt x="528565" y="909727"/>
                      <a:pt x="445736" y="1017648"/>
                    </a:cubicBezTo>
                    <a:cubicBezTo>
                      <a:pt x="426404" y="1042849"/>
                      <a:pt x="404798" y="1066069"/>
                      <a:pt x="380917" y="1087199"/>
                    </a:cubicBezTo>
                    <a:cubicBezTo>
                      <a:pt x="328718" y="1133419"/>
                      <a:pt x="269768" y="1143470"/>
                      <a:pt x="205537" y="1118342"/>
                    </a:cubicBezTo>
                    <a:cubicBezTo>
                      <a:pt x="124944" y="1086832"/>
                      <a:pt x="57815" y="1036246"/>
                      <a:pt x="2901" y="969410"/>
                    </a:cubicBezTo>
                    <a:cubicBezTo>
                      <a:pt x="-5059" y="956498"/>
                      <a:pt x="5175" y="948171"/>
                      <a:pt x="11888" y="940724"/>
                    </a:cubicBezTo>
                    <a:cubicBezTo>
                      <a:pt x="32357" y="918018"/>
                      <a:pt x="50075" y="893257"/>
                      <a:pt x="68636" y="869083"/>
                    </a:cubicBezTo>
                    <a:cubicBezTo>
                      <a:pt x="82026" y="851622"/>
                      <a:pt x="93251" y="832730"/>
                      <a:pt x="105906" y="814792"/>
                    </a:cubicBezTo>
                    <a:cubicBezTo>
                      <a:pt x="110418" y="808409"/>
                      <a:pt x="114160" y="800596"/>
                      <a:pt x="124394" y="803934"/>
                    </a:cubicBezTo>
                    <a:cubicBezTo>
                      <a:pt x="151173" y="822055"/>
                      <a:pt x="177731" y="840507"/>
                      <a:pt x="204803" y="858151"/>
                    </a:cubicBezTo>
                    <a:cubicBezTo>
                      <a:pt x="236680" y="878950"/>
                      <a:pt x="256196" y="877410"/>
                      <a:pt x="279783" y="848320"/>
                    </a:cubicBezTo>
                    <a:cubicBezTo>
                      <a:pt x="321601" y="796744"/>
                      <a:pt x="363529" y="745535"/>
                      <a:pt x="398635" y="688457"/>
                    </a:cubicBezTo>
                    <a:cubicBezTo>
                      <a:pt x="530326" y="474339"/>
                      <a:pt x="675150" y="269833"/>
                      <a:pt x="853979" y="91591"/>
                    </a:cubicBezTo>
                    <a:cubicBezTo>
                      <a:pt x="890735" y="54981"/>
                      <a:pt x="926464" y="32238"/>
                      <a:pt x="967768" y="764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175363C1-C20F-443C-BB6E-E782D9179061}"/>
                  </a:ext>
                </a:extLst>
              </p:cNvPr>
              <p:cNvSpPr/>
              <p:nvPr/>
            </p:nvSpPr>
            <p:spPr>
              <a:xfrm>
                <a:off x="6957846" y="2094246"/>
                <a:ext cx="962414" cy="681932"/>
              </a:xfrm>
              <a:custGeom>
                <a:avLst/>
                <a:gdLst>
                  <a:gd name="connsiteX0" fmla="*/ 846568 w 962414"/>
                  <a:gd name="connsiteY0" fmla="*/ 681086 h 681932"/>
                  <a:gd name="connsiteX1" fmla="*/ 552225 w 962414"/>
                  <a:gd name="connsiteY1" fmla="*/ 450938 h 681932"/>
                  <a:gd name="connsiteX2" fmla="*/ 517780 w 962414"/>
                  <a:gd name="connsiteY2" fmla="*/ 435054 h 681932"/>
                  <a:gd name="connsiteX3" fmla="*/ 176814 w 962414"/>
                  <a:gd name="connsiteY3" fmla="*/ 398408 h 681932"/>
                  <a:gd name="connsiteX4" fmla="*/ 100110 w 962414"/>
                  <a:gd name="connsiteY4" fmla="*/ 395767 h 681932"/>
                  <a:gd name="connsiteX5" fmla="*/ 77770 w 962414"/>
                  <a:gd name="connsiteY5" fmla="*/ 337001 h 681932"/>
                  <a:gd name="connsiteX6" fmla="*/ 87711 w 962414"/>
                  <a:gd name="connsiteY6" fmla="*/ 323832 h 681932"/>
                  <a:gd name="connsiteX7" fmla="*/ 67426 w 962414"/>
                  <a:gd name="connsiteY7" fmla="*/ 322145 h 681932"/>
                  <a:gd name="connsiteX8" fmla="*/ 33384 w 962414"/>
                  <a:gd name="connsiteY8" fmla="*/ 316239 h 681932"/>
                  <a:gd name="connsiteX9" fmla="*/ 14822 w 962414"/>
                  <a:gd name="connsiteY9" fmla="*/ 260004 h 681932"/>
                  <a:gd name="connsiteX10" fmla="*/ 14346 w 962414"/>
                  <a:gd name="connsiteY10" fmla="*/ 239645 h 681932"/>
                  <a:gd name="connsiteX11" fmla="*/ 39547 w 962414"/>
                  <a:gd name="connsiteY11" fmla="*/ 164152 h 681932"/>
                  <a:gd name="connsiteX12" fmla="*/ 47507 w 962414"/>
                  <a:gd name="connsiteY12" fmla="*/ 148268 h 681932"/>
                  <a:gd name="connsiteX13" fmla="*/ 65848 w 962414"/>
                  <a:gd name="connsiteY13" fmla="*/ 98820 h 681932"/>
                  <a:gd name="connsiteX14" fmla="*/ 115517 w 962414"/>
                  <a:gd name="connsiteY14" fmla="*/ 87081 h 681932"/>
                  <a:gd name="connsiteX15" fmla="*/ 287412 w 962414"/>
                  <a:gd name="connsiteY15" fmla="*/ 92327 h 681932"/>
                  <a:gd name="connsiteX16" fmla="*/ 377872 w 962414"/>
                  <a:gd name="connsiteY16" fmla="*/ 102781 h 681932"/>
                  <a:gd name="connsiteX17" fmla="*/ 355202 w 962414"/>
                  <a:gd name="connsiteY17" fmla="*/ 84733 h 681932"/>
                  <a:gd name="connsiteX18" fmla="*/ 349883 w 962414"/>
                  <a:gd name="connsiteY18" fmla="*/ 19842 h 681932"/>
                  <a:gd name="connsiteX19" fmla="*/ 422882 w 962414"/>
                  <a:gd name="connsiteY19" fmla="*/ 13312 h 681932"/>
                  <a:gd name="connsiteX20" fmla="*/ 458868 w 962414"/>
                  <a:gd name="connsiteY20" fmla="*/ 49848 h 681932"/>
                  <a:gd name="connsiteX21" fmla="*/ 592723 w 962414"/>
                  <a:gd name="connsiteY21" fmla="*/ 165839 h 681932"/>
                  <a:gd name="connsiteX22" fmla="*/ 673792 w 962414"/>
                  <a:gd name="connsiteY22" fmla="*/ 314551 h 681932"/>
                  <a:gd name="connsiteX23" fmla="*/ 685604 w 962414"/>
                  <a:gd name="connsiteY23" fmla="*/ 337735 h 681932"/>
                  <a:gd name="connsiteX24" fmla="*/ 942971 w 962414"/>
                  <a:gd name="connsiteY24" fmla="*/ 549578 h 681932"/>
                  <a:gd name="connsiteX25" fmla="*/ 961899 w 962414"/>
                  <a:gd name="connsiteY25" fmla="*/ 566819 h 681932"/>
                  <a:gd name="connsiteX26" fmla="*/ 954269 w 962414"/>
                  <a:gd name="connsiteY26" fmla="*/ 584060 h 681932"/>
                  <a:gd name="connsiteX27" fmla="*/ 864653 w 962414"/>
                  <a:gd name="connsiteY27" fmla="*/ 672135 h 681932"/>
                  <a:gd name="connsiteX28" fmla="*/ 846568 w 962414"/>
                  <a:gd name="connsiteY28" fmla="*/ 681086 h 681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962414" h="681932">
                    <a:moveTo>
                      <a:pt x="846568" y="681086"/>
                    </a:moveTo>
                    <a:cubicBezTo>
                      <a:pt x="748442" y="604419"/>
                      <a:pt x="650205" y="527825"/>
                      <a:pt x="552225" y="450938"/>
                    </a:cubicBezTo>
                    <a:cubicBezTo>
                      <a:pt x="541771" y="442721"/>
                      <a:pt x="530289" y="438356"/>
                      <a:pt x="517780" y="435054"/>
                    </a:cubicBezTo>
                    <a:cubicBezTo>
                      <a:pt x="405934" y="405855"/>
                      <a:pt x="292328" y="393786"/>
                      <a:pt x="176814" y="398408"/>
                    </a:cubicBezTo>
                    <a:cubicBezTo>
                      <a:pt x="151246" y="399435"/>
                      <a:pt x="125421" y="401343"/>
                      <a:pt x="100110" y="395767"/>
                    </a:cubicBezTo>
                    <a:cubicBezTo>
                      <a:pt x="62583" y="387513"/>
                      <a:pt x="55540" y="368548"/>
                      <a:pt x="77770" y="337001"/>
                    </a:cubicBezTo>
                    <a:cubicBezTo>
                      <a:pt x="80851" y="332636"/>
                      <a:pt x="84190" y="328491"/>
                      <a:pt x="87711" y="323832"/>
                    </a:cubicBezTo>
                    <a:cubicBezTo>
                      <a:pt x="80448" y="319430"/>
                      <a:pt x="73772" y="322255"/>
                      <a:pt x="67426" y="322145"/>
                    </a:cubicBezTo>
                    <a:cubicBezTo>
                      <a:pt x="55724" y="321961"/>
                      <a:pt x="44242" y="321044"/>
                      <a:pt x="33384" y="316239"/>
                    </a:cubicBezTo>
                    <a:cubicBezTo>
                      <a:pt x="7302" y="304720"/>
                      <a:pt x="296" y="284508"/>
                      <a:pt x="14822" y="260004"/>
                    </a:cubicBezTo>
                    <a:cubicBezTo>
                      <a:pt x="19298" y="252447"/>
                      <a:pt x="21682" y="247678"/>
                      <a:pt x="14346" y="239645"/>
                    </a:cubicBezTo>
                    <a:cubicBezTo>
                      <a:pt x="-12506" y="210115"/>
                      <a:pt x="-291" y="173066"/>
                      <a:pt x="39547" y="164152"/>
                    </a:cubicBezTo>
                    <a:cubicBezTo>
                      <a:pt x="51762" y="161400"/>
                      <a:pt x="52862" y="159273"/>
                      <a:pt x="47507" y="148268"/>
                    </a:cubicBezTo>
                    <a:cubicBezTo>
                      <a:pt x="36759" y="126295"/>
                      <a:pt x="43655" y="109201"/>
                      <a:pt x="65848" y="98820"/>
                    </a:cubicBezTo>
                    <a:cubicBezTo>
                      <a:pt x="81548" y="91483"/>
                      <a:pt x="98569" y="87998"/>
                      <a:pt x="115517" y="87081"/>
                    </a:cubicBezTo>
                    <a:cubicBezTo>
                      <a:pt x="172925" y="84073"/>
                      <a:pt x="230260" y="85320"/>
                      <a:pt x="287412" y="92327"/>
                    </a:cubicBezTo>
                    <a:cubicBezTo>
                      <a:pt x="316869" y="95958"/>
                      <a:pt x="346325" y="99150"/>
                      <a:pt x="377872" y="102781"/>
                    </a:cubicBezTo>
                    <a:cubicBezTo>
                      <a:pt x="369142" y="95922"/>
                      <a:pt x="361548" y="90933"/>
                      <a:pt x="355202" y="84733"/>
                    </a:cubicBezTo>
                    <a:cubicBezTo>
                      <a:pt x="333706" y="63788"/>
                      <a:pt x="331909" y="39650"/>
                      <a:pt x="349883" y="19842"/>
                    </a:cubicBezTo>
                    <a:cubicBezTo>
                      <a:pt x="371269" y="-3782"/>
                      <a:pt x="400469" y="-6753"/>
                      <a:pt x="422882" y="13312"/>
                    </a:cubicBezTo>
                    <a:cubicBezTo>
                      <a:pt x="435574" y="24720"/>
                      <a:pt x="447753" y="36899"/>
                      <a:pt x="458868" y="49848"/>
                    </a:cubicBezTo>
                    <a:cubicBezTo>
                      <a:pt x="497825" y="95115"/>
                      <a:pt x="542321" y="134292"/>
                      <a:pt x="592723" y="165839"/>
                    </a:cubicBezTo>
                    <a:cubicBezTo>
                      <a:pt x="648444" y="200724"/>
                      <a:pt x="672472" y="251163"/>
                      <a:pt x="673792" y="314551"/>
                    </a:cubicBezTo>
                    <a:cubicBezTo>
                      <a:pt x="674012" y="324932"/>
                      <a:pt x="678121" y="331609"/>
                      <a:pt x="685604" y="337735"/>
                    </a:cubicBezTo>
                    <a:cubicBezTo>
                      <a:pt x="771478" y="408276"/>
                      <a:pt x="857243" y="478890"/>
                      <a:pt x="942971" y="549578"/>
                    </a:cubicBezTo>
                    <a:cubicBezTo>
                      <a:pt x="949537" y="555007"/>
                      <a:pt x="955589" y="561059"/>
                      <a:pt x="961899" y="566819"/>
                    </a:cubicBezTo>
                    <a:cubicBezTo>
                      <a:pt x="963953" y="574595"/>
                      <a:pt x="959551" y="579694"/>
                      <a:pt x="954269" y="584060"/>
                    </a:cubicBezTo>
                    <a:cubicBezTo>
                      <a:pt x="921951" y="610948"/>
                      <a:pt x="891028" y="639194"/>
                      <a:pt x="864653" y="672135"/>
                    </a:cubicBezTo>
                    <a:cubicBezTo>
                      <a:pt x="860251" y="677821"/>
                      <a:pt x="855555" y="684277"/>
                      <a:pt x="846568" y="681086"/>
                    </a:cubicBezTo>
                    <a:close/>
                  </a:path>
                </a:pathLst>
              </a:custGeom>
              <a:solidFill>
                <a:srgbClr val="F4AB92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151A7C95-B90A-4500-B397-32E965BEC009}"/>
                  </a:ext>
                </a:extLst>
              </p:cNvPr>
              <p:cNvSpPr/>
              <p:nvPr/>
            </p:nvSpPr>
            <p:spPr>
              <a:xfrm>
                <a:off x="7787994" y="2641952"/>
                <a:ext cx="279522" cy="296708"/>
              </a:xfrm>
              <a:custGeom>
                <a:avLst/>
                <a:gdLst>
                  <a:gd name="connsiteX0" fmla="*/ 16420 w 279522"/>
                  <a:gd name="connsiteY0" fmla="*/ 133380 h 296708"/>
                  <a:gd name="connsiteX1" fmla="*/ 131787 w 279522"/>
                  <a:gd name="connsiteY1" fmla="*/ 19260 h 296708"/>
                  <a:gd name="connsiteX2" fmla="*/ 135126 w 279522"/>
                  <a:gd name="connsiteY2" fmla="*/ 17792 h 296708"/>
                  <a:gd name="connsiteX3" fmla="*/ 205666 w 279522"/>
                  <a:gd name="connsiteY3" fmla="*/ 18526 h 296708"/>
                  <a:gd name="connsiteX4" fmla="*/ 271035 w 279522"/>
                  <a:gd name="connsiteY4" fmla="*/ 73330 h 296708"/>
                  <a:gd name="connsiteX5" fmla="*/ 277088 w 279522"/>
                  <a:gd name="connsiteY5" fmla="*/ 99852 h 296708"/>
                  <a:gd name="connsiteX6" fmla="*/ 224742 w 279522"/>
                  <a:gd name="connsiteY6" fmla="*/ 174171 h 296708"/>
                  <a:gd name="connsiteX7" fmla="*/ 162381 w 279522"/>
                  <a:gd name="connsiteY7" fmla="*/ 252672 h 296708"/>
                  <a:gd name="connsiteX8" fmla="*/ 155595 w 279522"/>
                  <a:gd name="connsiteY8" fmla="*/ 265328 h 296708"/>
                  <a:gd name="connsiteX9" fmla="*/ 126138 w 279522"/>
                  <a:gd name="connsiteY9" fmla="*/ 290419 h 296708"/>
                  <a:gd name="connsiteX10" fmla="*/ 105559 w 279522"/>
                  <a:gd name="connsiteY10" fmla="*/ 291409 h 296708"/>
                  <a:gd name="connsiteX11" fmla="*/ 3838 w 279522"/>
                  <a:gd name="connsiteY11" fmla="*/ 170283 h 296708"/>
                  <a:gd name="connsiteX12" fmla="*/ 4975 w 279522"/>
                  <a:gd name="connsiteY12" fmla="*/ 149704 h 296708"/>
                  <a:gd name="connsiteX13" fmla="*/ 16420 w 279522"/>
                  <a:gd name="connsiteY13" fmla="*/ 133380 h 296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522" h="296708">
                    <a:moveTo>
                      <a:pt x="16420" y="133380"/>
                    </a:moveTo>
                    <a:cubicBezTo>
                      <a:pt x="50755" y="91158"/>
                      <a:pt x="89566" y="53521"/>
                      <a:pt x="131787" y="19260"/>
                    </a:cubicBezTo>
                    <a:cubicBezTo>
                      <a:pt x="132924" y="18783"/>
                      <a:pt x="134135" y="18452"/>
                      <a:pt x="135126" y="17792"/>
                    </a:cubicBezTo>
                    <a:cubicBezTo>
                      <a:pt x="170268" y="-6052"/>
                      <a:pt x="170268" y="-6052"/>
                      <a:pt x="205666" y="18526"/>
                    </a:cubicBezTo>
                    <a:cubicBezTo>
                      <a:pt x="229107" y="34813"/>
                      <a:pt x="250309" y="53705"/>
                      <a:pt x="271035" y="73330"/>
                    </a:cubicBezTo>
                    <a:cubicBezTo>
                      <a:pt x="279986" y="81804"/>
                      <a:pt x="281600" y="89507"/>
                      <a:pt x="277088" y="99852"/>
                    </a:cubicBezTo>
                    <a:cubicBezTo>
                      <a:pt x="259700" y="124686"/>
                      <a:pt x="242936" y="149960"/>
                      <a:pt x="224742" y="174171"/>
                    </a:cubicBezTo>
                    <a:cubicBezTo>
                      <a:pt x="204676" y="200876"/>
                      <a:pt x="183290" y="226591"/>
                      <a:pt x="162381" y="252672"/>
                    </a:cubicBezTo>
                    <a:cubicBezTo>
                      <a:pt x="159299" y="256524"/>
                      <a:pt x="156218" y="260229"/>
                      <a:pt x="155595" y="265328"/>
                    </a:cubicBezTo>
                    <a:cubicBezTo>
                      <a:pt x="140921" y="267859"/>
                      <a:pt x="135639" y="281798"/>
                      <a:pt x="126138" y="290419"/>
                    </a:cubicBezTo>
                    <a:cubicBezTo>
                      <a:pt x="118545" y="297315"/>
                      <a:pt x="114180" y="299773"/>
                      <a:pt x="105559" y="291409"/>
                    </a:cubicBezTo>
                    <a:cubicBezTo>
                      <a:pt x="67446" y="254506"/>
                      <a:pt x="33294" y="214449"/>
                      <a:pt x="3838" y="170283"/>
                    </a:cubicBezTo>
                    <a:cubicBezTo>
                      <a:pt x="-1628" y="162102"/>
                      <a:pt x="-1261" y="156600"/>
                      <a:pt x="4975" y="149704"/>
                    </a:cubicBezTo>
                    <a:cubicBezTo>
                      <a:pt x="9377" y="144825"/>
                      <a:pt x="12642" y="138882"/>
                      <a:pt x="16420" y="13338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5B2A4472-458C-4213-8240-4B48916AA59B}"/>
                  </a:ext>
                </a:extLst>
              </p:cNvPr>
              <p:cNvSpPr/>
              <p:nvPr/>
            </p:nvSpPr>
            <p:spPr>
              <a:xfrm>
                <a:off x="8989048" y="1692235"/>
                <a:ext cx="697450" cy="575626"/>
              </a:xfrm>
              <a:custGeom>
                <a:avLst/>
                <a:gdLst>
                  <a:gd name="connsiteX0" fmla="*/ 509964 w 697450"/>
                  <a:gd name="connsiteY0" fmla="*/ 0 h 575626"/>
                  <a:gd name="connsiteX1" fmla="*/ 424530 w 697450"/>
                  <a:gd name="connsiteY1" fmla="*/ 27512 h 575626"/>
                  <a:gd name="connsiteX2" fmla="*/ 170391 w 697450"/>
                  <a:gd name="connsiteY2" fmla="*/ 55795 h 575626"/>
                  <a:gd name="connsiteX3" fmla="*/ 99044 w 697450"/>
                  <a:gd name="connsiteY3" fmla="*/ 66726 h 575626"/>
                  <a:gd name="connsiteX4" fmla="*/ 55574 w 697450"/>
                  <a:gd name="connsiteY4" fmla="*/ 112690 h 575626"/>
                  <a:gd name="connsiteX5" fmla="*/ 0 w 697450"/>
                  <a:gd name="connsiteY5" fmla="*/ 198711 h 575626"/>
                  <a:gd name="connsiteX6" fmla="*/ 115844 w 697450"/>
                  <a:gd name="connsiteY6" fmla="*/ 575627 h 575626"/>
                  <a:gd name="connsiteX7" fmla="*/ 293462 w 697450"/>
                  <a:gd name="connsiteY7" fmla="*/ 495585 h 575626"/>
                  <a:gd name="connsiteX8" fmla="*/ 330255 w 697450"/>
                  <a:gd name="connsiteY8" fmla="*/ 488541 h 575626"/>
                  <a:gd name="connsiteX9" fmla="*/ 385169 w 697450"/>
                  <a:gd name="connsiteY9" fmla="*/ 474602 h 575626"/>
                  <a:gd name="connsiteX10" fmla="*/ 514990 w 697450"/>
                  <a:gd name="connsiteY10" fmla="*/ 522473 h 575626"/>
                  <a:gd name="connsiteX11" fmla="*/ 537476 w 697450"/>
                  <a:gd name="connsiteY11" fmla="*/ 518548 h 575626"/>
                  <a:gd name="connsiteX12" fmla="*/ 652440 w 697450"/>
                  <a:gd name="connsiteY12" fmla="*/ 276148 h 575626"/>
                  <a:gd name="connsiteX13" fmla="*/ 697450 w 697450"/>
                  <a:gd name="connsiteY13" fmla="*/ 125895 h 575626"/>
                  <a:gd name="connsiteX14" fmla="*/ 509964 w 697450"/>
                  <a:gd name="connsiteY14" fmla="*/ 0 h 575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97450" h="575626">
                    <a:moveTo>
                      <a:pt x="509964" y="0"/>
                    </a:moveTo>
                    <a:cubicBezTo>
                      <a:pt x="482525" y="12436"/>
                      <a:pt x="454426" y="22780"/>
                      <a:pt x="424530" y="27512"/>
                    </a:cubicBezTo>
                    <a:cubicBezTo>
                      <a:pt x="409160" y="31547"/>
                      <a:pt x="200251" y="45487"/>
                      <a:pt x="170391" y="55795"/>
                    </a:cubicBezTo>
                    <a:cubicBezTo>
                      <a:pt x="146621" y="59426"/>
                      <a:pt x="122814" y="63058"/>
                      <a:pt x="99044" y="66726"/>
                    </a:cubicBezTo>
                    <a:cubicBezTo>
                      <a:pt x="84554" y="82059"/>
                      <a:pt x="70064" y="97356"/>
                      <a:pt x="55574" y="112690"/>
                    </a:cubicBezTo>
                    <a:cubicBezTo>
                      <a:pt x="41965" y="127106"/>
                      <a:pt x="6199" y="185468"/>
                      <a:pt x="0" y="198711"/>
                    </a:cubicBezTo>
                    <a:cubicBezTo>
                      <a:pt x="1321" y="335538"/>
                      <a:pt x="40131" y="460663"/>
                      <a:pt x="115844" y="575627"/>
                    </a:cubicBezTo>
                    <a:cubicBezTo>
                      <a:pt x="169731" y="495218"/>
                      <a:pt x="215108" y="475079"/>
                      <a:pt x="293462" y="495585"/>
                    </a:cubicBezTo>
                    <a:cubicBezTo>
                      <a:pt x="315582" y="514219"/>
                      <a:pt x="322919" y="499546"/>
                      <a:pt x="330255" y="488541"/>
                    </a:cubicBezTo>
                    <a:cubicBezTo>
                      <a:pt x="346432" y="486524"/>
                      <a:pt x="370239" y="480912"/>
                      <a:pt x="385169" y="474602"/>
                    </a:cubicBezTo>
                    <a:cubicBezTo>
                      <a:pt x="432123" y="468549"/>
                      <a:pt x="475666" y="484030"/>
                      <a:pt x="514990" y="522473"/>
                    </a:cubicBezTo>
                    <a:cubicBezTo>
                      <a:pt x="527499" y="534689"/>
                      <a:pt x="530910" y="529736"/>
                      <a:pt x="537476" y="518548"/>
                    </a:cubicBezTo>
                    <a:cubicBezTo>
                      <a:pt x="582963" y="441111"/>
                      <a:pt x="621810" y="360555"/>
                      <a:pt x="652440" y="276148"/>
                    </a:cubicBezTo>
                    <a:cubicBezTo>
                      <a:pt x="670305" y="226956"/>
                      <a:pt x="687619" y="177545"/>
                      <a:pt x="697450" y="125895"/>
                    </a:cubicBezTo>
                    <a:cubicBezTo>
                      <a:pt x="644076" y="70321"/>
                      <a:pt x="581716" y="28136"/>
                      <a:pt x="509964" y="0"/>
                    </a:cubicBezTo>
                    <a:close/>
                  </a:path>
                </a:pathLst>
              </a:custGeom>
              <a:solidFill>
                <a:srgbClr val="FEFCFC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CF6F6E9-B527-482F-B191-FEE9F3AF9D48}"/>
                  </a:ext>
                </a:extLst>
              </p:cNvPr>
              <p:cNvSpPr/>
              <p:nvPr/>
            </p:nvSpPr>
            <p:spPr>
              <a:xfrm>
                <a:off x="8704170" y="639896"/>
                <a:ext cx="948498" cy="1555521"/>
              </a:xfrm>
              <a:custGeom>
                <a:avLst/>
                <a:gdLst>
                  <a:gd name="connsiteX0" fmla="*/ 578304 w 948498"/>
                  <a:gd name="connsiteY0" fmla="*/ 1547887 h 1555521"/>
                  <a:gd name="connsiteX1" fmla="*/ 477573 w 948498"/>
                  <a:gd name="connsiteY1" fmla="*/ 1363373 h 1555521"/>
                  <a:gd name="connsiteX2" fmla="*/ 421375 w 948498"/>
                  <a:gd name="connsiteY2" fmla="*/ 1279883 h 1555521"/>
                  <a:gd name="connsiteX3" fmla="*/ 406592 w 948498"/>
                  <a:gd name="connsiteY3" fmla="*/ 1252554 h 1555521"/>
                  <a:gd name="connsiteX4" fmla="*/ 422218 w 948498"/>
                  <a:gd name="connsiteY4" fmla="*/ 1190340 h 1555521"/>
                  <a:gd name="connsiteX5" fmla="*/ 463413 w 948498"/>
                  <a:gd name="connsiteY5" fmla="*/ 1121120 h 1555521"/>
                  <a:gd name="connsiteX6" fmla="*/ 459195 w 948498"/>
                  <a:gd name="connsiteY6" fmla="*/ 1007476 h 1555521"/>
                  <a:gd name="connsiteX7" fmla="*/ 438359 w 948498"/>
                  <a:gd name="connsiteY7" fmla="*/ 978020 h 1555521"/>
                  <a:gd name="connsiteX8" fmla="*/ 312610 w 948498"/>
                  <a:gd name="connsiteY8" fmla="*/ 906709 h 1555521"/>
                  <a:gd name="connsiteX9" fmla="*/ 126738 w 948498"/>
                  <a:gd name="connsiteY9" fmla="*/ 703192 h 1555521"/>
                  <a:gd name="connsiteX10" fmla="*/ 104692 w 948498"/>
                  <a:gd name="connsiteY10" fmla="*/ 688042 h 1555521"/>
                  <a:gd name="connsiteX11" fmla="*/ 3154 w 948498"/>
                  <a:gd name="connsiteY11" fmla="*/ 537570 h 1555521"/>
                  <a:gd name="connsiteX12" fmla="*/ 71788 w 948498"/>
                  <a:gd name="connsiteY12" fmla="*/ 523777 h 1555521"/>
                  <a:gd name="connsiteX13" fmla="*/ 93320 w 948498"/>
                  <a:gd name="connsiteY13" fmla="*/ 557892 h 1555521"/>
                  <a:gd name="connsiteX14" fmla="*/ 92037 w 948498"/>
                  <a:gd name="connsiteY14" fmla="*/ 537863 h 1555521"/>
                  <a:gd name="connsiteX15" fmla="*/ 76813 w 948498"/>
                  <a:gd name="connsiteY15" fmla="*/ 460719 h 1555521"/>
                  <a:gd name="connsiteX16" fmla="*/ 137670 w 948498"/>
                  <a:gd name="connsiteY16" fmla="*/ 332659 h 1555521"/>
                  <a:gd name="connsiteX17" fmla="*/ 234439 w 948498"/>
                  <a:gd name="connsiteY17" fmla="*/ 191284 h 1555521"/>
                  <a:gd name="connsiteX18" fmla="*/ 288620 w 948498"/>
                  <a:gd name="connsiteY18" fmla="*/ 95835 h 1555521"/>
                  <a:gd name="connsiteX19" fmla="*/ 309639 w 948498"/>
                  <a:gd name="connsiteY19" fmla="*/ 87362 h 1555521"/>
                  <a:gd name="connsiteX20" fmla="*/ 318003 w 948498"/>
                  <a:gd name="connsiteY20" fmla="*/ 107721 h 1555521"/>
                  <a:gd name="connsiteX21" fmla="*/ 386709 w 948498"/>
                  <a:gd name="connsiteY21" fmla="*/ 200455 h 1555521"/>
                  <a:gd name="connsiteX22" fmla="*/ 393863 w 948498"/>
                  <a:gd name="connsiteY22" fmla="*/ 218319 h 1555521"/>
                  <a:gd name="connsiteX23" fmla="*/ 374898 w 948498"/>
                  <a:gd name="connsiteY23" fmla="*/ 263622 h 1555521"/>
                  <a:gd name="connsiteX24" fmla="*/ 402006 w 948498"/>
                  <a:gd name="connsiteY24" fmla="*/ 325360 h 1555521"/>
                  <a:gd name="connsiteX25" fmla="*/ 437955 w 948498"/>
                  <a:gd name="connsiteY25" fmla="*/ 236184 h 1555521"/>
                  <a:gd name="connsiteX26" fmla="*/ 435167 w 948498"/>
                  <a:gd name="connsiteY26" fmla="*/ 169421 h 1555521"/>
                  <a:gd name="connsiteX27" fmla="*/ 404134 w 948498"/>
                  <a:gd name="connsiteY27" fmla="*/ 153904 h 1555521"/>
                  <a:gd name="connsiteX28" fmla="*/ 384985 w 948498"/>
                  <a:gd name="connsiteY28" fmla="*/ 42682 h 1555521"/>
                  <a:gd name="connsiteX29" fmla="*/ 447713 w 948498"/>
                  <a:gd name="connsiteY29" fmla="*/ 9337 h 1555521"/>
                  <a:gd name="connsiteX30" fmla="*/ 504865 w 948498"/>
                  <a:gd name="connsiteY30" fmla="*/ 37106 h 1555521"/>
                  <a:gd name="connsiteX31" fmla="*/ 519391 w 948498"/>
                  <a:gd name="connsiteY31" fmla="*/ 128997 h 1555521"/>
                  <a:gd name="connsiteX32" fmla="*/ 520932 w 948498"/>
                  <a:gd name="connsiteY32" fmla="*/ 143523 h 1555521"/>
                  <a:gd name="connsiteX33" fmla="*/ 529185 w 948498"/>
                  <a:gd name="connsiteY33" fmla="*/ 161681 h 1555521"/>
                  <a:gd name="connsiteX34" fmla="*/ 544776 w 948498"/>
                  <a:gd name="connsiteY34" fmla="*/ 147778 h 1555521"/>
                  <a:gd name="connsiteX35" fmla="*/ 563227 w 948498"/>
                  <a:gd name="connsiteY35" fmla="*/ 24561 h 1555521"/>
                  <a:gd name="connsiteX36" fmla="*/ 563814 w 948498"/>
                  <a:gd name="connsiteY36" fmla="*/ 2588 h 1555521"/>
                  <a:gd name="connsiteX37" fmla="*/ 586411 w 948498"/>
                  <a:gd name="connsiteY37" fmla="*/ 4935 h 1555521"/>
                  <a:gd name="connsiteX38" fmla="*/ 699100 w 948498"/>
                  <a:gd name="connsiteY38" fmla="*/ 161974 h 1555521"/>
                  <a:gd name="connsiteX39" fmla="*/ 694515 w 948498"/>
                  <a:gd name="connsiteY39" fmla="*/ 198620 h 1555521"/>
                  <a:gd name="connsiteX40" fmla="*/ 706950 w 948498"/>
                  <a:gd name="connsiteY40" fmla="*/ 220814 h 1555521"/>
                  <a:gd name="connsiteX41" fmla="*/ 852104 w 948498"/>
                  <a:gd name="connsiteY41" fmla="*/ 311273 h 1555521"/>
                  <a:gd name="connsiteX42" fmla="*/ 860541 w 948498"/>
                  <a:gd name="connsiteY42" fmla="*/ 362593 h 1555521"/>
                  <a:gd name="connsiteX43" fmla="*/ 849573 w 948498"/>
                  <a:gd name="connsiteY43" fmla="*/ 429135 h 1555521"/>
                  <a:gd name="connsiteX44" fmla="*/ 860064 w 948498"/>
                  <a:gd name="connsiteY44" fmla="*/ 407015 h 1555521"/>
                  <a:gd name="connsiteX45" fmla="*/ 905477 w 948498"/>
                  <a:gd name="connsiteY45" fmla="*/ 382071 h 1555521"/>
                  <a:gd name="connsiteX46" fmla="*/ 939776 w 948498"/>
                  <a:gd name="connsiteY46" fmla="*/ 413508 h 1555521"/>
                  <a:gd name="connsiteX47" fmla="*/ 909293 w 948498"/>
                  <a:gd name="connsiteY47" fmla="*/ 571501 h 1555521"/>
                  <a:gd name="connsiteX48" fmla="*/ 894216 w 948498"/>
                  <a:gd name="connsiteY48" fmla="*/ 601764 h 1555521"/>
                  <a:gd name="connsiteX49" fmla="*/ 696459 w 948498"/>
                  <a:gd name="connsiteY49" fmla="*/ 924059 h 1555521"/>
                  <a:gd name="connsiteX50" fmla="*/ 685417 w 948498"/>
                  <a:gd name="connsiteY50" fmla="*/ 951828 h 1555521"/>
                  <a:gd name="connsiteX51" fmla="*/ 706877 w 948498"/>
                  <a:gd name="connsiteY51" fmla="*/ 1092434 h 1555521"/>
                  <a:gd name="connsiteX52" fmla="*/ 775327 w 948498"/>
                  <a:gd name="connsiteY52" fmla="*/ 1158683 h 1555521"/>
                  <a:gd name="connsiteX53" fmla="*/ 793338 w 948498"/>
                  <a:gd name="connsiteY53" fmla="*/ 1203913 h 1555521"/>
                  <a:gd name="connsiteX54" fmla="*/ 741212 w 948498"/>
                  <a:gd name="connsiteY54" fmla="*/ 1274527 h 1555521"/>
                  <a:gd name="connsiteX55" fmla="*/ 622873 w 948498"/>
                  <a:gd name="connsiteY55" fmla="*/ 1511865 h 1555521"/>
                  <a:gd name="connsiteX56" fmla="*/ 611502 w 948498"/>
                  <a:gd name="connsiteY56" fmla="*/ 1544586 h 1555521"/>
                  <a:gd name="connsiteX57" fmla="*/ 578304 w 948498"/>
                  <a:gd name="connsiteY57" fmla="*/ 1547887 h 1555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948498" h="1555521">
                    <a:moveTo>
                      <a:pt x="578304" y="1547887"/>
                    </a:moveTo>
                    <a:cubicBezTo>
                      <a:pt x="545509" y="1485967"/>
                      <a:pt x="518034" y="1421148"/>
                      <a:pt x="477573" y="1363373"/>
                    </a:cubicBezTo>
                    <a:cubicBezTo>
                      <a:pt x="458351" y="1335897"/>
                      <a:pt x="439826" y="1307908"/>
                      <a:pt x="421375" y="1279883"/>
                    </a:cubicBezTo>
                    <a:cubicBezTo>
                      <a:pt x="415689" y="1271262"/>
                      <a:pt x="410700" y="1262018"/>
                      <a:pt x="406592" y="1252554"/>
                    </a:cubicBezTo>
                    <a:cubicBezTo>
                      <a:pt x="394266" y="1224088"/>
                      <a:pt x="397751" y="1209342"/>
                      <a:pt x="422218" y="1190340"/>
                    </a:cubicBezTo>
                    <a:cubicBezTo>
                      <a:pt x="445145" y="1172512"/>
                      <a:pt x="457177" y="1148668"/>
                      <a:pt x="463413" y="1121120"/>
                    </a:cubicBezTo>
                    <a:cubicBezTo>
                      <a:pt x="464514" y="1116204"/>
                      <a:pt x="459671" y="1034328"/>
                      <a:pt x="459195" y="1007476"/>
                    </a:cubicBezTo>
                    <a:cubicBezTo>
                      <a:pt x="458901" y="991629"/>
                      <a:pt x="452225" y="984403"/>
                      <a:pt x="438359" y="978020"/>
                    </a:cubicBezTo>
                    <a:cubicBezTo>
                      <a:pt x="394523" y="957808"/>
                      <a:pt x="353035" y="933157"/>
                      <a:pt x="312610" y="906709"/>
                    </a:cubicBezTo>
                    <a:cubicBezTo>
                      <a:pt x="233118" y="854766"/>
                      <a:pt x="171602" y="786536"/>
                      <a:pt x="126738" y="703192"/>
                    </a:cubicBezTo>
                    <a:cubicBezTo>
                      <a:pt x="121603" y="693692"/>
                      <a:pt x="115844" y="689510"/>
                      <a:pt x="104692" y="688042"/>
                    </a:cubicBezTo>
                    <a:cubicBezTo>
                      <a:pt x="36572" y="679202"/>
                      <a:pt x="-13280" y="604626"/>
                      <a:pt x="3154" y="537570"/>
                    </a:cubicBezTo>
                    <a:cubicBezTo>
                      <a:pt x="10564" y="507416"/>
                      <a:pt x="45999" y="500226"/>
                      <a:pt x="71788" y="523777"/>
                    </a:cubicBezTo>
                    <a:cubicBezTo>
                      <a:pt x="81252" y="532434"/>
                      <a:pt x="87011" y="543769"/>
                      <a:pt x="93320" y="557892"/>
                    </a:cubicBezTo>
                    <a:cubicBezTo>
                      <a:pt x="96512" y="548684"/>
                      <a:pt x="93761" y="543292"/>
                      <a:pt x="92037" y="537863"/>
                    </a:cubicBezTo>
                    <a:cubicBezTo>
                      <a:pt x="83966" y="512735"/>
                      <a:pt x="79674" y="486837"/>
                      <a:pt x="76813" y="460719"/>
                    </a:cubicBezTo>
                    <a:cubicBezTo>
                      <a:pt x="70724" y="405658"/>
                      <a:pt x="90753" y="361676"/>
                      <a:pt x="137670" y="332659"/>
                    </a:cubicBezTo>
                    <a:cubicBezTo>
                      <a:pt x="191337" y="299498"/>
                      <a:pt x="224755" y="254635"/>
                      <a:pt x="234439" y="191284"/>
                    </a:cubicBezTo>
                    <a:cubicBezTo>
                      <a:pt x="240198" y="153391"/>
                      <a:pt x="260337" y="121770"/>
                      <a:pt x="288620" y="95835"/>
                    </a:cubicBezTo>
                    <a:cubicBezTo>
                      <a:pt x="294379" y="90553"/>
                      <a:pt x="301018" y="84464"/>
                      <a:pt x="309639" y="87362"/>
                    </a:cubicBezTo>
                    <a:cubicBezTo>
                      <a:pt x="319250" y="90590"/>
                      <a:pt x="317929" y="99980"/>
                      <a:pt x="318003" y="107721"/>
                    </a:cubicBezTo>
                    <a:cubicBezTo>
                      <a:pt x="318516" y="155298"/>
                      <a:pt x="342213" y="185965"/>
                      <a:pt x="386709" y="200455"/>
                    </a:cubicBezTo>
                    <a:cubicBezTo>
                      <a:pt x="398338" y="204233"/>
                      <a:pt x="401786" y="207021"/>
                      <a:pt x="393863" y="218319"/>
                    </a:cubicBezTo>
                    <a:cubicBezTo>
                      <a:pt x="384362" y="231818"/>
                      <a:pt x="378052" y="247152"/>
                      <a:pt x="374898" y="263622"/>
                    </a:cubicBezTo>
                    <a:cubicBezTo>
                      <a:pt x="369945" y="289667"/>
                      <a:pt x="378089" y="309072"/>
                      <a:pt x="402006" y="325360"/>
                    </a:cubicBezTo>
                    <a:cubicBezTo>
                      <a:pt x="390011" y="285375"/>
                      <a:pt x="410590" y="259220"/>
                      <a:pt x="437955" y="236184"/>
                    </a:cubicBezTo>
                    <a:cubicBezTo>
                      <a:pt x="464367" y="213954"/>
                      <a:pt x="463560" y="189376"/>
                      <a:pt x="435167" y="169421"/>
                    </a:cubicBezTo>
                    <a:cubicBezTo>
                      <a:pt x="425630" y="162708"/>
                      <a:pt x="415029" y="158049"/>
                      <a:pt x="404134" y="153904"/>
                    </a:cubicBezTo>
                    <a:cubicBezTo>
                      <a:pt x="357033" y="136003"/>
                      <a:pt x="346395" y="75146"/>
                      <a:pt x="384985" y="42682"/>
                    </a:cubicBezTo>
                    <a:cubicBezTo>
                      <a:pt x="403400" y="27202"/>
                      <a:pt x="424860" y="16454"/>
                      <a:pt x="447713" y="9337"/>
                    </a:cubicBezTo>
                    <a:cubicBezTo>
                      <a:pt x="475408" y="717"/>
                      <a:pt x="493566" y="10364"/>
                      <a:pt x="504865" y="37106"/>
                    </a:cubicBezTo>
                    <a:cubicBezTo>
                      <a:pt x="517337" y="66599"/>
                      <a:pt x="515026" y="98293"/>
                      <a:pt x="519391" y="128997"/>
                    </a:cubicBezTo>
                    <a:cubicBezTo>
                      <a:pt x="520088" y="133839"/>
                      <a:pt x="519391" y="139011"/>
                      <a:pt x="520932" y="143523"/>
                    </a:cubicBezTo>
                    <a:cubicBezTo>
                      <a:pt x="523096" y="149906"/>
                      <a:pt x="519721" y="160580"/>
                      <a:pt x="529185" y="161681"/>
                    </a:cubicBezTo>
                    <a:cubicBezTo>
                      <a:pt x="536999" y="162598"/>
                      <a:pt x="541071" y="153867"/>
                      <a:pt x="544776" y="147778"/>
                    </a:cubicBezTo>
                    <a:cubicBezTo>
                      <a:pt x="568216" y="109371"/>
                      <a:pt x="574415" y="68250"/>
                      <a:pt x="563227" y="24561"/>
                    </a:cubicBezTo>
                    <a:cubicBezTo>
                      <a:pt x="561356" y="17224"/>
                      <a:pt x="555597" y="8787"/>
                      <a:pt x="563814" y="2588"/>
                    </a:cubicBezTo>
                    <a:cubicBezTo>
                      <a:pt x="571114" y="-2915"/>
                      <a:pt x="579478" y="1560"/>
                      <a:pt x="586411" y="4935"/>
                    </a:cubicBezTo>
                    <a:cubicBezTo>
                      <a:pt x="652110" y="36996"/>
                      <a:pt x="687068" y="91323"/>
                      <a:pt x="699100" y="161974"/>
                    </a:cubicBezTo>
                    <a:cubicBezTo>
                      <a:pt x="701228" y="174557"/>
                      <a:pt x="702475" y="186332"/>
                      <a:pt x="694515" y="198620"/>
                    </a:cubicBezTo>
                    <a:cubicBezTo>
                      <a:pt x="686848" y="210432"/>
                      <a:pt x="694845" y="219163"/>
                      <a:pt x="706950" y="220814"/>
                    </a:cubicBezTo>
                    <a:cubicBezTo>
                      <a:pt x="768981" y="229251"/>
                      <a:pt x="809259" y="272536"/>
                      <a:pt x="852104" y="311273"/>
                    </a:cubicBezTo>
                    <a:cubicBezTo>
                      <a:pt x="872903" y="330055"/>
                      <a:pt x="873050" y="337685"/>
                      <a:pt x="860541" y="362593"/>
                    </a:cubicBezTo>
                    <a:cubicBezTo>
                      <a:pt x="850527" y="382548"/>
                      <a:pt x="846015" y="403311"/>
                      <a:pt x="849573" y="429135"/>
                    </a:cubicBezTo>
                    <a:cubicBezTo>
                      <a:pt x="854012" y="419671"/>
                      <a:pt x="856506" y="413031"/>
                      <a:pt x="860064" y="407015"/>
                    </a:cubicBezTo>
                    <a:cubicBezTo>
                      <a:pt x="870225" y="389848"/>
                      <a:pt x="885009" y="380274"/>
                      <a:pt x="905477" y="382071"/>
                    </a:cubicBezTo>
                    <a:cubicBezTo>
                      <a:pt x="924699" y="383722"/>
                      <a:pt x="934787" y="397221"/>
                      <a:pt x="939776" y="413508"/>
                    </a:cubicBezTo>
                    <a:cubicBezTo>
                      <a:pt x="957457" y="471284"/>
                      <a:pt x="948727" y="524731"/>
                      <a:pt x="909293" y="571501"/>
                    </a:cubicBezTo>
                    <a:cubicBezTo>
                      <a:pt x="901516" y="580709"/>
                      <a:pt x="896564" y="590026"/>
                      <a:pt x="894216" y="601764"/>
                    </a:cubicBezTo>
                    <a:cubicBezTo>
                      <a:pt x="868208" y="733639"/>
                      <a:pt x="801555" y="840790"/>
                      <a:pt x="696459" y="924059"/>
                    </a:cubicBezTo>
                    <a:cubicBezTo>
                      <a:pt x="686334" y="932093"/>
                      <a:pt x="683583" y="939576"/>
                      <a:pt x="685417" y="951828"/>
                    </a:cubicBezTo>
                    <a:cubicBezTo>
                      <a:pt x="690773" y="987447"/>
                      <a:pt x="704859" y="1087592"/>
                      <a:pt x="706877" y="1092434"/>
                    </a:cubicBezTo>
                    <a:cubicBezTo>
                      <a:pt x="720156" y="1124421"/>
                      <a:pt x="740882" y="1148522"/>
                      <a:pt x="775327" y="1158683"/>
                    </a:cubicBezTo>
                    <a:cubicBezTo>
                      <a:pt x="803609" y="1167010"/>
                      <a:pt x="808121" y="1177978"/>
                      <a:pt x="793338" y="1203913"/>
                    </a:cubicBezTo>
                    <a:cubicBezTo>
                      <a:pt x="778775" y="1229444"/>
                      <a:pt x="759407" y="1251600"/>
                      <a:pt x="741212" y="1274527"/>
                    </a:cubicBezTo>
                    <a:cubicBezTo>
                      <a:pt x="685051" y="1345361"/>
                      <a:pt x="645433" y="1424303"/>
                      <a:pt x="622873" y="1511865"/>
                    </a:cubicBezTo>
                    <a:cubicBezTo>
                      <a:pt x="620012" y="1523016"/>
                      <a:pt x="615317" y="1533691"/>
                      <a:pt x="611502" y="1544586"/>
                    </a:cubicBezTo>
                    <a:cubicBezTo>
                      <a:pt x="601891" y="1558892"/>
                      <a:pt x="590592" y="1558268"/>
                      <a:pt x="578304" y="1547887"/>
                    </a:cubicBezTo>
                    <a:close/>
                  </a:path>
                </a:pathLst>
              </a:custGeom>
              <a:solidFill>
                <a:srgbClr val="F4AB93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5C9EBE0D-CD09-4465-AE7B-9A65331DAC88}"/>
                  </a:ext>
                </a:extLst>
              </p:cNvPr>
              <p:cNvSpPr/>
              <p:nvPr/>
            </p:nvSpPr>
            <p:spPr>
              <a:xfrm>
                <a:off x="10163345" y="2753578"/>
                <a:ext cx="241769" cy="205337"/>
              </a:xfrm>
              <a:custGeom>
                <a:avLst/>
                <a:gdLst>
                  <a:gd name="connsiteX0" fmla="*/ 221667 w 241769"/>
                  <a:gd name="connsiteY0" fmla="*/ 151096 h 205337"/>
                  <a:gd name="connsiteX1" fmla="*/ 113306 w 241769"/>
                  <a:gd name="connsiteY1" fmla="*/ 0 h 205337"/>
                  <a:gd name="connsiteX2" fmla="*/ 7109 w 241769"/>
                  <a:gd name="connsiteY2" fmla="*/ 46147 h 205337"/>
                  <a:gd name="connsiteX3" fmla="*/ 1424 w 241769"/>
                  <a:gd name="connsiteY3" fmla="*/ 65185 h 205337"/>
                  <a:gd name="connsiteX4" fmla="*/ 1424 w 241769"/>
                  <a:gd name="connsiteY4" fmla="*/ 65185 h 205337"/>
                  <a:gd name="connsiteX5" fmla="*/ 1424 w 241769"/>
                  <a:gd name="connsiteY5" fmla="*/ 65185 h 205337"/>
                  <a:gd name="connsiteX6" fmla="*/ 72588 w 241769"/>
                  <a:gd name="connsiteY6" fmla="*/ 201535 h 205337"/>
                  <a:gd name="connsiteX7" fmla="*/ 241769 w 241769"/>
                  <a:gd name="connsiteY7" fmla="*/ 168301 h 205337"/>
                  <a:gd name="connsiteX8" fmla="*/ 221667 w 241769"/>
                  <a:gd name="connsiteY8" fmla="*/ 151096 h 20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769" h="205337">
                    <a:moveTo>
                      <a:pt x="221667" y="151096"/>
                    </a:moveTo>
                    <a:cubicBezTo>
                      <a:pt x="185608" y="100694"/>
                      <a:pt x="149439" y="50365"/>
                      <a:pt x="113306" y="0"/>
                    </a:cubicBezTo>
                    <a:cubicBezTo>
                      <a:pt x="72258" y="2384"/>
                      <a:pt x="37372" y="18782"/>
                      <a:pt x="7109" y="46147"/>
                    </a:cubicBezTo>
                    <a:cubicBezTo>
                      <a:pt x="1056" y="51613"/>
                      <a:pt x="-1988" y="57262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1424" y="65185"/>
                      <a:pt x="1424" y="65185"/>
                      <a:pt x="1424" y="65185"/>
                    </a:cubicBezTo>
                    <a:cubicBezTo>
                      <a:pt x="43682" y="116798"/>
                      <a:pt x="51019" y="157149"/>
                      <a:pt x="72588" y="201535"/>
                    </a:cubicBezTo>
                    <a:cubicBezTo>
                      <a:pt x="133298" y="212540"/>
                      <a:pt x="189239" y="199114"/>
                      <a:pt x="241769" y="168301"/>
                    </a:cubicBezTo>
                    <a:cubicBezTo>
                      <a:pt x="231571" y="166613"/>
                      <a:pt x="227023" y="158543"/>
                      <a:pt x="221667" y="151096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F517699-9D62-4882-9392-D4B0F18DE0D6}"/>
                </a:ext>
              </a:extLst>
            </p:cNvPr>
            <p:cNvGrpSpPr/>
            <p:nvPr/>
          </p:nvGrpSpPr>
          <p:grpSpPr>
            <a:xfrm>
              <a:off x="9232273" y="2240828"/>
              <a:ext cx="1014914" cy="1246329"/>
              <a:chOff x="9232273" y="2240828"/>
              <a:chExt cx="1014914" cy="1246329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7B626A27-FCD6-40CA-8DB4-0D1A6A38221C}"/>
                  </a:ext>
                </a:extLst>
              </p:cNvPr>
              <p:cNvSpPr/>
              <p:nvPr/>
            </p:nvSpPr>
            <p:spPr>
              <a:xfrm>
                <a:off x="9232273" y="2240828"/>
                <a:ext cx="1014914" cy="988012"/>
              </a:xfrm>
              <a:custGeom>
                <a:avLst/>
                <a:gdLst>
                  <a:gd name="connsiteX0" fmla="*/ 1014298 w 1014914"/>
                  <a:gd name="connsiteY0" fmla="*/ 958960 h 988012"/>
                  <a:gd name="connsiteX1" fmla="*/ 791560 w 1014914"/>
                  <a:gd name="connsiteY1" fmla="*/ 136348 h 988012"/>
                  <a:gd name="connsiteX2" fmla="*/ 791487 w 1014914"/>
                  <a:gd name="connsiteY2" fmla="*/ 130882 h 988012"/>
                  <a:gd name="connsiteX3" fmla="*/ 791487 w 1014914"/>
                  <a:gd name="connsiteY3" fmla="*/ 130882 h 988012"/>
                  <a:gd name="connsiteX4" fmla="*/ 761921 w 1014914"/>
                  <a:gd name="connsiteY4" fmla="*/ 18009 h 988012"/>
                  <a:gd name="connsiteX5" fmla="*/ 735472 w 1014914"/>
                  <a:gd name="connsiteY5" fmla="*/ 2603 h 988012"/>
                  <a:gd name="connsiteX6" fmla="*/ 634595 w 1014914"/>
                  <a:gd name="connsiteY6" fmla="*/ 34297 h 988012"/>
                  <a:gd name="connsiteX7" fmla="*/ 464313 w 1014914"/>
                  <a:gd name="connsiteY7" fmla="*/ 89247 h 988012"/>
                  <a:gd name="connsiteX8" fmla="*/ 88241 w 1014914"/>
                  <a:gd name="connsiteY8" fmla="*/ 210374 h 988012"/>
                  <a:gd name="connsiteX9" fmla="*/ 16783 w 1014914"/>
                  <a:gd name="connsiteY9" fmla="*/ 253036 h 988012"/>
                  <a:gd name="connsiteX10" fmla="*/ 6108 w 1014914"/>
                  <a:gd name="connsiteY10" fmla="*/ 316937 h 988012"/>
                  <a:gd name="connsiteX11" fmla="*/ 84426 w 1014914"/>
                  <a:gd name="connsiteY11" fmla="*/ 232457 h 988012"/>
                  <a:gd name="connsiteX12" fmla="*/ 293921 w 1014914"/>
                  <a:gd name="connsiteY12" fmla="*/ 167675 h 988012"/>
                  <a:gd name="connsiteX13" fmla="*/ 721680 w 1014914"/>
                  <a:gd name="connsiteY13" fmla="*/ 35727 h 988012"/>
                  <a:gd name="connsiteX14" fmla="*/ 741525 w 1014914"/>
                  <a:gd name="connsiteY14" fmla="*/ 46805 h 988012"/>
                  <a:gd name="connsiteX15" fmla="*/ 1000836 w 1014914"/>
                  <a:gd name="connsiteY15" fmla="*/ 988013 h 988012"/>
                  <a:gd name="connsiteX16" fmla="*/ 1014298 w 1014914"/>
                  <a:gd name="connsiteY16" fmla="*/ 958960 h 98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14914" h="988012">
                    <a:moveTo>
                      <a:pt x="1014298" y="958960"/>
                    </a:moveTo>
                    <a:cubicBezTo>
                      <a:pt x="1004944" y="922497"/>
                      <a:pt x="830371" y="286894"/>
                      <a:pt x="791560" y="136348"/>
                    </a:cubicBezTo>
                    <a:cubicBezTo>
                      <a:pt x="791120" y="134624"/>
                      <a:pt x="791487" y="132716"/>
                      <a:pt x="791487" y="130882"/>
                    </a:cubicBezTo>
                    <a:cubicBezTo>
                      <a:pt x="791487" y="130882"/>
                      <a:pt x="791487" y="130882"/>
                      <a:pt x="791487" y="130882"/>
                    </a:cubicBezTo>
                    <a:cubicBezTo>
                      <a:pt x="781509" y="93282"/>
                      <a:pt x="770835" y="55829"/>
                      <a:pt x="761921" y="18009"/>
                    </a:cubicBezTo>
                    <a:cubicBezTo>
                      <a:pt x="758069" y="1759"/>
                      <a:pt x="753154" y="-3817"/>
                      <a:pt x="735472" y="2603"/>
                    </a:cubicBezTo>
                    <a:cubicBezTo>
                      <a:pt x="702348" y="14598"/>
                      <a:pt x="668270" y="23878"/>
                      <a:pt x="634595" y="34297"/>
                    </a:cubicBezTo>
                    <a:cubicBezTo>
                      <a:pt x="577846" y="52601"/>
                      <a:pt x="521062" y="70979"/>
                      <a:pt x="464313" y="89247"/>
                    </a:cubicBezTo>
                    <a:cubicBezTo>
                      <a:pt x="338931" y="129598"/>
                      <a:pt x="213513" y="169729"/>
                      <a:pt x="88241" y="210374"/>
                    </a:cubicBezTo>
                    <a:cubicBezTo>
                      <a:pt x="61353" y="219104"/>
                      <a:pt x="35785" y="231026"/>
                      <a:pt x="16783" y="253036"/>
                    </a:cubicBezTo>
                    <a:cubicBezTo>
                      <a:pt x="496" y="271891"/>
                      <a:pt x="-5667" y="293094"/>
                      <a:pt x="6108" y="316937"/>
                    </a:cubicBezTo>
                    <a:cubicBezTo>
                      <a:pt x="11060" y="269176"/>
                      <a:pt x="43818" y="247057"/>
                      <a:pt x="84426" y="232457"/>
                    </a:cubicBezTo>
                    <a:cubicBezTo>
                      <a:pt x="153280" y="207733"/>
                      <a:pt x="223747" y="188181"/>
                      <a:pt x="293921" y="167675"/>
                    </a:cubicBezTo>
                    <a:cubicBezTo>
                      <a:pt x="437168" y="125820"/>
                      <a:pt x="577480" y="74501"/>
                      <a:pt x="721680" y="35727"/>
                    </a:cubicBezTo>
                    <a:cubicBezTo>
                      <a:pt x="733601" y="32499"/>
                      <a:pt x="737930" y="33673"/>
                      <a:pt x="741525" y="46805"/>
                    </a:cubicBezTo>
                    <a:cubicBezTo>
                      <a:pt x="790790" y="228495"/>
                      <a:pt x="988070" y="941609"/>
                      <a:pt x="1000836" y="988013"/>
                    </a:cubicBezTo>
                    <a:cubicBezTo>
                      <a:pt x="1009603" y="977705"/>
                      <a:pt x="1017160" y="970185"/>
                      <a:pt x="1014298" y="958960"/>
                    </a:cubicBezTo>
                    <a:close/>
                  </a:path>
                </a:pathLst>
              </a:custGeom>
              <a:solidFill>
                <a:srgbClr val="AC342A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06C0D5A2-F7D4-4055-920C-76E4E8AF2782}"/>
                  </a:ext>
                </a:extLst>
              </p:cNvPr>
              <p:cNvSpPr/>
              <p:nvPr/>
            </p:nvSpPr>
            <p:spPr>
              <a:xfrm>
                <a:off x="9238638" y="2275035"/>
                <a:ext cx="984135" cy="1003657"/>
              </a:xfrm>
              <a:custGeom>
                <a:avLst/>
                <a:gdLst>
                  <a:gd name="connsiteX0" fmla="*/ 982879 w 984135"/>
                  <a:gd name="connsiteY0" fmla="*/ 932456 h 1003657"/>
                  <a:gd name="connsiteX1" fmla="*/ 735123 w 984135"/>
                  <a:gd name="connsiteY1" fmla="*/ 12599 h 1003657"/>
                  <a:gd name="connsiteX2" fmla="*/ 715278 w 984135"/>
                  <a:gd name="connsiteY2" fmla="*/ 1520 h 1003657"/>
                  <a:gd name="connsiteX3" fmla="*/ 287520 w 984135"/>
                  <a:gd name="connsiteY3" fmla="*/ 133468 h 1003657"/>
                  <a:gd name="connsiteX4" fmla="*/ 78024 w 984135"/>
                  <a:gd name="connsiteY4" fmla="*/ 198250 h 1003657"/>
                  <a:gd name="connsiteX5" fmla="*/ 0 w 984135"/>
                  <a:gd name="connsiteY5" fmla="*/ 280750 h 1003657"/>
                  <a:gd name="connsiteX6" fmla="*/ 652954 w 984135"/>
                  <a:gd name="connsiteY6" fmla="*/ 92017 h 1003657"/>
                  <a:gd name="connsiteX7" fmla="*/ 702586 w 984135"/>
                  <a:gd name="connsiteY7" fmla="*/ 119162 h 1003657"/>
                  <a:gd name="connsiteX8" fmla="*/ 945572 w 984135"/>
                  <a:gd name="connsiteY8" fmla="*/ 1003658 h 1003657"/>
                  <a:gd name="connsiteX9" fmla="*/ 983466 w 984135"/>
                  <a:gd name="connsiteY9" fmla="*/ 953806 h 1003657"/>
                  <a:gd name="connsiteX10" fmla="*/ 982879 w 984135"/>
                  <a:gd name="connsiteY10" fmla="*/ 932456 h 100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4135" h="1003657">
                    <a:moveTo>
                      <a:pt x="982879" y="932456"/>
                    </a:moveTo>
                    <a:cubicBezTo>
                      <a:pt x="964868" y="863456"/>
                      <a:pt x="782114" y="185888"/>
                      <a:pt x="735123" y="12599"/>
                    </a:cubicBezTo>
                    <a:cubicBezTo>
                      <a:pt x="731565" y="-570"/>
                      <a:pt x="727236" y="-1708"/>
                      <a:pt x="715278" y="1520"/>
                    </a:cubicBezTo>
                    <a:cubicBezTo>
                      <a:pt x="571078" y="40331"/>
                      <a:pt x="430729" y="91613"/>
                      <a:pt x="287520" y="133468"/>
                    </a:cubicBezTo>
                    <a:cubicBezTo>
                      <a:pt x="217346" y="153974"/>
                      <a:pt x="146878" y="173526"/>
                      <a:pt x="78024" y="198250"/>
                    </a:cubicBezTo>
                    <a:cubicBezTo>
                      <a:pt x="38003" y="212630"/>
                      <a:pt x="5686" y="234383"/>
                      <a:pt x="0" y="280750"/>
                    </a:cubicBezTo>
                    <a:cubicBezTo>
                      <a:pt x="807" y="282180"/>
                      <a:pt x="436122" y="156322"/>
                      <a:pt x="652954" y="92017"/>
                    </a:cubicBezTo>
                    <a:cubicBezTo>
                      <a:pt x="691654" y="80535"/>
                      <a:pt x="692021" y="80498"/>
                      <a:pt x="702586" y="119162"/>
                    </a:cubicBezTo>
                    <a:cubicBezTo>
                      <a:pt x="743890" y="270295"/>
                      <a:pt x="922719" y="921672"/>
                      <a:pt x="945572" y="1003658"/>
                    </a:cubicBezTo>
                    <a:cubicBezTo>
                      <a:pt x="962960" y="988104"/>
                      <a:pt x="969343" y="972551"/>
                      <a:pt x="983466" y="953806"/>
                    </a:cubicBezTo>
                    <a:cubicBezTo>
                      <a:pt x="984163" y="946689"/>
                      <a:pt x="984750" y="939720"/>
                      <a:pt x="982879" y="932456"/>
                    </a:cubicBezTo>
                    <a:close/>
                  </a:path>
                </a:pathLst>
              </a:custGeom>
              <a:solidFill>
                <a:srgbClr val="FEFEFE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5543E65-B978-40F6-816C-AECA6A584570}"/>
                  </a:ext>
                </a:extLst>
              </p:cNvPr>
              <p:cNvSpPr/>
              <p:nvPr/>
            </p:nvSpPr>
            <p:spPr>
              <a:xfrm>
                <a:off x="9241022" y="2351240"/>
                <a:ext cx="943904" cy="1135917"/>
              </a:xfrm>
              <a:custGeom>
                <a:avLst/>
                <a:gdLst>
                  <a:gd name="connsiteX0" fmla="*/ 942602 w 943904"/>
                  <a:gd name="connsiteY0" fmla="*/ 897006 h 1135917"/>
                  <a:gd name="connsiteX1" fmla="*/ 704860 w 943904"/>
                  <a:gd name="connsiteY1" fmla="*/ 27110 h 1135917"/>
                  <a:gd name="connsiteX2" fmla="*/ 661941 w 943904"/>
                  <a:gd name="connsiteY2" fmla="*/ 3339 h 1135917"/>
                  <a:gd name="connsiteX3" fmla="*/ 24761 w 943904"/>
                  <a:gd name="connsiteY3" fmla="*/ 192513 h 1135917"/>
                  <a:gd name="connsiteX4" fmla="*/ 0 w 943904"/>
                  <a:gd name="connsiteY4" fmla="*/ 208800 h 1135917"/>
                  <a:gd name="connsiteX5" fmla="*/ 290565 w 943904"/>
                  <a:gd name="connsiteY5" fmla="*/ 1121431 h 1135917"/>
                  <a:gd name="connsiteX6" fmla="*/ 312904 w 943904"/>
                  <a:gd name="connsiteY6" fmla="*/ 1134050 h 1135917"/>
                  <a:gd name="connsiteX7" fmla="*/ 935815 w 943904"/>
                  <a:gd name="connsiteY7" fmla="*/ 927416 h 1135917"/>
                  <a:gd name="connsiteX8" fmla="*/ 942602 w 943904"/>
                  <a:gd name="connsiteY8" fmla="*/ 897006 h 1135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3904" h="1135917">
                    <a:moveTo>
                      <a:pt x="942602" y="897006"/>
                    </a:moveTo>
                    <a:cubicBezTo>
                      <a:pt x="923710" y="827529"/>
                      <a:pt x="743780" y="172080"/>
                      <a:pt x="704860" y="27110"/>
                    </a:cubicBezTo>
                    <a:cubicBezTo>
                      <a:pt x="697707" y="442"/>
                      <a:pt x="688720" y="-4401"/>
                      <a:pt x="661941" y="3339"/>
                    </a:cubicBezTo>
                    <a:cubicBezTo>
                      <a:pt x="616198" y="16582"/>
                      <a:pt x="82206" y="175859"/>
                      <a:pt x="24761" y="192513"/>
                    </a:cubicBezTo>
                    <a:cubicBezTo>
                      <a:pt x="15114" y="195301"/>
                      <a:pt x="3852" y="196731"/>
                      <a:pt x="0" y="208800"/>
                    </a:cubicBezTo>
                    <a:cubicBezTo>
                      <a:pt x="5282" y="242071"/>
                      <a:pt x="265070" y="1040546"/>
                      <a:pt x="290565" y="1121431"/>
                    </a:cubicBezTo>
                    <a:cubicBezTo>
                      <a:pt x="294526" y="1133977"/>
                      <a:pt x="298048" y="1138966"/>
                      <a:pt x="312904" y="1134050"/>
                    </a:cubicBezTo>
                    <a:cubicBezTo>
                      <a:pt x="429372" y="1095680"/>
                      <a:pt x="913328" y="941282"/>
                      <a:pt x="935815" y="927416"/>
                    </a:cubicBezTo>
                    <a:cubicBezTo>
                      <a:pt x="943959" y="922647"/>
                      <a:pt x="945389" y="907167"/>
                      <a:pt x="942602" y="897006"/>
                    </a:cubicBezTo>
                    <a:close/>
                  </a:path>
                </a:pathLst>
              </a:custGeom>
              <a:solidFill>
                <a:srgbClr val="DC5849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8A97B7CD-5E37-44DA-A4DE-D5EF768C2CB1}"/>
                  </a:ext>
                </a:extLst>
              </p:cNvPr>
              <p:cNvSpPr/>
              <p:nvPr/>
            </p:nvSpPr>
            <p:spPr>
              <a:xfrm>
                <a:off x="9449297" y="2554354"/>
                <a:ext cx="406061" cy="312708"/>
              </a:xfrm>
              <a:custGeom>
                <a:avLst/>
                <a:gdLst>
                  <a:gd name="connsiteX0" fmla="*/ 2174 w 406061"/>
                  <a:gd name="connsiteY0" fmla="*/ 136240 h 312708"/>
                  <a:gd name="connsiteX1" fmla="*/ 15710 w 406061"/>
                  <a:gd name="connsiteY1" fmla="*/ 109938 h 312708"/>
                  <a:gd name="connsiteX2" fmla="*/ 329165 w 406061"/>
                  <a:gd name="connsiteY2" fmla="*/ 2274 h 312708"/>
                  <a:gd name="connsiteX3" fmla="*/ 356310 w 406061"/>
                  <a:gd name="connsiteY3" fmla="*/ 22487 h 312708"/>
                  <a:gd name="connsiteX4" fmla="*/ 401283 w 406061"/>
                  <a:gd name="connsiteY4" fmla="*/ 170025 h 312708"/>
                  <a:gd name="connsiteX5" fmla="*/ 391746 w 406061"/>
                  <a:gd name="connsiteY5" fmla="*/ 206598 h 312708"/>
                  <a:gd name="connsiteX6" fmla="*/ 92927 w 406061"/>
                  <a:gd name="connsiteY6" fmla="*/ 311254 h 312708"/>
                  <a:gd name="connsiteX7" fmla="*/ 59253 w 406061"/>
                  <a:gd name="connsiteY7" fmla="*/ 295150 h 312708"/>
                  <a:gd name="connsiteX8" fmla="*/ 2174 w 406061"/>
                  <a:gd name="connsiteY8" fmla="*/ 136240 h 312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6061" h="312708">
                    <a:moveTo>
                      <a:pt x="2174" y="136240"/>
                    </a:moveTo>
                    <a:cubicBezTo>
                      <a:pt x="-2888" y="120943"/>
                      <a:pt x="597" y="115074"/>
                      <a:pt x="15710" y="109938"/>
                    </a:cubicBezTo>
                    <a:cubicBezTo>
                      <a:pt x="120403" y="74613"/>
                      <a:pt x="224802" y="38480"/>
                      <a:pt x="329165" y="2274"/>
                    </a:cubicBezTo>
                    <a:cubicBezTo>
                      <a:pt x="345195" y="-3301"/>
                      <a:pt x="348533" y="624"/>
                      <a:pt x="356310" y="22487"/>
                    </a:cubicBezTo>
                    <a:cubicBezTo>
                      <a:pt x="379824" y="88589"/>
                      <a:pt x="387161" y="117935"/>
                      <a:pt x="401283" y="170025"/>
                    </a:cubicBezTo>
                    <a:cubicBezTo>
                      <a:pt x="407740" y="193869"/>
                      <a:pt x="410234" y="200691"/>
                      <a:pt x="391746" y="206598"/>
                    </a:cubicBezTo>
                    <a:cubicBezTo>
                      <a:pt x="320214" y="229414"/>
                      <a:pt x="177775" y="282017"/>
                      <a:pt x="92927" y="311254"/>
                    </a:cubicBezTo>
                    <a:cubicBezTo>
                      <a:pt x="79171" y="315986"/>
                      <a:pt x="64205" y="308796"/>
                      <a:pt x="59253" y="295150"/>
                    </a:cubicBezTo>
                    <a:cubicBezTo>
                      <a:pt x="41388" y="245812"/>
                      <a:pt x="16187" y="178498"/>
                      <a:pt x="2174" y="136240"/>
                    </a:cubicBezTo>
                    <a:close/>
                  </a:path>
                </a:pathLst>
              </a:custGeom>
              <a:solidFill>
                <a:srgbClr val="DE7265"/>
              </a:solidFill>
              <a:ln w="36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5EF2C35C-202C-4E6A-872F-2FAED9D6B2E9}"/>
                </a:ext>
              </a:extLst>
            </p:cNvPr>
            <p:cNvSpPr/>
            <p:nvPr/>
          </p:nvSpPr>
          <p:spPr>
            <a:xfrm>
              <a:off x="9341642" y="2816026"/>
              <a:ext cx="894641" cy="410257"/>
            </a:xfrm>
            <a:custGeom>
              <a:avLst/>
              <a:gdLst>
                <a:gd name="connsiteX0" fmla="*/ 825805 w 894641"/>
                <a:gd name="connsiteY0" fmla="*/ 244 h 410257"/>
                <a:gd name="connsiteX1" fmla="*/ 633550 w 894641"/>
                <a:gd name="connsiteY1" fmla="*/ 62054 h 410257"/>
                <a:gd name="connsiteX2" fmla="*/ 434546 w 894641"/>
                <a:gd name="connsiteY2" fmla="*/ 124305 h 410257"/>
                <a:gd name="connsiteX3" fmla="*/ 403989 w 894641"/>
                <a:gd name="connsiteY3" fmla="*/ 116822 h 410257"/>
                <a:gd name="connsiteX4" fmla="*/ 252783 w 894641"/>
                <a:gd name="connsiteY4" fmla="*/ 31974 h 410257"/>
                <a:gd name="connsiteX5" fmla="*/ 252783 w 894641"/>
                <a:gd name="connsiteY5" fmla="*/ 31974 h 410257"/>
                <a:gd name="connsiteX6" fmla="*/ 252783 w 894641"/>
                <a:gd name="connsiteY6" fmla="*/ 31974 h 410257"/>
                <a:gd name="connsiteX7" fmla="*/ 157151 w 894641"/>
                <a:gd name="connsiteY7" fmla="*/ 24748 h 410257"/>
                <a:gd name="connsiteX8" fmla="*/ 157151 w 894641"/>
                <a:gd name="connsiteY8" fmla="*/ 24748 h 410257"/>
                <a:gd name="connsiteX9" fmla="*/ 157151 w 894641"/>
                <a:gd name="connsiteY9" fmla="*/ 24748 h 410257"/>
                <a:gd name="connsiteX10" fmla="*/ 157664 w 894641"/>
                <a:gd name="connsiteY10" fmla="*/ 45657 h 410257"/>
                <a:gd name="connsiteX11" fmla="*/ 207590 w 894641"/>
                <a:gd name="connsiteY11" fmla="*/ 82597 h 410257"/>
                <a:gd name="connsiteX12" fmla="*/ 262651 w 894641"/>
                <a:gd name="connsiteY12" fmla="*/ 124782 h 410257"/>
                <a:gd name="connsiteX13" fmla="*/ 255461 w 894641"/>
                <a:gd name="connsiteY13" fmla="*/ 154568 h 410257"/>
                <a:gd name="connsiteX14" fmla="*/ 162176 w 894641"/>
                <a:gd name="connsiteY14" fmla="*/ 170635 h 410257"/>
                <a:gd name="connsiteX15" fmla="*/ 72450 w 894641"/>
                <a:gd name="connsiteY15" fmla="*/ 171699 h 410257"/>
                <a:gd name="connsiteX16" fmla="*/ 25863 w 894641"/>
                <a:gd name="connsiteY16" fmla="*/ 147048 h 410257"/>
                <a:gd name="connsiteX17" fmla="*/ 25863 w 894641"/>
                <a:gd name="connsiteY17" fmla="*/ 147048 h 410257"/>
                <a:gd name="connsiteX18" fmla="*/ 13171 w 894641"/>
                <a:gd name="connsiteY18" fmla="*/ 221991 h 410257"/>
                <a:gd name="connsiteX19" fmla="*/ 12841 w 894641"/>
                <a:gd name="connsiteY19" fmla="*/ 237215 h 410257"/>
                <a:gd name="connsiteX20" fmla="*/ 39876 w 894641"/>
                <a:gd name="connsiteY20" fmla="*/ 295173 h 410257"/>
                <a:gd name="connsiteX21" fmla="*/ 51101 w 894641"/>
                <a:gd name="connsiteY21" fmla="*/ 312708 h 410257"/>
                <a:gd name="connsiteX22" fmla="*/ 85986 w 894641"/>
                <a:gd name="connsiteY22" fmla="*/ 362780 h 410257"/>
                <a:gd name="connsiteX23" fmla="*/ 102897 w 894641"/>
                <a:gd name="connsiteY23" fmla="*/ 382589 h 410257"/>
                <a:gd name="connsiteX24" fmla="*/ 107996 w 894641"/>
                <a:gd name="connsiteY24" fmla="*/ 396088 h 410257"/>
                <a:gd name="connsiteX25" fmla="*/ 150511 w 894641"/>
                <a:gd name="connsiteY25" fmla="*/ 410174 h 410257"/>
                <a:gd name="connsiteX26" fmla="*/ 260229 w 894641"/>
                <a:gd name="connsiteY26" fmla="*/ 393520 h 410257"/>
                <a:gd name="connsiteX27" fmla="*/ 433299 w 894641"/>
                <a:gd name="connsiteY27" fmla="*/ 303574 h 410257"/>
                <a:gd name="connsiteX28" fmla="*/ 503620 w 894641"/>
                <a:gd name="connsiteY28" fmla="*/ 261499 h 410257"/>
                <a:gd name="connsiteX29" fmla="*/ 725257 w 894641"/>
                <a:gd name="connsiteY29" fmla="*/ 192755 h 410257"/>
                <a:gd name="connsiteX30" fmla="*/ 894291 w 894641"/>
                <a:gd name="connsiteY30" fmla="*/ 139052 h 410257"/>
                <a:gd name="connsiteX31" fmla="*/ 825805 w 894641"/>
                <a:gd name="connsiteY31" fmla="*/ 244 h 410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94641" h="410257">
                  <a:moveTo>
                    <a:pt x="825805" y="244"/>
                  </a:moveTo>
                  <a:cubicBezTo>
                    <a:pt x="815827" y="-4158"/>
                    <a:pt x="663557" y="52407"/>
                    <a:pt x="633550" y="62054"/>
                  </a:cubicBezTo>
                  <a:cubicBezTo>
                    <a:pt x="567374" y="83257"/>
                    <a:pt x="500722" y="103102"/>
                    <a:pt x="434546" y="124305"/>
                  </a:cubicBezTo>
                  <a:cubicBezTo>
                    <a:pt x="421670" y="128450"/>
                    <a:pt x="413527" y="126286"/>
                    <a:pt x="403989" y="116822"/>
                  </a:cubicBezTo>
                  <a:cubicBezTo>
                    <a:pt x="361474" y="74746"/>
                    <a:pt x="311365" y="45657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52783" y="31974"/>
                    <a:pt x="252783" y="31974"/>
                    <a:pt x="252783" y="31974"/>
                  </a:cubicBezTo>
                  <a:cubicBezTo>
                    <a:pt x="221236" y="25005"/>
                    <a:pt x="189835" y="16384"/>
                    <a:pt x="157151" y="24748"/>
                  </a:cubicBezTo>
                  <a:lnTo>
                    <a:pt x="157151" y="24748"/>
                  </a:lnTo>
                  <a:lnTo>
                    <a:pt x="157151" y="24748"/>
                  </a:lnTo>
                  <a:cubicBezTo>
                    <a:pt x="146660" y="31974"/>
                    <a:pt x="150841" y="38797"/>
                    <a:pt x="157664" y="45657"/>
                  </a:cubicBezTo>
                  <a:cubicBezTo>
                    <a:pt x="172447" y="60514"/>
                    <a:pt x="190532" y="70858"/>
                    <a:pt x="207590" y="82597"/>
                  </a:cubicBezTo>
                  <a:cubicBezTo>
                    <a:pt x="226665" y="95729"/>
                    <a:pt x="247097" y="107101"/>
                    <a:pt x="262651" y="124782"/>
                  </a:cubicBezTo>
                  <a:cubicBezTo>
                    <a:pt x="275416" y="139308"/>
                    <a:pt x="273325" y="147158"/>
                    <a:pt x="255461" y="154568"/>
                  </a:cubicBezTo>
                  <a:cubicBezTo>
                    <a:pt x="225564" y="166967"/>
                    <a:pt x="193834" y="169205"/>
                    <a:pt x="162176" y="170635"/>
                  </a:cubicBezTo>
                  <a:cubicBezTo>
                    <a:pt x="132316" y="171993"/>
                    <a:pt x="102347" y="171552"/>
                    <a:pt x="72450" y="171699"/>
                  </a:cubicBezTo>
                  <a:cubicBezTo>
                    <a:pt x="52642" y="171809"/>
                    <a:pt x="37455" y="162712"/>
                    <a:pt x="25863" y="147048"/>
                  </a:cubicBezTo>
                  <a:cubicBezTo>
                    <a:pt x="25863" y="147048"/>
                    <a:pt x="25863" y="147048"/>
                    <a:pt x="25863" y="147048"/>
                  </a:cubicBezTo>
                  <a:cubicBezTo>
                    <a:pt x="-4584" y="174634"/>
                    <a:pt x="-7262" y="188757"/>
                    <a:pt x="13171" y="221991"/>
                  </a:cubicBezTo>
                  <a:cubicBezTo>
                    <a:pt x="16913" y="228081"/>
                    <a:pt x="14235" y="232189"/>
                    <a:pt x="12841" y="237215"/>
                  </a:cubicBezTo>
                  <a:cubicBezTo>
                    <a:pt x="5577" y="263516"/>
                    <a:pt x="14822" y="284939"/>
                    <a:pt x="39876" y="295173"/>
                  </a:cubicBezTo>
                  <a:cubicBezTo>
                    <a:pt x="49193" y="298988"/>
                    <a:pt x="51358" y="303794"/>
                    <a:pt x="51101" y="312708"/>
                  </a:cubicBezTo>
                  <a:cubicBezTo>
                    <a:pt x="50404" y="337762"/>
                    <a:pt x="63573" y="354086"/>
                    <a:pt x="85986" y="362780"/>
                  </a:cubicBezTo>
                  <a:cubicBezTo>
                    <a:pt x="95890" y="366632"/>
                    <a:pt x="103080" y="370373"/>
                    <a:pt x="102897" y="382589"/>
                  </a:cubicBezTo>
                  <a:cubicBezTo>
                    <a:pt x="102824" y="387064"/>
                    <a:pt x="106198" y="391576"/>
                    <a:pt x="107996" y="396088"/>
                  </a:cubicBezTo>
                  <a:cubicBezTo>
                    <a:pt x="120431" y="406139"/>
                    <a:pt x="134774" y="409771"/>
                    <a:pt x="150511" y="410174"/>
                  </a:cubicBezTo>
                  <a:cubicBezTo>
                    <a:pt x="188111" y="411091"/>
                    <a:pt x="224464" y="404342"/>
                    <a:pt x="260229" y="393520"/>
                  </a:cubicBezTo>
                  <a:cubicBezTo>
                    <a:pt x="323544" y="374372"/>
                    <a:pt x="377505" y="337285"/>
                    <a:pt x="433299" y="303574"/>
                  </a:cubicBezTo>
                  <a:cubicBezTo>
                    <a:pt x="456666" y="289451"/>
                    <a:pt x="477098" y="269936"/>
                    <a:pt x="503620" y="261499"/>
                  </a:cubicBezTo>
                  <a:cubicBezTo>
                    <a:pt x="577352" y="238095"/>
                    <a:pt x="651232" y="215168"/>
                    <a:pt x="725257" y="192755"/>
                  </a:cubicBezTo>
                  <a:cubicBezTo>
                    <a:pt x="738317" y="188793"/>
                    <a:pt x="880682" y="143674"/>
                    <a:pt x="894291" y="139052"/>
                  </a:cubicBezTo>
                  <a:cubicBezTo>
                    <a:pt x="900014" y="128670"/>
                    <a:pt x="833692" y="5820"/>
                    <a:pt x="825805" y="244"/>
                  </a:cubicBezTo>
                  <a:close/>
                </a:path>
              </a:pathLst>
            </a:custGeom>
            <a:solidFill>
              <a:srgbClr val="EBAE93"/>
            </a:solidFill>
            <a:ln w="36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9" name="Group 21">
            <a:extLst>
              <a:ext uri="{FF2B5EF4-FFF2-40B4-BE49-F238E27FC236}">
                <a16:creationId xmlns:a16="http://schemas.microsoft.com/office/drawing/2014/main" id="{A05D8064-51DD-4EB1-9B13-A233E107F22C}"/>
              </a:ext>
            </a:extLst>
          </p:cNvPr>
          <p:cNvGrpSpPr/>
          <p:nvPr/>
        </p:nvGrpSpPr>
        <p:grpSpPr>
          <a:xfrm>
            <a:off x="5165233" y="1579611"/>
            <a:ext cx="3248026" cy="646331"/>
            <a:chOff x="4981575" y="3429000"/>
            <a:chExt cx="3248026" cy="64633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166DADA-A268-430F-B646-601E948CCDC4}"/>
                </a:ext>
              </a:extLst>
            </p:cNvPr>
            <p:cNvSpPr txBox="1"/>
            <p:nvPr/>
          </p:nvSpPr>
          <p:spPr>
            <a:xfrm>
              <a:off x="4981575" y="342900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2064B2A-690B-4A31-8C1A-3A69DDBD158A}"/>
                </a:ext>
              </a:extLst>
            </p:cNvPr>
            <p:cNvSpPr txBox="1"/>
            <p:nvPr/>
          </p:nvSpPr>
          <p:spPr>
            <a:xfrm>
              <a:off x="6248401" y="3429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grpSp>
        <p:nvGrpSpPr>
          <p:cNvPr id="42" name="Group 24">
            <a:extLst>
              <a:ext uri="{FF2B5EF4-FFF2-40B4-BE49-F238E27FC236}">
                <a16:creationId xmlns:a16="http://schemas.microsoft.com/office/drawing/2014/main" id="{A0AE0ABE-F49B-44C9-91D1-A2552946CBAC}"/>
              </a:ext>
            </a:extLst>
          </p:cNvPr>
          <p:cNvGrpSpPr/>
          <p:nvPr/>
        </p:nvGrpSpPr>
        <p:grpSpPr>
          <a:xfrm>
            <a:off x="5165233" y="2521277"/>
            <a:ext cx="3248026" cy="646331"/>
            <a:chOff x="4981575" y="3429000"/>
            <a:chExt cx="3248026" cy="64633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8EE1FF-5045-4AE9-901B-5412119C27CC}"/>
                </a:ext>
              </a:extLst>
            </p:cNvPr>
            <p:cNvSpPr txBox="1"/>
            <p:nvPr/>
          </p:nvSpPr>
          <p:spPr>
            <a:xfrm>
              <a:off x="4981575" y="3429000"/>
              <a:ext cx="13620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Your</a:t>
              </a:r>
            </a:p>
            <a:p>
              <a:r>
                <a:rPr lang="en-US" altLang="ko-KR" dirty="0">
                  <a:solidFill>
                    <a:schemeClr val="accent1"/>
                  </a:solidFill>
                  <a:cs typeface="Arial" pitchFamily="34" charset="0"/>
                </a:rPr>
                <a:t>Text Here</a:t>
              </a:r>
              <a:endParaRPr lang="ko-KR" altLang="en-US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E5DB3A-8D35-49E8-A022-C2594B83FDE2}"/>
                </a:ext>
              </a:extLst>
            </p:cNvPr>
            <p:cNvSpPr txBox="1"/>
            <p:nvPr/>
          </p:nvSpPr>
          <p:spPr>
            <a:xfrm>
              <a:off x="6248401" y="34290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cs typeface="Arial" pitchFamily="34" charset="0"/>
                </a:rPr>
                <a:t>Get a modern PowerPoint  Presentation that is beautifully designed. </a:t>
              </a:r>
              <a:r>
                <a:rPr lang="ko-KR" altLang="en-US" sz="1200" dirty="0">
                  <a:cs typeface="Arial" pitchFamily="34" charset="0"/>
                </a:rPr>
                <a:t>   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5FD6D86-3225-428B-9B9F-91DF9C38241A}"/>
              </a:ext>
            </a:extLst>
          </p:cNvPr>
          <p:cNvSpPr txBox="1"/>
          <p:nvPr/>
        </p:nvSpPr>
        <p:spPr>
          <a:xfrm>
            <a:off x="7617899" y="3006782"/>
            <a:ext cx="3820609" cy="129266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Quality Professional </a:t>
            </a:r>
          </a:p>
          <a:p>
            <a:pPr algn="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PPT Presentation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CF977B-8932-438D-9A0B-0B6BF323DAE4}"/>
              </a:ext>
            </a:extLst>
          </p:cNvPr>
          <p:cNvSpPr txBox="1"/>
          <p:nvPr/>
        </p:nvSpPr>
        <p:spPr>
          <a:xfrm>
            <a:off x="6274805" y="4447300"/>
            <a:ext cx="5163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Get a modern PowerPoint  Presentation that is beautifully designed. </a:t>
            </a:r>
          </a:p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2987B31-FC94-4CF6-AD32-D6749C420D72}"/>
              </a:ext>
            </a:extLst>
          </p:cNvPr>
          <p:cNvGrpSpPr/>
          <p:nvPr/>
        </p:nvGrpSpPr>
        <p:grpSpPr>
          <a:xfrm>
            <a:off x="9787887" y="1406472"/>
            <a:ext cx="1522974" cy="1523808"/>
            <a:chOff x="2667000" y="0"/>
            <a:chExt cx="6858000" cy="6861753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5057747C-7949-42A8-97AD-A6EBEFA340AC}"/>
                </a:ext>
              </a:extLst>
            </p:cNvPr>
            <p:cNvSpPr/>
            <p:nvPr/>
          </p:nvSpPr>
          <p:spPr>
            <a:xfrm>
              <a:off x="2667000" y="0"/>
              <a:ext cx="6858000" cy="6858000"/>
            </a:xfrm>
            <a:custGeom>
              <a:avLst/>
              <a:gdLst>
                <a:gd name="connsiteX0" fmla="*/ 6858000 w 6858000"/>
                <a:gd name="connsiteY0" fmla="*/ 3429000 h 6858000"/>
                <a:gd name="connsiteX1" fmla="*/ 3429000 w 6858000"/>
                <a:gd name="connsiteY1" fmla="*/ 6858000 h 6858000"/>
                <a:gd name="connsiteX2" fmla="*/ 0 w 6858000"/>
                <a:gd name="connsiteY2" fmla="*/ 3429000 h 6858000"/>
                <a:gd name="connsiteX3" fmla="*/ 3429000 w 6858000"/>
                <a:gd name="connsiteY3" fmla="*/ 0 h 6858000"/>
                <a:gd name="connsiteX4" fmla="*/ 6858000 w 6858000"/>
                <a:gd name="connsiteY4" fmla="*/ 3429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00" h="6858000">
                  <a:moveTo>
                    <a:pt x="6858000" y="3429000"/>
                  </a:moveTo>
                  <a:cubicBezTo>
                    <a:pt x="6858000" y="5322785"/>
                    <a:pt x="5322785" y="6858000"/>
                    <a:pt x="3429000" y="6858000"/>
                  </a:cubicBezTo>
                  <a:cubicBezTo>
                    <a:pt x="1535216" y="6858000"/>
                    <a:pt x="0" y="5322785"/>
                    <a:pt x="0" y="3429000"/>
                  </a:cubicBezTo>
                  <a:cubicBezTo>
                    <a:pt x="0" y="1535216"/>
                    <a:pt x="1535216" y="0"/>
                    <a:pt x="3429000" y="0"/>
                  </a:cubicBezTo>
                  <a:cubicBezTo>
                    <a:pt x="5322785" y="0"/>
                    <a:pt x="6858000" y="1535216"/>
                    <a:pt x="6858000" y="3429000"/>
                  </a:cubicBezTo>
                  <a:close/>
                </a:path>
              </a:pathLst>
            </a:custGeom>
            <a:solidFill>
              <a:schemeClr val="accent6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653AD281-2362-46F4-80C1-4ECA6A4BC898}"/>
                </a:ext>
              </a:extLst>
            </p:cNvPr>
            <p:cNvSpPr/>
            <p:nvPr/>
          </p:nvSpPr>
          <p:spPr>
            <a:xfrm>
              <a:off x="4735285" y="1052606"/>
              <a:ext cx="4670270" cy="5809147"/>
            </a:xfrm>
            <a:custGeom>
              <a:avLst/>
              <a:gdLst>
                <a:gd name="connsiteX0" fmla="*/ 4586337 w 4670270"/>
                <a:gd name="connsiteY0" fmla="*/ 3256280 h 5809147"/>
                <a:gd name="connsiteX1" fmla="*/ 4336032 w 4670270"/>
                <a:gd name="connsiteY1" fmla="*/ 3376748 h 5809147"/>
                <a:gd name="connsiteX2" fmla="*/ 4296033 w 4670270"/>
                <a:gd name="connsiteY2" fmla="*/ 3374622 h 5809147"/>
                <a:gd name="connsiteX3" fmla="*/ 4258318 w 4670270"/>
                <a:gd name="connsiteY3" fmla="*/ 3349820 h 5809147"/>
                <a:gd name="connsiteX4" fmla="*/ 4209344 w 4670270"/>
                <a:gd name="connsiteY4" fmla="*/ 3289507 h 5809147"/>
                <a:gd name="connsiteX5" fmla="*/ 3988250 w 4670270"/>
                <a:gd name="connsiteY5" fmla="*/ 2671028 h 5809147"/>
                <a:gd name="connsiteX6" fmla="*/ 3751645 w 4670270"/>
                <a:gd name="connsiteY6" fmla="*/ 2350646 h 5809147"/>
                <a:gd name="connsiteX7" fmla="*/ 3628500 w 4670270"/>
                <a:gd name="connsiteY7" fmla="*/ 2215455 h 5809147"/>
                <a:gd name="connsiteX8" fmla="*/ 3502757 w 4670270"/>
                <a:gd name="connsiteY8" fmla="*/ 2023021 h 5809147"/>
                <a:gd name="connsiteX9" fmla="*/ 3432603 w 4670270"/>
                <a:gd name="connsiteY9" fmla="*/ 1884287 h 5809147"/>
                <a:gd name="connsiteX10" fmla="*/ 3477719 w 4670270"/>
                <a:gd name="connsiteY10" fmla="*/ 1863342 h 5809147"/>
                <a:gd name="connsiteX11" fmla="*/ 3465357 w 4670270"/>
                <a:gd name="connsiteY11" fmla="*/ 1767598 h 5809147"/>
                <a:gd name="connsiteX12" fmla="*/ 3474569 w 4670270"/>
                <a:gd name="connsiteY12" fmla="*/ 1609258 h 5809147"/>
                <a:gd name="connsiteX13" fmla="*/ 3553306 w 4670270"/>
                <a:gd name="connsiteY13" fmla="*/ 1488318 h 5809147"/>
                <a:gd name="connsiteX14" fmla="*/ 3632358 w 4670270"/>
                <a:gd name="connsiteY14" fmla="*/ 1219903 h 5809147"/>
                <a:gd name="connsiteX15" fmla="*/ 3630626 w 4670270"/>
                <a:gd name="connsiteY15" fmla="*/ 1051484 h 5809147"/>
                <a:gd name="connsiteX16" fmla="*/ 3651019 w 4670270"/>
                <a:gd name="connsiteY16" fmla="*/ 961724 h 5809147"/>
                <a:gd name="connsiteX17" fmla="*/ 3652751 w 4670270"/>
                <a:gd name="connsiteY17" fmla="*/ 946607 h 5809147"/>
                <a:gd name="connsiteX18" fmla="*/ 3670939 w 4670270"/>
                <a:gd name="connsiteY18" fmla="*/ 875507 h 5809147"/>
                <a:gd name="connsiteX19" fmla="*/ 3709993 w 4670270"/>
                <a:gd name="connsiteY19" fmla="*/ 805510 h 5809147"/>
                <a:gd name="connsiteX20" fmla="*/ 3728811 w 4670270"/>
                <a:gd name="connsiteY20" fmla="*/ 572920 h 5809147"/>
                <a:gd name="connsiteX21" fmla="*/ 3716213 w 4670270"/>
                <a:gd name="connsiteY21" fmla="*/ 518356 h 5809147"/>
                <a:gd name="connsiteX22" fmla="*/ 3569290 w 4670270"/>
                <a:gd name="connsiteY22" fmla="*/ 273877 h 5809147"/>
                <a:gd name="connsiteX23" fmla="*/ 3495907 w 4670270"/>
                <a:gd name="connsiteY23" fmla="*/ 181440 h 5809147"/>
                <a:gd name="connsiteX24" fmla="*/ 3439846 w 4670270"/>
                <a:gd name="connsiteY24" fmla="*/ 117269 h 5809147"/>
                <a:gd name="connsiteX25" fmla="*/ 3360716 w 4670270"/>
                <a:gd name="connsiteY25" fmla="*/ 107033 h 5809147"/>
                <a:gd name="connsiteX26" fmla="*/ 3295442 w 4670270"/>
                <a:gd name="connsiteY26" fmla="*/ 63491 h 5809147"/>
                <a:gd name="connsiteX27" fmla="*/ 3248751 w 4670270"/>
                <a:gd name="connsiteY27" fmla="*/ 10029 h 5809147"/>
                <a:gd name="connsiteX28" fmla="*/ 3203163 w 4670270"/>
                <a:gd name="connsiteY28" fmla="*/ 7903 h 5809147"/>
                <a:gd name="connsiteX29" fmla="*/ 3145763 w 4670270"/>
                <a:gd name="connsiteY29" fmla="*/ 11367 h 5809147"/>
                <a:gd name="connsiteX30" fmla="*/ 3072695 w 4670270"/>
                <a:gd name="connsiteY30" fmla="*/ 43335 h 5809147"/>
                <a:gd name="connsiteX31" fmla="*/ 3011201 w 4670270"/>
                <a:gd name="connsiteY31" fmla="*/ 85223 h 5809147"/>
                <a:gd name="connsiteX32" fmla="*/ 2949787 w 4670270"/>
                <a:gd name="connsiteY32" fmla="*/ 89632 h 5809147"/>
                <a:gd name="connsiteX33" fmla="*/ 2878766 w 4670270"/>
                <a:gd name="connsiteY33" fmla="*/ 144591 h 5809147"/>
                <a:gd name="connsiteX34" fmla="*/ 2870420 w 4670270"/>
                <a:gd name="connsiteY34" fmla="*/ 202226 h 5809147"/>
                <a:gd name="connsiteX35" fmla="*/ 2843728 w 4670270"/>
                <a:gd name="connsiteY35" fmla="*/ 264743 h 5809147"/>
                <a:gd name="connsiteX36" fmla="*/ 2759636 w 4670270"/>
                <a:gd name="connsiteY36" fmla="*/ 415052 h 5809147"/>
                <a:gd name="connsiteX37" fmla="*/ 2758219 w 4670270"/>
                <a:gd name="connsiteY37" fmla="*/ 489853 h 5809147"/>
                <a:gd name="connsiteX38" fmla="*/ 2715386 w 4670270"/>
                <a:gd name="connsiteY38" fmla="*/ 549614 h 5809147"/>
                <a:gd name="connsiteX39" fmla="*/ 2706725 w 4670270"/>
                <a:gd name="connsiteY39" fmla="*/ 555283 h 5809147"/>
                <a:gd name="connsiteX40" fmla="*/ 2689009 w 4670270"/>
                <a:gd name="connsiteY40" fmla="*/ 551661 h 5809147"/>
                <a:gd name="connsiteX41" fmla="*/ 2537677 w 4670270"/>
                <a:gd name="connsiteY41" fmla="*/ 561661 h 5809147"/>
                <a:gd name="connsiteX42" fmla="*/ 2537677 w 4670270"/>
                <a:gd name="connsiteY42" fmla="*/ 561661 h 5809147"/>
                <a:gd name="connsiteX43" fmla="*/ 2537677 w 4670270"/>
                <a:gd name="connsiteY43" fmla="*/ 561661 h 5809147"/>
                <a:gd name="connsiteX44" fmla="*/ 2457443 w 4670270"/>
                <a:gd name="connsiteY44" fmla="*/ 617328 h 5809147"/>
                <a:gd name="connsiteX45" fmla="*/ 2396737 w 4670270"/>
                <a:gd name="connsiteY45" fmla="*/ 725119 h 5809147"/>
                <a:gd name="connsiteX46" fmla="*/ 2376896 w 4670270"/>
                <a:gd name="connsiteY46" fmla="*/ 851807 h 5809147"/>
                <a:gd name="connsiteX47" fmla="*/ 2332567 w 4670270"/>
                <a:gd name="connsiteY47" fmla="*/ 903695 h 5809147"/>
                <a:gd name="connsiteX48" fmla="*/ 2307449 w 4670270"/>
                <a:gd name="connsiteY48" fmla="*/ 921883 h 5809147"/>
                <a:gd name="connsiteX49" fmla="*/ 2246192 w 4670270"/>
                <a:gd name="connsiteY49" fmla="*/ 1155181 h 5809147"/>
                <a:gd name="connsiteX50" fmla="*/ 2259420 w 4670270"/>
                <a:gd name="connsiteY50" fmla="*/ 1325962 h 5809147"/>
                <a:gd name="connsiteX51" fmla="*/ 2303670 w 4670270"/>
                <a:gd name="connsiteY51" fmla="*/ 1497845 h 5809147"/>
                <a:gd name="connsiteX52" fmla="*/ 2343039 w 4670270"/>
                <a:gd name="connsiteY52" fmla="*/ 1558157 h 5809147"/>
                <a:gd name="connsiteX53" fmla="*/ 2375400 w 4670270"/>
                <a:gd name="connsiteY53" fmla="*/ 1624454 h 5809147"/>
                <a:gd name="connsiteX54" fmla="*/ 2362251 w 4670270"/>
                <a:gd name="connsiteY54" fmla="*/ 1803266 h 5809147"/>
                <a:gd name="connsiteX55" fmla="*/ 2410516 w 4670270"/>
                <a:gd name="connsiteY55" fmla="*/ 1872397 h 5809147"/>
                <a:gd name="connsiteX56" fmla="*/ 2439806 w 4670270"/>
                <a:gd name="connsiteY56" fmla="*/ 1874681 h 5809147"/>
                <a:gd name="connsiteX57" fmla="*/ 2461538 w 4670270"/>
                <a:gd name="connsiteY57" fmla="*/ 1897672 h 5809147"/>
                <a:gd name="connsiteX58" fmla="*/ 2458388 w 4670270"/>
                <a:gd name="connsiteY58" fmla="*/ 1921450 h 5809147"/>
                <a:gd name="connsiteX59" fmla="*/ 2483584 w 4670270"/>
                <a:gd name="connsiteY59" fmla="*/ 1972472 h 5809147"/>
                <a:gd name="connsiteX60" fmla="*/ 2516733 w 4670270"/>
                <a:gd name="connsiteY60" fmla="*/ 2007825 h 5809147"/>
                <a:gd name="connsiteX61" fmla="*/ 2555078 w 4670270"/>
                <a:gd name="connsiteY61" fmla="*/ 2061130 h 5809147"/>
                <a:gd name="connsiteX62" fmla="*/ 2600115 w 4670270"/>
                <a:gd name="connsiteY62" fmla="*/ 2129395 h 5809147"/>
                <a:gd name="connsiteX63" fmla="*/ 2553582 w 4670270"/>
                <a:gd name="connsiteY63" fmla="*/ 2161756 h 5809147"/>
                <a:gd name="connsiteX64" fmla="*/ 2527992 w 4670270"/>
                <a:gd name="connsiteY64" fmla="*/ 2168921 h 5809147"/>
                <a:gd name="connsiteX65" fmla="*/ 2462798 w 4670270"/>
                <a:gd name="connsiteY65" fmla="*/ 2191440 h 5809147"/>
                <a:gd name="connsiteX66" fmla="*/ 2379573 w 4670270"/>
                <a:gd name="connsiteY66" fmla="*/ 2234194 h 5809147"/>
                <a:gd name="connsiteX67" fmla="*/ 2311307 w 4670270"/>
                <a:gd name="connsiteY67" fmla="*/ 2324978 h 5809147"/>
                <a:gd name="connsiteX68" fmla="*/ 2270758 w 4670270"/>
                <a:gd name="connsiteY68" fmla="*/ 2701499 h 5809147"/>
                <a:gd name="connsiteX69" fmla="*/ 2262333 w 4670270"/>
                <a:gd name="connsiteY69" fmla="*/ 2777165 h 5809147"/>
                <a:gd name="connsiteX70" fmla="*/ 2286820 w 4670270"/>
                <a:gd name="connsiteY70" fmla="*/ 2891728 h 5809147"/>
                <a:gd name="connsiteX71" fmla="*/ 2322173 w 4670270"/>
                <a:gd name="connsiteY71" fmla="*/ 3085421 h 5809147"/>
                <a:gd name="connsiteX72" fmla="*/ 2317056 w 4670270"/>
                <a:gd name="connsiteY72" fmla="*/ 3110380 h 5809147"/>
                <a:gd name="connsiteX73" fmla="*/ 2283198 w 4670270"/>
                <a:gd name="connsiteY73" fmla="*/ 3267776 h 5809147"/>
                <a:gd name="connsiteX74" fmla="*/ 2364613 w 4670270"/>
                <a:gd name="connsiteY74" fmla="*/ 3496350 h 5809147"/>
                <a:gd name="connsiteX75" fmla="*/ 2544054 w 4670270"/>
                <a:gd name="connsiteY75" fmla="*/ 3834211 h 5809147"/>
                <a:gd name="connsiteX76" fmla="*/ 2544291 w 4670270"/>
                <a:gd name="connsiteY76" fmla="*/ 3892948 h 5809147"/>
                <a:gd name="connsiteX77" fmla="*/ 2450042 w 4670270"/>
                <a:gd name="connsiteY77" fmla="*/ 3946647 h 5809147"/>
                <a:gd name="connsiteX78" fmla="*/ 2413981 w 4670270"/>
                <a:gd name="connsiteY78" fmla="*/ 3973497 h 5809147"/>
                <a:gd name="connsiteX79" fmla="*/ 2398548 w 4670270"/>
                <a:gd name="connsiteY79" fmla="*/ 3978457 h 5809147"/>
                <a:gd name="connsiteX80" fmla="*/ 2259341 w 4670270"/>
                <a:gd name="connsiteY80" fmla="*/ 3973181 h 5809147"/>
                <a:gd name="connsiteX81" fmla="*/ 2153519 w 4670270"/>
                <a:gd name="connsiteY81" fmla="*/ 3983417 h 5809147"/>
                <a:gd name="connsiteX82" fmla="*/ 2066199 w 4670270"/>
                <a:gd name="connsiteY82" fmla="*/ 4006645 h 5809147"/>
                <a:gd name="connsiteX83" fmla="*/ 1895812 w 4670270"/>
                <a:gd name="connsiteY83" fmla="*/ 3979559 h 5809147"/>
                <a:gd name="connsiteX84" fmla="*/ 1600784 w 4670270"/>
                <a:gd name="connsiteY84" fmla="*/ 3814762 h 5809147"/>
                <a:gd name="connsiteX85" fmla="*/ 1523228 w 4670270"/>
                <a:gd name="connsiteY85" fmla="*/ 3802165 h 5809147"/>
                <a:gd name="connsiteX86" fmla="*/ 1384887 w 4670270"/>
                <a:gd name="connsiteY86" fmla="*/ 3816416 h 5809147"/>
                <a:gd name="connsiteX87" fmla="*/ 1240641 w 4670270"/>
                <a:gd name="connsiteY87" fmla="*/ 3842006 h 5809147"/>
                <a:gd name="connsiteX88" fmla="*/ 1201981 w 4670270"/>
                <a:gd name="connsiteY88" fmla="*/ 3872634 h 5809147"/>
                <a:gd name="connsiteX89" fmla="*/ 1145841 w 4670270"/>
                <a:gd name="connsiteY89" fmla="*/ 3959324 h 5809147"/>
                <a:gd name="connsiteX90" fmla="*/ 1110095 w 4670270"/>
                <a:gd name="connsiteY90" fmla="*/ 4035384 h 5809147"/>
                <a:gd name="connsiteX91" fmla="*/ 1069939 w 4670270"/>
                <a:gd name="connsiteY91" fmla="*/ 4072705 h 5809147"/>
                <a:gd name="connsiteX92" fmla="*/ 989942 w 4670270"/>
                <a:gd name="connsiteY92" fmla="*/ 4076878 h 5809147"/>
                <a:gd name="connsiteX93" fmla="*/ 723023 w 4670270"/>
                <a:gd name="connsiteY93" fmla="*/ 4056092 h 5809147"/>
                <a:gd name="connsiteX94" fmla="*/ 601925 w 4670270"/>
                <a:gd name="connsiteY94" fmla="*/ 4037116 h 5809147"/>
                <a:gd name="connsiteX95" fmla="*/ 547991 w 4670270"/>
                <a:gd name="connsiteY95" fmla="*/ 4049950 h 5809147"/>
                <a:gd name="connsiteX96" fmla="*/ 465002 w 4670270"/>
                <a:gd name="connsiteY96" fmla="*/ 4069634 h 5809147"/>
                <a:gd name="connsiteX97" fmla="*/ 364139 w 4670270"/>
                <a:gd name="connsiteY97" fmla="*/ 4020739 h 5809147"/>
                <a:gd name="connsiteX98" fmla="*/ 270285 w 4670270"/>
                <a:gd name="connsiteY98" fmla="*/ 4026959 h 5809147"/>
                <a:gd name="connsiteX99" fmla="*/ 189658 w 4670270"/>
                <a:gd name="connsiteY99" fmla="*/ 4032864 h 5809147"/>
                <a:gd name="connsiteX100" fmla="*/ 127534 w 4670270"/>
                <a:gd name="connsiteY100" fmla="*/ 4035699 h 5809147"/>
                <a:gd name="connsiteX101" fmla="*/ 35884 w 4670270"/>
                <a:gd name="connsiteY101" fmla="*/ 4113806 h 5809147"/>
                <a:gd name="connsiteX102" fmla="*/ 35806 w 4670270"/>
                <a:gd name="connsiteY102" fmla="*/ 4288996 h 5809147"/>
                <a:gd name="connsiteX103" fmla="*/ 73757 w 4670270"/>
                <a:gd name="connsiteY103" fmla="*/ 4326790 h 5809147"/>
                <a:gd name="connsiteX104" fmla="*/ 120369 w 4670270"/>
                <a:gd name="connsiteY104" fmla="*/ 4346553 h 5809147"/>
                <a:gd name="connsiteX105" fmla="*/ 1026239 w 4670270"/>
                <a:gd name="connsiteY105" fmla="*/ 4351198 h 5809147"/>
                <a:gd name="connsiteX106" fmla="*/ 1521890 w 4670270"/>
                <a:gd name="connsiteY106" fmla="*/ 4346317 h 5809147"/>
                <a:gd name="connsiteX107" fmla="*/ 1604327 w 4670270"/>
                <a:gd name="connsiteY107" fmla="*/ 4320491 h 5809147"/>
                <a:gd name="connsiteX108" fmla="*/ 1609839 w 4670270"/>
                <a:gd name="connsiteY108" fmla="*/ 4264115 h 5809147"/>
                <a:gd name="connsiteX109" fmla="*/ 1581100 w 4670270"/>
                <a:gd name="connsiteY109" fmla="*/ 4232463 h 5809147"/>
                <a:gd name="connsiteX110" fmla="*/ 1570785 w 4670270"/>
                <a:gd name="connsiteY110" fmla="*/ 4200653 h 5809147"/>
                <a:gd name="connsiteX111" fmla="*/ 1605036 w 4670270"/>
                <a:gd name="connsiteY111" fmla="*/ 4204826 h 5809147"/>
                <a:gd name="connsiteX112" fmla="*/ 1676450 w 4670270"/>
                <a:gd name="connsiteY112" fmla="*/ 4260808 h 5809147"/>
                <a:gd name="connsiteX113" fmla="*/ 1833295 w 4670270"/>
                <a:gd name="connsiteY113" fmla="*/ 4342380 h 5809147"/>
                <a:gd name="connsiteX114" fmla="*/ 1900221 w 4670270"/>
                <a:gd name="connsiteY114" fmla="*/ 4358836 h 5809147"/>
                <a:gd name="connsiteX115" fmla="*/ 1971242 w 4670270"/>
                <a:gd name="connsiteY115" fmla="*/ 4371749 h 5809147"/>
                <a:gd name="connsiteX116" fmla="*/ 2150605 w 4670270"/>
                <a:gd name="connsiteY116" fmla="*/ 4369072 h 5809147"/>
                <a:gd name="connsiteX117" fmla="*/ 2255168 w 4670270"/>
                <a:gd name="connsiteY117" fmla="*/ 4389150 h 5809147"/>
                <a:gd name="connsiteX118" fmla="*/ 2289812 w 4670270"/>
                <a:gd name="connsiteY118" fmla="*/ 4466469 h 5809147"/>
                <a:gd name="connsiteX119" fmla="*/ 2247924 w 4670270"/>
                <a:gd name="connsiteY119" fmla="*/ 4531191 h 5809147"/>
                <a:gd name="connsiteX120" fmla="*/ 2185565 w 4670270"/>
                <a:gd name="connsiteY120" fmla="*/ 4585520 h 5809147"/>
                <a:gd name="connsiteX121" fmla="*/ 2086592 w 4670270"/>
                <a:gd name="connsiteY121" fmla="*/ 4650163 h 5809147"/>
                <a:gd name="connsiteX122" fmla="*/ 1972187 w 4670270"/>
                <a:gd name="connsiteY122" fmla="*/ 4716460 h 5809147"/>
                <a:gd name="connsiteX123" fmla="*/ 1884316 w 4670270"/>
                <a:gd name="connsiteY123" fmla="*/ 4790945 h 5809147"/>
                <a:gd name="connsiteX124" fmla="*/ 1709756 w 4670270"/>
                <a:gd name="connsiteY124" fmla="*/ 4918499 h 5809147"/>
                <a:gd name="connsiteX125" fmla="*/ 1654562 w 4670270"/>
                <a:gd name="connsiteY125" fmla="*/ 4935821 h 5809147"/>
                <a:gd name="connsiteX126" fmla="*/ 1566140 w 4670270"/>
                <a:gd name="connsiteY126" fmla="*/ 4937081 h 5809147"/>
                <a:gd name="connsiteX127" fmla="*/ 1307961 w 4670270"/>
                <a:gd name="connsiteY127" fmla="*/ 4957474 h 5809147"/>
                <a:gd name="connsiteX128" fmla="*/ 800264 w 4670270"/>
                <a:gd name="connsiteY128" fmla="*/ 5049045 h 5809147"/>
                <a:gd name="connsiteX129" fmla="*/ 532952 w 4670270"/>
                <a:gd name="connsiteY129" fmla="*/ 5113688 h 5809147"/>
                <a:gd name="connsiteX130" fmla="*/ 376501 w 4670270"/>
                <a:gd name="connsiteY130" fmla="*/ 5247856 h 5809147"/>
                <a:gd name="connsiteX131" fmla="*/ 341384 w 4670270"/>
                <a:gd name="connsiteY131" fmla="*/ 5481784 h 5809147"/>
                <a:gd name="connsiteX132" fmla="*/ 413901 w 4670270"/>
                <a:gd name="connsiteY132" fmla="*/ 5675320 h 5809147"/>
                <a:gd name="connsiteX133" fmla="*/ 421303 w 4670270"/>
                <a:gd name="connsiteY133" fmla="*/ 5678391 h 5809147"/>
                <a:gd name="connsiteX134" fmla="*/ 1099780 w 4670270"/>
                <a:gd name="connsiteY134" fmla="*/ 5799016 h 5809147"/>
                <a:gd name="connsiteX135" fmla="*/ 1650861 w 4670270"/>
                <a:gd name="connsiteY135" fmla="*/ 5795551 h 5809147"/>
                <a:gd name="connsiteX136" fmla="*/ 2428232 w 4670270"/>
                <a:gd name="connsiteY136" fmla="*/ 5640203 h 5809147"/>
                <a:gd name="connsiteX137" fmla="*/ 3867625 w 4670270"/>
                <a:gd name="connsiteY137" fmla="*/ 4721184 h 5809147"/>
                <a:gd name="connsiteX138" fmla="*/ 4641217 w 4670270"/>
                <a:gd name="connsiteY138" fmla="*/ 3391787 h 5809147"/>
                <a:gd name="connsiteX139" fmla="*/ 4670271 w 4670270"/>
                <a:gd name="connsiteY139" fmla="*/ 3281161 h 5809147"/>
                <a:gd name="connsiteX140" fmla="*/ 4586337 w 4670270"/>
                <a:gd name="connsiteY140" fmla="*/ 3256280 h 5809147"/>
                <a:gd name="connsiteX141" fmla="*/ 1282371 w 4670270"/>
                <a:gd name="connsiteY141" fmla="*/ 4050108 h 5809147"/>
                <a:gd name="connsiteX142" fmla="*/ 1226468 w 4670270"/>
                <a:gd name="connsiteY142" fmla="*/ 4107034 h 5809147"/>
                <a:gd name="connsiteX143" fmla="*/ 1212925 w 4670270"/>
                <a:gd name="connsiteY143" fmla="*/ 4076091 h 5809147"/>
                <a:gd name="connsiteX144" fmla="*/ 1247018 w 4670270"/>
                <a:gd name="connsiteY144" fmla="*/ 4025148 h 5809147"/>
                <a:gd name="connsiteX145" fmla="*/ 1269852 w 4670270"/>
                <a:gd name="connsiteY145" fmla="*/ 4009637 h 5809147"/>
                <a:gd name="connsiteX146" fmla="*/ 1282293 w 4670270"/>
                <a:gd name="connsiteY146" fmla="*/ 4036722 h 5809147"/>
                <a:gd name="connsiteX147" fmla="*/ 1282371 w 4670270"/>
                <a:gd name="connsiteY147" fmla="*/ 4050108 h 5809147"/>
                <a:gd name="connsiteX148" fmla="*/ 1438586 w 4670270"/>
                <a:gd name="connsiteY148" fmla="*/ 4165615 h 5809147"/>
                <a:gd name="connsiteX149" fmla="*/ 1411185 w 4670270"/>
                <a:gd name="connsiteY149" fmla="*/ 4155143 h 5809147"/>
                <a:gd name="connsiteX150" fmla="*/ 1379533 w 4670270"/>
                <a:gd name="connsiteY150" fmla="*/ 4106483 h 5809147"/>
                <a:gd name="connsiteX151" fmla="*/ 1393391 w 4670270"/>
                <a:gd name="connsiteY151" fmla="*/ 4082941 h 5809147"/>
                <a:gd name="connsiteX152" fmla="*/ 1452286 w 4670270"/>
                <a:gd name="connsiteY152" fmla="*/ 4133884 h 5809147"/>
                <a:gd name="connsiteX153" fmla="*/ 1438586 w 4670270"/>
                <a:gd name="connsiteY153" fmla="*/ 4165615 h 5809147"/>
                <a:gd name="connsiteX154" fmla="*/ 2501221 w 4670270"/>
                <a:gd name="connsiteY154" fmla="*/ 2848422 h 5809147"/>
                <a:gd name="connsiteX155" fmla="*/ 2521378 w 4670270"/>
                <a:gd name="connsiteY155" fmla="*/ 2869603 h 5809147"/>
                <a:gd name="connsiteX156" fmla="*/ 2508544 w 4670270"/>
                <a:gd name="connsiteY156" fmla="*/ 2882830 h 5809147"/>
                <a:gd name="connsiteX157" fmla="*/ 2494450 w 4670270"/>
                <a:gd name="connsiteY157" fmla="*/ 2862595 h 5809147"/>
                <a:gd name="connsiteX158" fmla="*/ 2501221 w 4670270"/>
                <a:gd name="connsiteY158" fmla="*/ 2848422 h 5809147"/>
                <a:gd name="connsiteX159" fmla="*/ 3019390 w 4670270"/>
                <a:gd name="connsiteY159" fmla="*/ 2254587 h 5809147"/>
                <a:gd name="connsiteX160" fmla="*/ 2920339 w 4670270"/>
                <a:gd name="connsiteY160" fmla="*/ 2411668 h 5809147"/>
                <a:gd name="connsiteX161" fmla="*/ 2843413 w 4670270"/>
                <a:gd name="connsiteY161" fmla="*/ 2542292 h 5809147"/>
                <a:gd name="connsiteX162" fmla="*/ 2679876 w 4670270"/>
                <a:gd name="connsiteY162" fmla="*/ 2776614 h 5809147"/>
                <a:gd name="connsiteX163" fmla="*/ 2544921 w 4670270"/>
                <a:gd name="connsiteY163" fmla="*/ 3040383 h 5809147"/>
                <a:gd name="connsiteX164" fmla="*/ 2534685 w 4670270"/>
                <a:gd name="connsiteY164" fmla="*/ 3053453 h 5809147"/>
                <a:gd name="connsiteX165" fmla="*/ 2525866 w 4670270"/>
                <a:gd name="connsiteY165" fmla="*/ 3041249 h 5809147"/>
                <a:gd name="connsiteX166" fmla="*/ 2494765 w 4670270"/>
                <a:gd name="connsiteY166" fmla="*/ 2928340 h 5809147"/>
                <a:gd name="connsiteX167" fmla="*/ 2514371 w 4670270"/>
                <a:gd name="connsiteY167" fmla="*/ 2895979 h 5809147"/>
                <a:gd name="connsiteX168" fmla="*/ 2525787 w 4670270"/>
                <a:gd name="connsiteY168" fmla="*/ 2838265 h 5809147"/>
                <a:gd name="connsiteX169" fmla="*/ 2508465 w 4670270"/>
                <a:gd name="connsiteY169" fmla="*/ 2752757 h 5809147"/>
                <a:gd name="connsiteX170" fmla="*/ 2598147 w 4670270"/>
                <a:gd name="connsiteY170" fmla="*/ 2567724 h 5809147"/>
                <a:gd name="connsiteX171" fmla="*/ 2662160 w 4670270"/>
                <a:gd name="connsiteY171" fmla="*/ 2459697 h 5809147"/>
                <a:gd name="connsiteX172" fmla="*/ 2718929 w 4670270"/>
                <a:gd name="connsiteY172" fmla="*/ 2453634 h 5809147"/>
                <a:gd name="connsiteX173" fmla="*/ 2795305 w 4670270"/>
                <a:gd name="connsiteY173" fmla="*/ 2450249 h 5809147"/>
                <a:gd name="connsiteX174" fmla="*/ 2825933 w 4670270"/>
                <a:gd name="connsiteY174" fmla="*/ 2437257 h 5809147"/>
                <a:gd name="connsiteX175" fmla="*/ 2851051 w 4670270"/>
                <a:gd name="connsiteY175" fmla="*/ 2389385 h 5809147"/>
                <a:gd name="connsiteX176" fmla="*/ 2799635 w 4670270"/>
                <a:gd name="connsiteY176" fmla="*/ 2310018 h 5809147"/>
                <a:gd name="connsiteX177" fmla="*/ 2853255 w 4670270"/>
                <a:gd name="connsiteY177" fmla="*/ 2296239 h 5809147"/>
                <a:gd name="connsiteX178" fmla="*/ 2859003 w 4670270"/>
                <a:gd name="connsiteY178" fmla="*/ 2251831 h 5809147"/>
                <a:gd name="connsiteX179" fmla="*/ 2783336 w 4670270"/>
                <a:gd name="connsiteY179" fmla="*/ 2201361 h 5809147"/>
                <a:gd name="connsiteX180" fmla="*/ 2787273 w 4670270"/>
                <a:gd name="connsiteY180" fmla="*/ 2136560 h 5809147"/>
                <a:gd name="connsiteX181" fmla="*/ 2884277 w 4670270"/>
                <a:gd name="connsiteY181" fmla="*/ 2080106 h 5809147"/>
                <a:gd name="connsiteX182" fmla="*/ 2916481 w 4670270"/>
                <a:gd name="connsiteY182" fmla="*/ 2078767 h 5809147"/>
                <a:gd name="connsiteX183" fmla="*/ 3028839 w 4670270"/>
                <a:gd name="connsiteY183" fmla="*/ 2212620 h 5809147"/>
                <a:gd name="connsiteX184" fmla="*/ 3019390 w 4670270"/>
                <a:gd name="connsiteY184" fmla="*/ 2254587 h 580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</a:cxnLst>
              <a:rect l="l" t="t" r="r" b="b"/>
              <a:pathLst>
                <a:path w="4670270" h="5809147">
                  <a:moveTo>
                    <a:pt x="4586337" y="3256280"/>
                  </a:moveTo>
                  <a:cubicBezTo>
                    <a:pt x="4502167" y="3294862"/>
                    <a:pt x="4415084" y="3327537"/>
                    <a:pt x="4336032" y="3376748"/>
                  </a:cubicBezTo>
                  <a:cubicBezTo>
                    <a:pt x="4321938" y="3385488"/>
                    <a:pt x="4309970" y="3388323"/>
                    <a:pt x="4296033" y="3374622"/>
                  </a:cubicBezTo>
                  <a:cubicBezTo>
                    <a:pt x="4285404" y="3364229"/>
                    <a:pt x="4272176" y="3354938"/>
                    <a:pt x="4258318" y="3349820"/>
                  </a:cubicBezTo>
                  <a:cubicBezTo>
                    <a:pt x="4229186" y="3339033"/>
                    <a:pt x="4217296" y="3318798"/>
                    <a:pt x="4209344" y="3289507"/>
                  </a:cubicBezTo>
                  <a:cubicBezTo>
                    <a:pt x="4151630" y="3077705"/>
                    <a:pt x="4085018" y="2868894"/>
                    <a:pt x="3988250" y="2671028"/>
                  </a:cubicBezTo>
                  <a:cubicBezTo>
                    <a:pt x="3928961" y="2549851"/>
                    <a:pt x="3859751" y="2434659"/>
                    <a:pt x="3751645" y="2350646"/>
                  </a:cubicBezTo>
                  <a:cubicBezTo>
                    <a:pt x="3701883" y="2311986"/>
                    <a:pt x="3664798" y="2265138"/>
                    <a:pt x="3628500" y="2215455"/>
                  </a:cubicBezTo>
                  <a:cubicBezTo>
                    <a:pt x="3583148" y="2153331"/>
                    <a:pt x="3554409" y="2080184"/>
                    <a:pt x="3502757" y="2023021"/>
                  </a:cubicBezTo>
                  <a:cubicBezTo>
                    <a:pt x="3465751" y="1981999"/>
                    <a:pt x="3456224" y="1930348"/>
                    <a:pt x="3432603" y="1884287"/>
                  </a:cubicBezTo>
                  <a:cubicBezTo>
                    <a:pt x="3450003" y="1876964"/>
                    <a:pt x="3475829" y="1891924"/>
                    <a:pt x="3477719" y="1863342"/>
                  </a:cubicBezTo>
                  <a:cubicBezTo>
                    <a:pt x="3479845" y="1831060"/>
                    <a:pt x="3483152" y="1799802"/>
                    <a:pt x="3465357" y="1767598"/>
                  </a:cubicBezTo>
                  <a:cubicBezTo>
                    <a:pt x="3436382" y="1715081"/>
                    <a:pt x="3440712" y="1659807"/>
                    <a:pt x="3474569" y="1609258"/>
                  </a:cubicBezTo>
                  <a:cubicBezTo>
                    <a:pt x="3501340" y="1569259"/>
                    <a:pt x="3528032" y="1529340"/>
                    <a:pt x="3553306" y="1488318"/>
                  </a:cubicBezTo>
                  <a:cubicBezTo>
                    <a:pt x="3604328" y="1405408"/>
                    <a:pt x="3626374" y="1315805"/>
                    <a:pt x="3632358" y="1219903"/>
                  </a:cubicBezTo>
                  <a:cubicBezTo>
                    <a:pt x="3635902" y="1163449"/>
                    <a:pt x="3627792" y="1107388"/>
                    <a:pt x="3630626" y="1051484"/>
                  </a:cubicBezTo>
                  <a:cubicBezTo>
                    <a:pt x="3632122" y="1021564"/>
                    <a:pt x="3615351" y="985109"/>
                    <a:pt x="3651019" y="961724"/>
                  </a:cubicBezTo>
                  <a:cubicBezTo>
                    <a:pt x="3653854" y="959913"/>
                    <a:pt x="3654484" y="950858"/>
                    <a:pt x="3652751" y="946607"/>
                  </a:cubicBezTo>
                  <a:cubicBezTo>
                    <a:pt x="3640705" y="918025"/>
                    <a:pt x="3657318" y="896924"/>
                    <a:pt x="3670939" y="875507"/>
                  </a:cubicBezTo>
                  <a:cubicBezTo>
                    <a:pt x="3685348" y="852909"/>
                    <a:pt x="3699993" y="830391"/>
                    <a:pt x="3709993" y="805510"/>
                  </a:cubicBezTo>
                  <a:cubicBezTo>
                    <a:pt x="3740464" y="730001"/>
                    <a:pt x="3764401" y="654177"/>
                    <a:pt x="3728811" y="572920"/>
                  </a:cubicBezTo>
                  <a:cubicBezTo>
                    <a:pt x="3721489" y="556071"/>
                    <a:pt x="3719835" y="536701"/>
                    <a:pt x="3716213" y="518356"/>
                  </a:cubicBezTo>
                  <a:cubicBezTo>
                    <a:pt x="3696608" y="419147"/>
                    <a:pt x="3650153" y="334741"/>
                    <a:pt x="3569290" y="273877"/>
                  </a:cubicBezTo>
                  <a:cubicBezTo>
                    <a:pt x="3535354" y="248366"/>
                    <a:pt x="3508741" y="223879"/>
                    <a:pt x="3495907" y="181440"/>
                  </a:cubicBezTo>
                  <a:cubicBezTo>
                    <a:pt x="3487876" y="154826"/>
                    <a:pt x="3469845" y="126402"/>
                    <a:pt x="3439846" y="117269"/>
                  </a:cubicBezTo>
                  <a:cubicBezTo>
                    <a:pt x="3414729" y="109631"/>
                    <a:pt x="3387250" y="108214"/>
                    <a:pt x="3360716" y="107033"/>
                  </a:cubicBezTo>
                  <a:cubicBezTo>
                    <a:pt x="3329300" y="105616"/>
                    <a:pt x="3309064" y="89711"/>
                    <a:pt x="3295442" y="63491"/>
                  </a:cubicBezTo>
                  <a:cubicBezTo>
                    <a:pt x="3284105" y="41760"/>
                    <a:pt x="3270483" y="22391"/>
                    <a:pt x="3248751" y="10029"/>
                  </a:cubicBezTo>
                  <a:cubicBezTo>
                    <a:pt x="3234027" y="1683"/>
                    <a:pt x="3217020" y="-2648"/>
                    <a:pt x="3203163" y="7903"/>
                  </a:cubicBezTo>
                  <a:cubicBezTo>
                    <a:pt x="3183715" y="22706"/>
                    <a:pt x="3165999" y="19477"/>
                    <a:pt x="3145763" y="11367"/>
                  </a:cubicBezTo>
                  <a:cubicBezTo>
                    <a:pt x="3097733" y="-7844"/>
                    <a:pt x="3091592" y="-6112"/>
                    <a:pt x="3072695" y="43335"/>
                  </a:cubicBezTo>
                  <a:cubicBezTo>
                    <a:pt x="3061199" y="73570"/>
                    <a:pt x="3039468" y="82861"/>
                    <a:pt x="3011201" y="85223"/>
                  </a:cubicBezTo>
                  <a:cubicBezTo>
                    <a:pt x="2990730" y="86955"/>
                    <a:pt x="2970258" y="88136"/>
                    <a:pt x="2949787" y="89632"/>
                  </a:cubicBezTo>
                  <a:cubicBezTo>
                    <a:pt x="2913961" y="92230"/>
                    <a:pt x="2890340" y="109789"/>
                    <a:pt x="2878766" y="144591"/>
                  </a:cubicBezTo>
                  <a:cubicBezTo>
                    <a:pt x="2872467" y="163566"/>
                    <a:pt x="2867034" y="182621"/>
                    <a:pt x="2870420" y="202226"/>
                  </a:cubicBezTo>
                  <a:cubicBezTo>
                    <a:pt x="2875065" y="229627"/>
                    <a:pt x="2861680" y="247185"/>
                    <a:pt x="2843728" y="264743"/>
                  </a:cubicBezTo>
                  <a:cubicBezTo>
                    <a:pt x="2801052" y="306395"/>
                    <a:pt x="2769321" y="354267"/>
                    <a:pt x="2759636" y="415052"/>
                  </a:cubicBezTo>
                  <a:cubicBezTo>
                    <a:pt x="2755621" y="440248"/>
                    <a:pt x="2758692" y="464893"/>
                    <a:pt x="2758219" y="489853"/>
                  </a:cubicBezTo>
                  <a:cubicBezTo>
                    <a:pt x="2757353" y="533158"/>
                    <a:pt x="2755227" y="535993"/>
                    <a:pt x="2715386" y="549614"/>
                  </a:cubicBezTo>
                  <a:cubicBezTo>
                    <a:pt x="2712237" y="550717"/>
                    <a:pt x="2709560" y="553394"/>
                    <a:pt x="2706725" y="555283"/>
                  </a:cubicBezTo>
                  <a:cubicBezTo>
                    <a:pt x="2701292" y="551583"/>
                    <a:pt x="2695308" y="551740"/>
                    <a:pt x="2689009" y="551661"/>
                  </a:cubicBezTo>
                  <a:cubicBezTo>
                    <a:pt x="2638303" y="550953"/>
                    <a:pt x="2587754" y="552764"/>
                    <a:pt x="2537677" y="561661"/>
                  </a:cubicBezTo>
                  <a:cubicBezTo>
                    <a:pt x="2537677" y="561661"/>
                    <a:pt x="2537677" y="561661"/>
                    <a:pt x="2537677" y="561661"/>
                  </a:cubicBezTo>
                  <a:lnTo>
                    <a:pt x="2537677" y="561661"/>
                  </a:lnTo>
                  <a:cubicBezTo>
                    <a:pt x="2497836" y="561031"/>
                    <a:pt x="2480513" y="594731"/>
                    <a:pt x="2457443" y="617328"/>
                  </a:cubicBezTo>
                  <a:cubicBezTo>
                    <a:pt x="2427445" y="646697"/>
                    <a:pt x="2404926" y="681971"/>
                    <a:pt x="2396737" y="725119"/>
                  </a:cubicBezTo>
                  <a:cubicBezTo>
                    <a:pt x="2388785" y="767165"/>
                    <a:pt x="2386029" y="809840"/>
                    <a:pt x="2376896" y="851807"/>
                  </a:cubicBezTo>
                  <a:cubicBezTo>
                    <a:pt x="2370990" y="878735"/>
                    <a:pt x="2362802" y="899443"/>
                    <a:pt x="2332567" y="903695"/>
                  </a:cubicBezTo>
                  <a:cubicBezTo>
                    <a:pt x="2321071" y="905348"/>
                    <a:pt x="2313906" y="912592"/>
                    <a:pt x="2307449" y="921883"/>
                  </a:cubicBezTo>
                  <a:cubicBezTo>
                    <a:pt x="2258948" y="992353"/>
                    <a:pt x="2241074" y="1070933"/>
                    <a:pt x="2246192" y="1155181"/>
                  </a:cubicBezTo>
                  <a:cubicBezTo>
                    <a:pt x="2249657" y="1212187"/>
                    <a:pt x="2254932" y="1269035"/>
                    <a:pt x="2259420" y="1325962"/>
                  </a:cubicBezTo>
                  <a:cubicBezTo>
                    <a:pt x="2264144" y="1385802"/>
                    <a:pt x="2277687" y="1442729"/>
                    <a:pt x="2303670" y="1497845"/>
                  </a:cubicBezTo>
                  <a:cubicBezTo>
                    <a:pt x="2314457" y="1520679"/>
                    <a:pt x="2321780" y="1543749"/>
                    <a:pt x="2343039" y="1558157"/>
                  </a:cubicBezTo>
                  <a:cubicBezTo>
                    <a:pt x="2366896" y="1574456"/>
                    <a:pt x="2377053" y="1596975"/>
                    <a:pt x="2375400" y="1624454"/>
                  </a:cubicBezTo>
                  <a:cubicBezTo>
                    <a:pt x="2371856" y="1684137"/>
                    <a:pt x="2367762" y="1743820"/>
                    <a:pt x="2362251" y="1803266"/>
                  </a:cubicBezTo>
                  <a:cubicBezTo>
                    <a:pt x="2358629" y="1842084"/>
                    <a:pt x="2372014" y="1863657"/>
                    <a:pt x="2410516" y="1872397"/>
                  </a:cubicBezTo>
                  <a:cubicBezTo>
                    <a:pt x="2419965" y="1874523"/>
                    <a:pt x="2430043" y="1874838"/>
                    <a:pt x="2439806" y="1874681"/>
                  </a:cubicBezTo>
                  <a:cubicBezTo>
                    <a:pt x="2456026" y="1874366"/>
                    <a:pt x="2462876" y="1882082"/>
                    <a:pt x="2461538" y="1897672"/>
                  </a:cubicBezTo>
                  <a:cubicBezTo>
                    <a:pt x="2460829" y="1905624"/>
                    <a:pt x="2460200" y="1913734"/>
                    <a:pt x="2458388" y="1921450"/>
                  </a:cubicBezTo>
                  <a:cubicBezTo>
                    <a:pt x="2452719" y="1945544"/>
                    <a:pt x="2458704" y="1962551"/>
                    <a:pt x="2483584" y="1972472"/>
                  </a:cubicBezTo>
                  <a:cubicBezTo>
                    <a:pt x="2499332" y="1978692"/>
                    <a:pt x="2516812" y="1989164"/>
                    <a:pt x="2516733" y="2007825"/>
                  </a:cubicBezTo>
                  <a:cubicBezTo>
                    <a:pt x="2516654" y="2036643"/>
                    <a:pt x="2529646" y="2050894"/>
                    <a:pt x="2555078" y="2061130"/>
                  </a:cubicBezTo>
                  <a:cubicBezTo>
                    <a:pt x="2584368" y="2072941"/>
                    <a:pt x="2597832" y="2102231"/>
                    <a:pt x="2600115" y="2129395"/>
                  </a:cubicBezTo>
                  <a:cubicBezTo>
                    <a:pt x="2602162" y="2153174"/>
                    <a:pt x="2570353" y="2151993"/>
                    <a:pt x="2553582" y="2161756"/>
                  </a:cubicBezTo>
                  <a:cubicBezTo>
                    <a:pt x="2546180" y="2166087"/>
                    <a:pt x="2536732" y="2168212"/>
                    <a:pt x="2527992" y="2168921"/>
                  </a:cubicBezTo>
                  <a:cubicBezTo>
                    <a:pt x="2504134" y="2170732"/>
                    <a:pt x="2483427" y="2180417"/>
                    <a:pt x="2462798" y="2191440"/>
                  </a:cubicBezTo>
                  <a:cubicBezTo>
                    <a:pt x="2435318" y="2206164"/>
                    <a:pt x="2408154" y="2221911"/>
                    <a:pt x="2379573" y="2234194"/>
                  </a:cubicBezTo>
                  <a:cubicBezTo>
                    <a:pt x="2338629" y="2251674"/>
                    <a:pt x="2318394" y="2281200"/>
                    <a:pt x="2311307" y="2324978"/>
                  </a:cubicBezTo>
                  <a:cubicBezTo>
                    <a:pt x="2291072" y="2449855"/>
                    <a:pt x="2277215" y="2575204"/>
                    <a:pt x="2270758" y="2701499"/>
                  </a:cubicBezTo>
                  <a:cubicBezTo>
                    <a:pt x="2269498" y="2726931"/>
                    <a:pt x="2256507" y="2754174"/>
                    <a:pt x="2262333" y="2777165"/>
                  </a:cubicBezTo>
                  <a:cubicBezTo>
                    <a:pt x="2271939" y="2815274"/>
                    <a:pt x="2274616" y="2855036"/>
                    <a:pt x="2286820" y="2891728"/>
                  </a:cubicBezTo>
                  <a:cubicBezTo>
                    <a:pt x="2308001" y="2955032"/>
                    <a:pt x="2317213" y="3019597"/>
                    <a:pt x="2322173" y="3085421"/>
                  </a:cubicBezTo>
                  <a:cubicBezTo>
                    <a:pt x="2322803" y="3094160"/>
                    <a:pt x="2325086" y="3102979"/>
                    <a:pt x="2317056" y="3110380"/>
                  </a:cubicBezTo>
                  <a:cubicBezTo>
                    <a:pt x="2269104" y="3154788"/>
                    <a:pt x="2273435" y="3211715"/>
                    <a:pt x="2283198" y="3267776"/>
                  </a:cubicBezTo>
                  <a:cubicBezTo>
                    <a:pt x="2297214" y="3348324"/>
                    <a:pt x="2330440" y="3422652"/>
                    <a:pt x="2364613" y="3496350"/>
                  </a:cubicBezTo>
                  <a:cubicBezTo>
                    <a:pt x="2418311" y="3612172"/>
                    <a:pt x="2481537" y="3723034"/>
                    <a:pt x="2544054" y="3834211"/>
                  </a:cubicBezTo>
                  <a:cubicBezTo>
                    <a:pt x="2555078" y="3853895"/>
                    <a:pt x="2562715" y="3874839"/>
                    <a:pt x="2544291" y="3892948"/>
                  </a:cubicBezTo>
                  <a:cubicBezTo>
                    <a:pt x="2517913" y="3918853"/>
                    <a:pt x="2486813" y="3938537"/>
                    <a:pt x="2450042" y="3946647"/>
                  </a:cubicBezTo>
                  <a:cubicBezTo>
                    <a:pt x="2433350" y="3950348"/>
                    <a:pt x="2413272" y="3945860"/>
                    <a:pt x="2413981" y="3973497"/>
                  </a:cubicBezTo>
                  <a:cubicBezTo>
                    <a:pt x="2414217" y="3981843"/>
                    <a:pt x="2404532" y="3978693"/>
                    <a:pt x="2398548" y="3978457"/>
                  </a:cubicBezTo>
                  <a:cubicBezTo>
                    <a:pt x="2352172" y="3976646"/>
                    <a:pt x="2305717" y="3974363"/>
                    <a:pt x="2259341" y="3973181"/>
                  </a:cubicBezTo>
                  <a:cubicBezTo>
                    <a:pt x="2223673" y="3972315"/>
                    <a:pt x="2186588" y="3969717"/>
                    <a:pt x="2153519" y="3983417"/>
                  </a:cubicBezTo>
                  <a:cubicBezTo>
                    <a:pt x="2125016" y="3995306"/>
                    <a:pt x="2096198" y="4003417"/>
                    <a:pt x="2066199" y="4006645"/>
                  </a:cubicBezTo>
                  <a:cubicBezTo>
                    <a:pt x="2007304" y="4012943"/>
                    <a:pt x="1947778" y="4017196"/>
                    <a:pt x="1895812" y="3979559"/>
                  </a:cubicBezTo>
                  <a:cubicBezTo>
                    <a:pt x="1803926" y="3913026"/>
                    <a:pt x="1711410" y="3848540"/>
                    <a:pt x="1600784" y="3814762"/>
                  </a:cubicBezTo>
                  <a:cubicBezTo>
                    <a:pt x="1574643" y="3806810"/>
                    <a:pt x="1550392" y="3799251"/>
                    <a:pt x="1523228" y="3802165"/>
                  </a:cubicBezTo>
                  <a:cubicBezTo>
                    <a:pt x="1477088" y="3807125"/>
                    <a:pt x="1430948" y="3811219"/>
                    <a:pt x="1384887" y="3816416"/>
                  </a:cubicBezTo>
                  <a:cubicBezTo>
                    <a:pt x="1336306" y="3821928"/>
                    <a:pt x="1286780" y="3822478"/>
                    <a:pt x="1240641" y="3842006"/>
                  </a:cubicBezTo>
                  <a:cubicBezTo>
                    <a:pt x="1224893" y="3848698"/>
                    <a:pt x="1206784" y="3855233"/>
                    <a:pt x="1201981" y="3872634"/>
                  </a:cubicBezTo>
                  <a:cubicBezTo>
                    <a:pt x="1192139" y="3907830"/>
                    <a:pt x="1166864" y="3932002"/>
                    <a:pt x="1145841" y="3959324"/>
                  </a:cubicBezTo>
                  <a:cubicBezTo>
                    <a:pt x="1128440" y="3982000"/>
                    <a:pt x="1112221" y="4004597"/>
                    <a:pt x="1110095" y="4035384"/>
                  </a:cubicBezTo>
                  <a:cubicBezTo>
                    <a:pt x="1108520" y="4057588"/>
                    <a:pt x="1090804" y="4068689"/>
                    <a:pt x="1069939" y="4072705"/>
                  </a:cubicBezTo>
                  <a:cubicBezTo>
                    <a:pt x="1043562" y="4077823"/>
                    <a:pt x="1016791" y="4079004"/>
                    <a:pt x="989942" y="4076878"/>
                  </a:cubicBezTo>
                  <a:cubicBezTo>
                    <a:pt x="900969" y="4069950"/>
                    <a:pt x="811917" y="4063808"/>
                    <a:pt x="723023" y="4056092"/>
                  </a:cubicBezTo>
                  <a:cubicBezTo>
                    <a:pt x="682237" y="4052548"/>
                    <a:pt x="640270" y="4051604"/>
                    <a:pt x="601925" y="4037116"/>
                  </a:cubicBezTo>
                  <a:cubicBezTo>
                    <a:pt x="577989" y="4028061"/>
                    <a:pt x="562872" y="4032864"/>
                    <a:pt x="547991" y="4049950"/>
                  </a:cubicBezTo>
                  <a:cubicBezTo>
                    <a:pt x="524999" y="4076327"/>
                    <a:pt x="496496" y="4078925"/>
                    <a:pt x="465002" y="4069634"/>
                  </a:cubicBezTo>
                  <a:cubicBezTo>
                    <a:pt x="428704" y="4058847"/>
                    <a:pt x="395634" y="4040738"/>
                    <a:pt x="364139" y="4020739"/>
                  </a:cubicBezTo>
                  <a:cubicBezTo>
                    <a:pt x="329967" y="3999086"/>
                    <a:pt x="300677" y="3998141"/>
                    <a:pt x="270285" y="4026959"/>
                  </a:cubicBezTo>
                  <a:cubicBezTo>
                    <a:pt x="246034" y="4049950"/>
                    <a:pt x="218082" y="4052234"/>
                    <a:pt x="189658" y="4032864"/>
                  </a:cubicBezTo>
                  <a:cubicBezTo>
                    <a:pt x="168241" y="4018298"/>
                    <a:pt x="147691" y="4021526"/>
                    <a:pt x="127534" y="4035699"/>
                  </a:cubicBezTo>
                  <a:cubicBezTo>
                    <a:pt x="94544" y="4058926"/>
                    <a:pt x="66592" y="4088059"/>
                    <a:pt x="35884" y="4113806"/>
                  </a:cubicBezTo>
                  <a:cubicBezTo>
                    <a:pt x="-12066" y="4154119"/>
                    <a:pt x="-11830" y="4249549"/>
                    <a:pt x="35806" y="4288996"/>
                  </a:cubicBezTo>
                  <a:cubicBezTo>
                    <a:pt x="49506" y="4300334"/>
                    <a:pt x="62183" y="4313247"/>
                    <a:pt x="73757" y="4326790"/>
                  </a:cubicBezTo>
                  <a:cubicBezTo>
                    <a:pt x="86434" y="4341514"/>
                    <a:pt x="100685" y="4346474"/>
                    <a:pt x="120369" y="4346553"/>
                  </a:cubicBezTo>
                  <a:cubicBezTo>
                    <a:pt x="422326" y="4347655"/>
                    <a:pt x="724283" y="4350411"/>
                    <a:pt x="1026239" y="4351198"/>
                  </a:cubicBezTo>
                  <a:cubicBezTo>
                    <a:pt x="1191430" y="4351592"/>
                    <a:pt x="1356778" y="4356159"/>
                    <a:pt x="1521890" y="4346317"/>
                  </a:cubicBezTo>
                  <a:cubicBezTo>
                    <a:pt x="1551495" y="4344584"/>
                    <a:pt x="1580785" y="4341907"/>
                    <a:pt x="1604327" y="4320491"/>
                  </a:cubicBezTo>
                  <a:cubicBezTo>
                    <a:pt x="1623854" y="4302696"/>
                    <a:pt x="1626137" y="4284981"/>
                    <a:pt x="1609839" y="4264115"/>
                  </a:cubicBezTo>
                  <a:cubicBezTo>
                    <a:pt x="1601099" y="4252935"/>
                    <a:pt x="1589525" y="4243801"/>
                    <a:pt x="1581100" y="4232463"/>
                  </a:cubicBezTo>
                  <a:cubicBezTo>
                    <a:pt x="1574250" y="4223329"/>
                    <a:pt x="1559211" y="4213408"/>
                    <a:pt x="1570785" y="4200653"/>
                  </a:cubicBezTo>
                  <a:cubicBezTo>
                    <a:pt x="1581100" y="4189315"/>
                    <a:pt x="1594328" y="4199315"/>
                    <a:pt x="1605036" y="4204826"/>
                  </a:cubicBezTo>
                  <a:cubicBezTo>
                    <a:pt x="1632436" y="4218762"/>
                    <a:pt x="1654168" y="4240100"/>
                    <a:pt x="1676450" y="4260808"/>
                  </a:cubicBezTo>
                  <a:cubicBezTo>
                    <a:pt x="1721173" y="4302460"/>
                    <a:pt x="1772510" y="4331120"/>
                    <a:pt x="1833295" y="4342380"/>
                  </a:cubicBezTo>
                  <a:cubicBezTo>
                    <a:pt x="1855971" y="4346553"/>
                    <a:pt x="1881797" y="4345135"/>
                    <a:pt x="1900221" y="4358836"/>
                  </a:cubicBezTo>
                  <a:cubicBezTo>
                    <a:pt x="1923134" y="4375843"/>
                    <a:pt x="1946755" y="4374111"/>
                    <a:pt x="1971242" y="4371749"/>
                  </a:cubicBezTo>
                  <a:cubicBezTo>
                    <a:pt x="2031004" y="4365922"/>
                    <a:pt x="2090844" y="4366788"/>
                    <a:pt x="2150605" y="4369072"/>
                  </a:cubicBezTo>
                  <a:cubicBezTo>
                    <a:pt x="2186116" y="4370489"/>
                    <a:pt x="2221783" y="4374977"/>
                    <a:pt x="2255168" y="4389150"/>
                  </a:cubicBezTo>
                  <a:cubicBezTo>
                    <a:pt x="2292017" y="4404818"/>
                    <a:pt x="2303040" y="4429384"/>
                    <a:pt x="2289812" y="4466469"/>
                  </a:cubicBezTo>
                  <a:cubicBezTo>
                    <a:pt x="2280915" y="4491193"/>
                    <a:pt x="2265798" y="4512058"/>
                    <a:pt x="2247924" y="4531191"/>
                  </a:cubicBezTo>
                  <a:cubicBezTo>
                    <a:pt x="2228949" y="4551584"/>
                    <a:pt x="2202414" y="4564576"/>
                    <a:pt x="2185565" y="4585520"/>
                  </a:cubicBezTo>
                  <a:cubicBezTo>
                    <a:pt x="2158873" y="4618747"/>
                    <a:pt x="2124937" y="4640321"/>
                    <a:pt x="2086592" y="4650163"/>
                  </a:cubicBezTo>
                  <a:cubicBezTo>
                    <a:pt x="2041003" y="4661895"/>
                    <a:pt x="2006674" y="4688193"/>
                    <a:pt x="1972187" y="4716460"/>
                  </a:cubicBezTo>
                  <a:cubicBezTo>
                    <a:pt x="1942503" y="4740789"/>
                    <a:pt x="1912662" y="4765040"/>
                    <a:pt x="1884316" y="4790945"/>
                  </a:cubicBezTo>
                  <a:cubicBezTo>
                    <a:pt x="1830854" y="4839998"/>
                    <a:pt x="1761801" y="4867399"/>
                    <a:pt x="1709756" y="4918499"/>
                  </a:cubicBezTo>
                  <a:cubicBezTo>
                    <a:pt x="1695741" y="4932278"/>
                    <a:pt x="1674482" y="4935270"/>
                    <a:pt x="1654562" y="4935821"/>
                  </a:cubicBezTo>
                  <a:cubicBezTo>
                    <a:pt x="1625114" y="4936608"/>
                    <a:pt x="1595587" y="4936766"/>
                    <a:pt x="1566140" y="4937081"/>
                  </a:cubicBezTo>
                  <a:cubicBezTo>
                    <a:pt x="1479608" y="4937947"/>
                    <a:pt x="1393706" y="4940624"/>
                    <a:pt x="1307961" y="4957474"/>
                  </a:cubicBezTo>
                  <a:cubicBezTo>
                    <a:pt x="1139306" y="4990701"/>
                    <a:pt x="969470" y="5018259"/>
                    <a:pt x="800264" y="5049045"/>
                  </a:cubicBezTo>
                  <a:cubicBezTo>
                    <a:pt x="709953" y="5065501"/>
                    <a:pt x="619641" y="5081957"/>
                    <a:pt x="532952" y="5113688"/>
                  </a:cubicBezTo>
                  <a:cubicBezTo>
                    <a:pt x="463978" y="5138884"/>
                    <a:pt x="413193" y="5182268"/>
                    <a:pt x="376501" y="5247856"/>
                  </a:cubicBezTo>
                  <a:cubicBezTo>
                    <a:pt x="334456" y="5322971"/>
                    <a:pt x="335322" y="5401000"/>
                    <a:pt x="341384" y="5481784"/>
                  </a:cubicBezTo>
                  <a:cubicBezTo>
                    <a:pt x="346817" y="5553592"/>
                    <a:pt x="362250" y="5621070"/>
                    <a:pt x="413901" y="5675320"/>
                  </a:cubicBezTo>
                  <a:cubicBezTo>
                    <a:pt x="416342" y="5676343"/>
                    <a:pt x="418783" y="5677682"/>
                    <a:pt x="421303" y="5678391"/>
                  </a:cubicBezTo>
                  <a:cubicBezTo>
                    <a:pt x="643262" y="5741931"/>
                    <a:pt x="869868" y="5779883"/>
                    <a:pt x="1099780" y="5799016"/>
                  </a:cubicBezTo>
                  <a:cubicBezTo>
                    <a:pt x="1283552" y="5814291"/>
                    <a:pt x="1467089" y="5811614"/>
                    <a:pt x="1650861" y="5795551"/>
                  </a:cubicBezTo>
                  <a:cubicBezTo>
                    <a:pt x="1915811" y="5772324"/>
                    <a:pt x="2175407" y="5722720"/>
                    <a:pt x="2428232" y="5640203"/>
                  </a:cubicBezTo>
                  <a:cubicBezTo>
                    <a:pt x="2986872" y="5457769"/>
                    <a:pt x="3466774" y="5149671"/>
                    <a:pt x="3867625" y="4721184"/>
                  </a:cubicBezTo>
                  <a:cubicBezTo>
                    <a:pt x="4226351" y="4337656"/>
                    <a:pt x="4487601" y="3895547"/>
                    <a:pt x="4641217" y="3391787"/>
                  </a:cubicBezTo>
                  <a:cubicBezTo>
                    <a:pt x="4652319" y="3355332"/>
                    <a:pt x="4666413" y="3319506"/>
                    <a:pt x="4670271" y="3281161"/>
                  </a:cubicBezTo>
                  <a:cubicBezTo>
                    <a:pt x="4647437" y="3255965"/>
                    <a:pt x="4617045" y="3242265"/>
                    <a:pt x="4586337" y="3256280"/>
                  </a:cubicBezTo>
                  <a:close/>
                  <a:moveTo>
                    <a:pt x="1282371" y="4050108"/>
                  </a:moveTo>
                  <a:cubicBezTo>
                    <a:pt x="1282450" y="4093728"/>
                    <a:pt x="1259380" y="4116719"/>
                    <a:pt x="1226468" y="4107034"/>
                  </a:cubicBezTo>
                  <a:cubicBezTo>
                    <a:pt x="1208595" y="4101759"/>
                    <a:pt x="1202138" y="4092862"/>
                    <a:pt x="1212925" y="4076091"/>
                  </a:cubicBezTo>
                  <a:cubicBezTo>
                    <a:pt x="1223948" y="4058926"/>
                    <a:pt x="1234972" y="4041683"/>
                    <a:pt x="1247018" y="4025148"/>
                  </a:cubicBezTo>
                  <a:cubicBezTo>
                    <a:pt x="1252530" y="4017589"/>
                    <a:pt x="1258986" y="4006487"/>
                    <a:pt x="1269852" y="4009637"/>
                  </a:cubicBezTo>
                  <a:cubicBezTo>
                    <a:pt x="1281820" y="4013101"/>
                    <a:pt x="1280797" y="4026486"/>
                    <a:pt x="1282293" y="4036722"/>
                  </a:cubicBezTo>
                  <a:cubicBezTo>
                    <a:pt x="1282922" y="4041131"/>
                    <a:pt x="1282371" y="4045698"/>
                    <a:pt x="1282371" y="4050108"/>
                  </a:cubicBezTo>
                  <a:close/>
                  <a:moveTo>
                    <a:pt x="1438586" y="4165615"/>
                  </a:moveTo>
                  <a:cubicBezTo>
                    <a:pt x="1426618" y="4171599"/>
                    <a:pt x="1418587" y="4162466"/>
                    <a:pt x="1411185" y="4155143"/>
                  </a:cubicBezTo>
                  <a:cubicBezTo>
                    <a:pt x="1397170" y="4141285"/>
                    <a:pt x="1388509" y="4123805"/>
                    <a:pt x="1379533" y="4106483"/>
                  </a:cubicBezTo>
                  <a:cubicBezTo>
                    <a:pt x="1369140" y="4086484"/>
                    <a:pt x="1376856" y="4080736"/>
                    <a:pt x="1393391" y="4082941"/>
                  </a:cubicBezTo>
                  <a:cubicBezTo>
                    <a:pt x="1426381" y="4084752"/>
                    <a:pt x="1448585" y="4104830"/>
                    <a:pt x="1452286" y="4133884"/>
                  </a:cubicBezTo>
                  <a:cubicBezTo>
                    <a:pt x="1453861" y="4147033"/>
                    <a:pt x="1451341" y="4159237"/>
                    <a:pt x="1438586" y="4165615"/>
                  </a:cubicBezTo>
                  <a:close/>
                  <a:moveTo>
                    <a:pt x="2501221" y="2848422"/>
                  </a:moveTo>
                  <a:cubicBezTo>
                    <a:pt x="2511300" y="2850233"/>
                    <a:pt x="2520276" y="2857949"/>
                    <a:pt x="2521378" y="2869603"/>
                  </a:cubicBezTo>
                  <a:cubicBezTo>
                    <a:pt x="2522166" y="2877712"/>
                    <a:pt x="2516575" y="2882830"/>
                    <a:pt x="2508544" y="2882830"/>
                  </a:cubicBezTo>
                  <a:cubicBezTo>
                    <a:pt x="2494686" y="2882830"/>
                    <a:pt x="2495159" y="2872043"/>
                    <a:pt x="2494450" y="2862595"/>
                  </a:cubicBezTo>
                  <a:cubicBezTo>
                    <a:pt x="2495238" y="2856768"/>
                    <a:pt x="2493112" y="2846926"/>
                    <a:pt x="2501221" y="2848422"/>
                  </a:cubicBezTo>
                  <a:close/>
                  <a:moveTo>
                    <a:pt x="3019390" y="2254587"/>
                  </a:moveTo>
                  <a:cubicBezTo>
                    <a:pt x="2970022" y="2296633"/>
                    <a:pt x="2950653" y="2357969"/>
                    <a:pt x="2920339" y="2411668"/>
                  </a:cubicBezTo>
                  <a:cubicBezTo>
                    <a:pt x="2895458" y="2455760"/>
                    <a:pt x="2872782" y="2500404"/>
                    <a:pt x="2843413" y="2542292"/>
                  </a:cubicBezTo>
                  <a:cubicBezTo>
                    <a:pt x="2788769" y="2620242"/>
                    <a:pt x="2732472" y="2697090"/>
                    <a:pt x="2679876" y="2776614"/>
                  </a:cubicBezTo>
                  <a:cubicBezTo>
                    <a:pt x="2624760" y="2859918"/>
                    <a:pt x="2572951" y="2943694"/>
                    <a:pt x="2544921" y="3040383"/>
                  </a:cubicBezTo>
                  <a:cubicBezTo>
                    <a:pt x="2543425" y="3045580"/>
                    <a:pt x="2543661" y="3054477"/>
                    <a:pt x="2534685" y="3053453"/>
                  </a:cubicBezTo>
                  <a:cubicBezTo>
                    <a:pt x="2528543" y="3052745"/>
                    <a:pt x="2527756" y="3046131"/>
                    <a:pt x="2525866" y="3041249"/>
                  </a:cubicBezTo>
                  <a:cubicBezTo>
                    <a:pt x="2511457" y="3004715"/>
                    <a:pt x="2498938" y="2967709"/>
                    <a:pt x="2494765" y="2928340"/>
                  </a:cubicBezTo>
                  <a:cubicBezTo>
                    <a:pt x="2493033" y="2912278"/>
                    <a:pt x="2497600" y="2902908"/>
                    <a:pt x="2514371" y="2895979"/>
                  </a:cubicBezTo>
                  <a:cubicBezTo>
                    <a:pt x="2548542" y="2881886"/>
                    <a:pt x="2553660" y="2860154"/>
                    <a:pt x="2525787" y="2838265"/>
                  </a:cubicBezTo>
                  <a:cubicBezTo>
                    <a:pt x="2493426" y="2812912"/>
                    <a:pt x="2496261" y="2784881"/>
                    <a:pt x="2508465" y="2752757"/>
                  </a:cubicBezTo>
                  <a:cubicBezTo>
                    <a:pt x="2532874" y="2688428"/>
                    <a:pt x="2569171" y="2629848"/>
                    <a:pt x="2598147" y="2567724"/>
                  </a:cubicBezTo>
                  <a:cubicBezTo>
                    <a:pt x="2615941" y="2529537"/>
                    <a:pt x="2640035" y="2495208"/>
                    <a:pt x="2662160" y="2459697"/>
                  </a:cubicBezTo>
                  <a:cubicBezTo>
                    <a:pt x="2682789" y="2426628"/>
                    <a:pt x="2692474" y="2425998"/>
                    <a:pt x="2718929" y="2453634"/>
                  </a:cubicBezTo>
                  <a:cubicBezTo>
                    <a:pt x="2747747" y="2483712"/>
                    <a:pt x="2769951" y="2483082"/>
                    <a:pt x="2795305" y="2450249"/>
                  </a:cubicBezTo>
                  <a:cubicBezTo>
                    <a:pt x="2803572" y="2439540"/>
                    <a:pt x="2814280" y="2438753"/>
                    <a:pt x="2825933" y="2437257"/>
                  </a:cubicBezTo>
                  <a:cubicBezTo>
                    <a:pt x="2860893" y="2432927"/>
                    <a:pt x="2867743" y="2420644"/>
                    <a:pt x="2851051" y="2389385"/>
                  </a:cubicBezTo>
                  <a:cubicBezTo>
                    <a:pt x="2836799" y="2362851"/>
                    <a:pt x="2825067" y="2334663"/>
                    <a:pt x="2799635" y="2310018"/>
                  </a:cubicBezTo>
                  <a:cubicBezTo>
                    <a:pt x="2820815" y="2304743"/>
                    <a:pt x="2837744" y="2302381"/>
                    <a:pt x="2853255" y="2296239"/>
                  </a:cubicBezTo>
                  <a:cubicBezTo>
                    <a:pt x="2879238" y="2286003"/>
                    <a:pt x="2881443" y="2267579"/>
                    <a:pt x="2859003" y="2251831"/>
                  </a:cubicBezTo>
                  <a:cubicBezTo>
                    <a:pt x="2834201" y="2234430"/>
                    <a:pt x="2807981" y="2218998"/>
                    <a:pt x="2783336" y="2201361"/>
                  </a:cubicBezTo>
                  <a:cubicBezTo>
                    <a:pt x="2750503" y="2177818"/>
                    <a:pt x="2752078" y="2155851"/>
                    <a:pt x="2787273" y="2136560"/>
                  </a:cubicBezTo>
                  <a:cubicBezTo>
                    <a:pt x="2820106" y="2118608"/>
                    <a:pt x="2853964" y="2102310"/>
                    <a:pt x="2884277" y="2080106"/>
                  </a:cubicBezTo>
                  <a:cubicBezTo>
                    <a:pt x="2894907" y="2072311"/>
                    <a:pt x="2904906" y="2072626"/>
                    <a:pt x="2916481" y="2078767"/>
                  </a:cubicBezTo>
                  <a:cubicBezTo>
                    <a:pt x="2972069" y="2108294"/>
                    <a:pt x="3008997" y="2153331"/>
                    <a:pt x="3028839" y="2212620"/>
                  </a:cubicBezTo>
                  <a:cubicBezTo>
                    <a:pt x="3034193" y="2228053"/>
                    <a:pt x="3032224" y="2243643"/>
                    <a:pt x="3019390" y="2254587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424B78BF-3886-4BE3-8B6C-967823937FE2}"/>
                </a:ext>
              </a:extLst>
            </p:cNvPr>
            <p:cNvSpPr/>
            <p:nvPr/>
          </p:nvSpPr>
          <p:spPr>
            <a:xfrm>
              <a:off x="3316502" y="2633155"/>
              <a:ext cx="3269871" cy="3914305"/>
            </a:xfrm>
            <a:custGeom>
              <a:avLst/>
              <a:gdLst>
                <a:gd name="connsiteX0" fmla="*/ 273611 w 3269871"/>
                <a:gd name="connsiteY0" fmla="*/ 3136462 h 3914305"/>
                <a:gd name="connsiteX1" fmla="*/ 1024 w 3269871"/>
                <a:gd name="connsiteY1" fmla="*/ 2804271 h 3914305"/>
                <a:gd name="connsiteX2" fmla="*/ 0 w 3269871"/>
                <a:gd name="connsiteY2" fmla="*/ 2799152 h 3914305"/>
                <a:gd name="connsiteX3" fmla="*/ 74958 w 3269871"/>
                <a:gd name="connsiteY3" fmla="*/ 2800334 h 3914305"/>
                <a:gd name="connsiteX4" fmla="*/ 103697 w 3269871"/>
                <a:gd name="connsiteY4" fmla="*/ 2772618 h 3914305"/>
                <a:gd name="connsiteX5" fmla="*/ 106374 w 3269871"/>
                <a:gd name="connsiteY5" fmla="*/ 2437671 h 3914305"/>
                <a:gd name="connsiteX6" fmla="*/ 133538 w 3269871"/>
                <a:gd name="connsiteY6" fmla="*/ 2411451 h 3914305"/>
                <a:gd name="connsiteX7" fmla="*/ 431007 w 3269871"/>
                <a:gd name="connsiteY7" fmla="*/ 2414601 h 3914305"/>
                <a:gd name="connsiteX8" fmla="*/ 456911 w 3269871"/>
                <a:gd name="connsiteY8" fmla="*/ 2388066 h 3914305"/>
                <a:gd name="connsiteX9" fmla="*/ 460297 w 3269871"/>
                <a:gd name="connsiteY9" fmla="*/ 2216656 h 3914305"/>
                <a:gd name="connsiteX10" fmla="*/ 431716 w 3269871"/>
                <a:gd name="connsiteY10" fmla="*/ 2186499 h 3914305"/>
                <a:gd name="connsiteX11" fmla="*/ 346050 w 3269871"/>
                <a:gd name="connsiteY11" fmla="*/ 2187602 h 3914305"/>
                <a:gd name="connsiteX12" fmla="*/ 321247 w 3269871"/>
                <a:gd name="connsiteY12" fmla="*/ 2161854 h 3914305"/>
                <a:gd name="connsiteX13" fmla="*/ 325027 w 3269871"/>
                <a:gd name="connsiteY13" fmla="*/ 1416765 h 3914305"/>
                <a:gd name="connsiteX14" fmla="*/ 327389 w 3269871"/>
                <a:gd name="connsiteY14" fmla="*/ 33670 h 3914305"/>
                <a:gd name="connsiteX15" fmla="*/ 361561 w 3269871"/>
                <a:gd name="connsiteY15" fmla="*/ 49 h 3914305"/>
                <a:gd name="connsiteX16" fmla="*/ 691154 w 3269871"/>
                <a:gd name="connsiteY16" fmla="*/ 3750 h 3914305"/>
                <a:gd name="connsiteX17" fmla="*/ 718555 w 3269871"/>
                <a:gd name="connsiteY17" fmla="*/ 32489 h 3914305"/>
                <a:gd name="connsiteX18" fmla="*/ 715799 w 3269871"/>
                <a:gd name="connsiteY18" fmla="*/ 860724 h 3914305"/>
                <a:gd name="connsiteX19" fmla="*/ 712413 w 3269871"/>
                <a:gd name="connsiteY19" fmla="*/ 2155319 h 3914305"/>
                <a:gd name="connsiteX20" fmla="*/ 680052 w 3269871"/>
                <a:gd name="connsiteY20" fmla="*/ 2187444 h 3914305"/>
                <a:gd name="connsiteX21" fmla="*/ 594386 w 3269871"/>
                <a:gd name="connsiteY21" fmla="*/ 2186499 h 3914305"/>
                <a:gd name="connsiteX22" fmla="*/ 568167 w 3269871"/>
                <a:gd name="connsiteY22" fmla="*/ 2211223 h 3914305"/>
                <a:gd name="connsiteX23" fmla="*/ 567301 w 3269871"/>
                <a:gd name="connsiteY23" fmla="*/ 2393499 h 3914305"/>
                <a:gd name="connsiteX24" fmla="*/ 591316 w 3269871"/>
                <a:gd name="connsiteY24" fmla="*/ 2417514 h 3914305"/>
                <a:gd name="connsiteX25" fmla="*/ 891540 w 3269871"/>
                <a:gd name="connsiteY25" fmla="*/ 2418774 h 3914305"/>
                <a:gd name="connsiteX26" fmla="*/ 920988 w 3269871"/>
                <a:gd name="connsiteY26" fmla="*/ 2448851 h 3914305"/>
                <a:gd name="connsiteX27" fmla="*/ 915949 w 3269871"/>
                <a:gd name="connsiteY27" fmla="*/ 2778445 h 3914305"/>
                <a:gd name="connsiteX28" fmla="*/ 942877 w 3269871"/>
                <a:gd name="connsiteY28" fmla="*/ 2804664 h 3914305"/>
                <a:gd name="connsiteX29" fmla="*/ 2215977 w 3269871"/>
                <a:gd name="connsiteY29" fmla="*/ 2810805 h 3914305"/>
                <a:gd name="connsiteX30" fmla="*/ 3100430 w 3269871"/>
                <a:gd name="connsiteY30" fmla="*/ 2814192 h 3914305"/>
                <a:gd name="connsiteX31" fmla="*/ 3244362 w 3269871"/>
                <a:gd name="connsiteY31" fmla="*/ 2903086 h 3914305"/>
                <a:gd name="connsiteX32" fmla="*/ 3262314 w 3269871"/>
                <a:gd name="connsiteY32" fmla="*/ 3035836 h 3914305"/>
                <a:gd name="connsiteX33" fmla="*/ 3218457 w 3269871"/>
                <a:gd name="connsiteY33" fmla="*/ 3087015 h 3914305"/>
                <a:gd name="connsiteX34" fmla="*/ 3121138 w 3269871"/>
                <a:gd name="connsiteY34" fmla="*/ 3137486 h 3914305"/>
                <a:gd name="connsiteX35" fmla="*/ 3055550 w 3269871"/>
                <a:gd name="connsiteY35" fmla="*/ 3145044 h 3914305"/>
                <a:gd name="connsiteX36" fmla="*/ 2085273 w 3269871"/>
                <a:gd name="connsiteY36" fmla="*/ 3146383 h 3914305"/>
                <a:gd name="connsiteX37" fmla="*/ 1409788 w 3269871"/>
                <a:gd name="connsiteY37" fmla="*/ 3146619 h 3914305"/>
                <a:gd name="connsiteX38" fmla="*/ 1367112 w 3269871"/>
                <a:gd name="connsiteY38" fmla="*/ 3187563 h 3914305"/>
                <a:gd name="connsiteX39" fmla="*/ 1355380 w 3269871"/>
                <a:gd name="connsiteY39" fmla="*/ 3712581 h 3914305"/>
                <a:gd name="connsiteX40" fmla="*/ 1351601 w 3269871"/>
                <a:gd name="connsiteY40" fmla="*/ 3894779 h 3914305"/>
                <a:gd name="connsiteX41" fmla="*/ 1346089 w 3269871"/>
                <a:gd name="connsiteY41" fmla="*/ 3914306 h 3914305"/>
                <a:gd name="connsiteX42" fmla="*/ 1098934 w 3269871"/>
                <a:gd name="connsiteY42" fmla="*/ 3785098 h 3914305"/>
                <a:gd name="connsiteX43" fmla="*/ 1090351 w 3269871"/>
                <a:gd name="connsiteY43" fmla="*/ 3741399 h 3914305"/>
                <a:gd name="connsiteX44" fmla="*/ 1090745 w 3269871"/>
                <a:gd name="connsiteY44" fmla="*/ 3363461 h 3914305"/>
                <a:gd name="connsiteX45" fmla="*/ 1084918 w 3269871"/>
                <a:gd name="connsiteY45" fmla="*/ 3181500 h 3914305"/>
                <a:gd name="connsiteX46" fmla="*/ 1057203 w 3269871"/>
                <a:gd name="connsiteY46" fmla="*/ 3154729 h 3914305"/>
                <a:gd name="connsiteX47" fmla="*/ 893902 w 3269871"/>
                <a:gd name="connsiteY47" fmla="*/ 3149690 h 3914305"/>
                <a:gd name="connsiteX48" fmla="*/ 545491 w 3269871"/>
                <a:gd name="connsiteY48" fmla="*/ 3149060 h 3914305"/>
                <a:gd name="connsiteX49" fmla="*/ 304555 w 3269871"/>
                <a:gd name="connsiteY49" fmla="*/ 3144257 h 3914305"/>
                <a:gd name="connsiteX50" fmla="*/ 273611 w 3269871"/>
                <a:gd name="connsiteY50" fmla="*/ 3136462 h 3914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269871" h="3914305">
                  <a:moveTo>
                    <a:pt x="273611" y="3136462"/>
                  </a:moveTo>
                  <a:cubicBezTo>
                    <a:pt x="174718" y="3032372"/>
                    <a:pt x="85351" y="2920329"/>
                    <a:pt x="1024" y="2804271"/>
                  </a:cubicBezTo>
                  <a:cubicBezTo>
                    <a:pt x="79" y="2803011"/>
                    <a:pt x="315" y="2800885"/>
                    <a:pt x="0" y="2799152"/>
                  </a:cubicBezTo>
                  <a:cubicBezTo>
                    <a:pt x="25038" y="2799389"/>
                    <a:pt x="50156" y="2798365"/>
                    <a:pt x="74958" y="2800334"/>
                  </a:cubicBezTo>
                  <a:cubicBezTo>
                    <a:pt x="96847" y="2802066"/>
                    <a:pt x="103697" y="2795452"/>
                    <a:pt x="103697" y="2772618"/>
                  </a:cubicBezTo>
                  <a:cubicBezTo>
                    <a:pt x="103697" y="2660969"/>
                    <a:pt x="106374" y="2549320"/>
                    <a:pt x="106374" y="2437671"/>
                  </a:cubicBezTo>
                  <a:cubicBezTo>
                    <a:pt x="106374" y="2415939"/>
                    <a:pt x="113066" y="2411136"/>
                    <a:pt x="133538" y="2411451"/>
                  </a:cubicBezTo>
                  <a:cubicBezTo>
                    <a:pt x="232668" y="2413105"/>
                    <a:pt x="331877" y="2412396"/>
                    <a:pt x="431007" y="2414601"/>
                  </a:cubicBezTo>
                  <a:cubicBezTo>
                    <a:pt x="453447" y="2415073"/>
                    <a:pt x="456990" y="2407987"/>
                    <a:pt x="456911" y="2388066"/>
                  </a:cubicBezTo>
                  <a:cubicBezTo>
                    <a:pt x="456754" y="2330903"/>
                    <a:pt x="457856" y="2273740"/>
                    <a:pt x="460297" y="2216656"/>
                  </a:cubicBezTo>
                  <a:cubicBezTo>
                    <a:pt x="461242" y="2194373"/>
                    <a:pt x="457305" y="2184137"/>
                    <a:pt x="431716" y="2186499"/>
                  </a:cubicBezTo>
                  <a:cubicBezTo>
                    <a:pt x="403370" y="2189177"/>
                    <a:pt x="374474" y="2185712"/>
                    <a:pt x="346050" y="2187602"/>
                  </a:cubicBezTo>
                  <a:cubicBezTo>
                    <a:pt x="325184" y="2188940"/>
                    <a:pt x="321090" y="2181303"/>
                    <a:pt x="321247" y="2161854"/>
                  </a:cubicBezTo>
                  <a:cubicBezTo>
                    <a:pt x="323058" y="1913518"/>
                    <a:pt x="324318" y="1665181"/>
                    <a:pt x="325027" y="1416765"/>
                  </a:cubicBezTo>
                  <a:cubicBezTo>
                    <a:pt x="326287" y="955760"/>
                    <a:pt x="327310" y="494754"/>
                    <a:pt x="327389" y="33670"/>
                  </a:cubicBezTo>
                  <a:cubicBezTo>
                    <a:pt x="327389" y="6112"/>
                    <a:pt x="334475" y="-660"/>
                    <a:pt x="361561" y="49"/>
                  </a:cubicBezTo>
                  <a:cubicBezTo>
                    <a:pt x="471399" y="2805"/>
                    <a:pt x="581316" y="3907"/>
                    <a:pt x="691154" y="3750"/>
                  </a:cubicBezTo>
                  <a:cubicBezTo>
                    <a:pt x="714224" y="3750"/>
                    <a:pt x="718633" y="10915"/>
                    <a:pt x="718555" y="32489"/>
                  </a:cubicBezTo>
                  <a:cubicBezTo>
                    <a:pt x="717216" y="308541"/>
                    <a:pt x="718476" y="584672"/>
                    <a:pt x="715799" y="860724"/>
                  </a:cubicBezTo>
                  <a:cubicBezTo>
                    <a:pt x="711705" y="1292203"/>
                    <a:pt x="713673" y="1723761"/>
                    <a:pt x="712413" y="2155319"/>
                  </a:cubicBezTo>
                  <a:cubicBezTo>
                    <a:pt x="712334" y="2181224"/>
                    <a:pt x="706114" y="2189649"/>
                    <a:pt x="680052" y="2187444"/>
                  </a:cubicBezTo>
                  <a:cubicBezTo>
                    <a:pt x="651628" y="2185003"/>
                    <a:pt x="622889" y="2187995"/>
                    <a:pt x="594386" y="2186499"/>
                  </a:cubicBezTo>
                  <a:cubicBezTo>
                    <a:pt x="575174" y="2185476"/>
                    <a:pt x="567773" y="2190121"/>
                    <a:pt x="568167" y="2211223"/>
                  </a:cubicBezTo>
                  <a:cubicBezTo>
                    <a:pt x="569348" y="2271929"/>
                    <a:pt x="568797" y="2332714"/>
                    <a:pt x="567301" y="2393499"/>
                  </a:cubicBezTo>
                  <a:cubicBezTo>
                    <a:pt x="566828" y="2412554"/>
                    <a:pt x="572734" y="2417514"/>
                    <a:pt x="591316" y="2417514"/>
                  </a:cubicBezTo>
                  <a:cubicBezTo>
                    <a:pt x="691390" y="2417435"/>
                    <a:pt x="791465" y="2419325"/>
                    <a:pt x="891540" y="2418774"/>
                  </a:cubicBezTo>
                  <a:cubicBezTo>
                    <a:pt x="915240" y="2418616"/>
                    <a:pt x="921539" y="2425151"/>
                    <a:pt x="920988" y="2448851"/>
                  </a:cubicBezTo>
                  <a:cubicBezTo>
                    <a:pt x="918389" y="2558690"/>
                    <a:pt x="918389" y="2668606"/>
                    <a:pt x="915949" y="2778445"/>
                  </a:cubicBezTo>
                  <a:cubicBezTo>
                    <a:pt x="915476" y="2800334"/>
                    <a:pt x="922562" y="2804585"/>
                    <a:pt x="942877" y="2804664"/>
                  </a:cubicBezTo>
                  <a:cubicBezTo>
                    <a:pt x="1367270" y="2806318"/>
                    <a:pt x="1791584" y="2808522"/>
                    <a:pt x="2215977" y="2810805"/>
                  </a:cubicBezTo>
                  <a:cubicBezTo>
                    <a:pt x="2510768" y="2812380"/>
                    <a:pt x="2805639" y="2816711"/>
                    <a:pt x="3100430" y="2814192"/>
                  </a:cubicBezTo>
                  <a:cubicBezTo>
                    <a:pt x="3173498" y="2813561"/>
                    <a:pt x="3205859" y="2859622"/>
                    <a:pt x="3244362" y="2903086"/>
                  </a:cubicBezTo>
                  <a:cubicBezTo>
                    <a:pt x="3278927" y="2942139"/>
                    <a:pt x="3271211" y="2989854"/>
                    <a:pt x="3262314" y="3035836"/>
                  </a:cubicBezTo>
                  <a:cubicBezTo>
                    <a:pt x="3257590" y="3060245"/>
                    <a:pt x="3239952" y="3075914"/>
                    <a:pt x="3218457" y="3087015"/>
                  </a:cubicBezTo>
                  <a:cubicBezTo>
                    <a:pt x="3186018" y="3103786"/>
                    <a:pt x="3152869" y="3119140"/>
                    <a:pt x="3121138" y="3137486"/>
                  </a:cubicBezTo>
                  <a:cubicBezTo>
                    <a:pt x="3102163" y="3148430"/>
                    <a:pt x="3077675" y="3145044"/>
                    <a:pt x="3055550" y="3145044"/>
                  </a:cubicBezTo>
                  <a:cubicBezTo>
                    <a:pt x="2732098" y="3145674"/>
                    <a:pt x="2408725" y="3146068"/>
                    <a:pt x="2085273" y="3146383"/>
                  </a:cubicBezTo>
                  <a:cubicBezTo>
                    <a:pt x="1860085" y="3146619"/>
                    <a:pt x="1634976" y="3146462"/>
                    <a:pt x="1409788" y="3146619"/>
                  </a:cubicBezTo>
                  <a:cubicBezTo>
                    <a:pt x="1368608" y="3146619"/>
                    <a:pt x="1368608" y="3147013"/>
                    <a:pt x="1367112" y="3187563"/>
                  </a:cubicBezTo>
                  <a:cubicBezTo>
                    <a:pt x="1360656" y="3362516"/>
                    <a:pt x="1356246" y="3537549"/>
                    <a:pt x="1355380" y="3712581"/>
                  </a:cubicBezTo>
                  <a:cubicBezTo>
                    <a:pt x="1355065" y="3773288"/>
                    <a:pt x="1353018" y="3833994"/>
                    <a:pt x="1351601" y="3894779"/>
                  </a:cubicBezTo>
                  <a:cubicBezTo>
                    <a:pt x="1351443" y="3901629"/>
                    <a:pt x="1353333" y="3909345"/>
                    <a:pt x="1346089" y="3914306"/>
                  </a:cubicBezTo>
                  <a:cubicBezTo>
                    <a:pt x="1261762" y="3875016"/>
                    <a:pt x="1177986" y="3834624"/>
                    <a:pt x="1098934" y="3785098"/>
                  </a:cubicBezTo>
                  <a:cubicBezTo>
                    <a:pt x="1088225" y="3772107"/>
                    <a:pt x="1090351" y="3756438"/>
                    <a:pt x="1090351" y="3741399"/>
                  </a:cubicBezTo>
                  <a:cubicBezTo>
                    <a:pt x="1090194" y="3615420"/>
                    <a:pt x="1089170" y="3489440"/>
                    <a:pt x="1090745" y="3363461"/>
                  </a:cubicBezTo>
                  <a:cubicBezTo>
                    <a:pt x="1091454" y="3302597"/>
                    <a:pt x="1083816" y="3242206"/>
                    <a:pt x="1084918" y="3181500"/>
                  </a:cubicBezTo>
                  <a:cubicBezTo>
                    <a:pt x="1085312" y="3161501"/>
                    <a:pt x="1075627" y="3156383"/>
                    <a:pt x="1057203" y="3154729"/>
                  </a:cubicBezTo>
                  <a:cubicBezTo>
                    <a:pt x="1002796" y="3149847"/>
                    <a:pt x="948388" y="3149611"/>
                    <a:pt x="893902" y="3149690"/>
                  </a:cubicBezTo>
                  <a:cubicBezTo>
                    <a:pt x="777765" y="3149847"/>
                    <a:pt x="661549" y="3151737"/>
                    <a:pt x="545491" y="3149060"/>
                  </a:cubicBezTo>
                  <a:cubicBezTo>
                    <a:pt x="465179" y="3147170"/>
                    <a:pt x="384867" y="3143706"/>
                    <a:pt x="304555" y="3144257"/>
                  </a:cubicBezTo>
                  <a:cubicBezTo>
                    <a:pt x="293374" y="3144493"/>
                    <a:pt x="283139" y="3141895"/>
                    <a:pt x="273611" y="3136462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0F1221D6-AB86-4457-8072-D0E10D9C6EFB}"/>
                </a:ext>
              </a:extLst>
            </p:cNvPr>
            <p:cNvSpPr/>
            <p:nvPr/>
          </p:nvSpPr>
          <p:spPr>
            <a:xfrm>
              <a:off x="7273198" y="1604208"/>
              <a:ext cx="731001" cy="1412962"/>
            </a:xfrm>
            <a:custGeom>
              <a:avLst/>
              <a:gdLst>
                <a:gd name="connsiteX0" fmla="*/ 575883 w 731001"/>
                <a:gd name="connsiteY0" fmla="*/ 660034 h 1412962"/>
                <a:gd name="connsiteX1" fmla="*/ 549191 w 731001"/>
                <a:gd name="connsiteY1" fmla="*/ 640980 h 1412962"/>
                <a:gd name="connsiteX2" fmla="*/ 169048 w 731001"/>
                <a:gd name="connsiteY2" fmla="*/ 3761 h 1412962"/>
                <a:gd name="connsiteX3" fmla="*/ 151332 w 731001"/>
                <a:gd name="connsiteY3" fmla="*/ 139 h 1412962"/>
                <a:gd name="connsiteX4" fmla="*/ 0 w 731001"/>
                <a:gd name="connsiteY4" fmla="*/ 10138 h 1412962"/>
                <a:gd name="connsiteX5" fmla="*/ 8582 w 731001"/>
                <a:gd name="connsiteY5" fmla="*/ 26516 h 1412962"/>
                <a:gd name="connsiteX6" fmla="*/ 381245 w 731001"/>
                <a:gd name="connsiteY6" fmla="*/ 676963 h 1412962"/>
                <a:gd name="connsiteX7" fmla="*/ 376442 w 731001"/>
                <a:gd name="connsiteY7" fmla="*/ 711450 h 1412962"/>
                <a:gd name="connsiteX8" fmla="*/ 366915 w 731001"/>
                <a:gd name="connsiteY8" fmla="*/ 1002541 h 1412962"/>
                <a:gd name="connsiteX9" fmla="*/ 367702 w 731001"/>
                <a:gd name="connsiteY9" fmla="*/ 1032539 h 1412962"/>
                <a:gd name="connsiteX10" fmla="*/ 153065 w 731001"/>
                <a:gd name="connsiteY10" fmla="*/ 1299537 h 1412962"/>
                <a:gd name="connsiteX11" fmla="*/ 112436 w 731001"/>
                <a:gd name="connsiteY11" fmla="*/ 1318276 h 1412962"/>
                <a:gd name="connsiteX12" fmla="*/ 61336 w 731001"/>
                <a:gd name="connsiteY12" fmla="*/ 1360322 h 1412962"/>
                <a:gd name="connsiteX13" fmla="*/ 104327 w 731001"/>
                <a:gd name="connsiteY13" fmla="*/ 1412682 h 1412962"/>
                <a:gd name="connsiteX14" fmla="*/ 155269 w 731001"/>
                <a:gd name="connsiteY14" fmla="*/ 1372054 h 1412962"/>
                <a:gd name="connsiteX15" fmla="*/ 172277 w 731001"/>
                <a:gd name="connsiteY15" fmla="*/ 1337016 h 1412962"/>
                <a:gd name="connsiteX16" fmla="*/ 396362 w 731001"/>
                <a:gd name="connsiteY16" fmla="*/ 1057027 h 1412962"/>
                <a:gd name="connsiteX17" fmla="*/ 430377 w 731001"/>
                <a:gd name="connsiteY17" fmla="*/ 1050019 h 1412962"/>
                <a:gd name="connsiteX18" fmla="*/ 717373 w 731001"/>
                <a:gd name="connsiteY18" fmla="*/ 936559 h 1412962"/>
                <a:gd name="connsiteX19" fmla="*/ 575883 w 731001"/>
                <a:gd name="connsiteY19" fmla="*/ 660034 h 1412962"/>
                <a:gd name="connsiteX20" fmla="*/ 521082 w 731001"/>
                <a:gd name="connsiteY20" fmla="*/ 936165 h 1412962"/>
                <a:gd name="connsiteX21" fmla="*/ 448644 w 731001"/>
                <a:gd name="connsiteY21" fmla="*/ 859711 h 1412962"/>
                <a:gd name="connsiteX22" fmla="*/ 523208 w 731001"/>
                <a:gd name="connsiteY22" fmla="*/ 788061 h 1412962"/>
                <a:gd name="connsiteX23" fmla="*/ 594623 w 731001"/>
                <a:gd name="connsiteY23" fmla="*/ 863097 h 1412962"/>
                <a:gd name="connsiteX24" fmla="*/ 521082 w 731001"/>
                <a:gd name="connsiteY24" fmla="*/ 936165 h 141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1001" h="1412962">
                  <a:moveTo>
                    <a:pt x="575883" y="660034"/>
                  </a:moveTo>
                  <a:cubicBezTo>
                    <a:pt x="563600" y="656649"/>
                    <a:pt x="555727" y="651924"/>
                    <a:pt x="549191" y="640980"/>
                  </a:cubicBezTo>
                  <a:cubicBezTo>
                    <a:pt x="422661" y="428469"/>
                    <a:pt x="295815" y="216115"/>
                    <a:pt x="169048" y="3761"/>
                  </a:cubicBezTo>
                  <a:cubicBezTo>
                    <a:pt x="163615" y="60"/>
                    <a:pt x="157632" y="218"/>
                    <a:pt x="151332" y="139"/>
                  </a:cubicBezTo>
                  <a:cubicBezTo>
                    <a:pt x="100626" y="-570"/>
                    <a:pt x="50077" y="1241"/>
                    <a:pt x="0" y="10138"/>
                  </a:cubicBezTo>
                  <a:cubicBezTo>
                    <a:pt x="2834" y="15571"/>
                    <a:pt x="5512" y="21162"/>
                    <a:pt x="8582" y="26516"/>
                  </a:cubicBezTo>
                  <a:cubicBezTo>
                    <a:pt x="132672" y="243436"/>
                    <a:pt x="256526" y="460436"/>
                    <a:pt x="381245" y="676963"/>
                  </a:cubicBezTo>
                  <a:cubicBezTo>
                    <a:pt x="389985" y="692159"/>
                    <a:pt x="389355" y="699088"/>
                    <a:pt x="376442" y="711450"/>
                  </a:cubicBezTo>
                  <a:cubicBezTo>
                    <a:pt x="293689" y="790738"/>
                    <a:pt x="289595" y="916717"/>
                    <a:pt x="366915" y="1002541"/>
                  </a:cubicBezTo>
                  <a:cubicBezTo>
                    <a:pt x="377780" y="1014587"/>
                    <a:pt x="377308" y="1020729"/>
                    <a:pt x="367702" y="1032539"/>
                  </a:cubicBezTo>
                  <a:cubicBezTo>
                    <a:pt x="295736" y="1121198"/>
                    <a:pt x="224401" y="1210407"/>
                    <a:pt x="153065" y="1299537"/>
                  </a:cubicBezTo>
                  <a:cubicBezTo>
                    <a:pt x="142435" y="1312844"/>
                    <a:pt x="134089" y="1323000"/>
                    <a:pt x="112436" y="1318276"/>
                  </a:cubicBezTo>
                  <a:cubicBezTo>
                    <a:pt x="85272" y="1312371"/>
                    <a:pt x="63698" y="1333315"/>
                    <a:pt x="61336" y="1360322"/>
                  </a:cubicBezTo>
                  <a:cubicBezTo>
                    <a:pt x="59132" y="1386305"/>
                    <a:pt x="78265" y="1409690"/>
                    <a:pt x="104327" y="1412682"/>
                  </a:cubicBezTo>
                  <a:cubicBezTo>
                    <a:pt x="128263" y="1415438"/>
                    <a:pt x="152593" y="1397565"/>
                    <a:pt x="155269" y="1372054"/>
                  </a:cubicBezTo>
                  <a:cubicBezTo>
                    <a:pt x="156765" y="1357330"/>
                    <a:pt x="163931" y="1347409"/>
                    <a:pt x="172277" y="1337016"/>
                  </a:cubicBezTo>
                  <a:cubicBezTo>
                    <a:pt x="247156" y="1243791"/>
                    <a:pt x="322507" y="1150960"/>
                    <a:pt x="396362" y="1057027"/>
                  </a:cubicBezTo>
                  <a:cubicBezTo>
                    <a:pt x="407858" y="1042460"/>
                    <a:pt x="415496" y="1042854"/>
                    <a:pt x="430377" y="1050019"/>
                  </a:cubicBezTo>
                  <a:cubicBezTo>
                    <a:pt x="541790" y="1103482"/>
                    <a:pt x="674698" y="1050570"/>
                    <a:pt x="717373" y="936559"/>
                  </a:cubicBezTo>
                  <a:cubicBezTo>
                    <a:pt x="760994" y="820264"/>
                    <a:pt x="696193" y="693025"/>
                    <a:pt x="575883" y="660034"/>
                  </a:cubicBezTo>
                  <a:close/>
                  <a:moveTo>
                    <a:pt x="521082" y="936165"/>
                  </a:moveTo>
                  <a:cubicBezTo>
                    <a:pt x="479824" y="935850"/>
                    <a:pt x="447699" y="901915"/>
                    <a:pt x="448644" y="859711"/>
                  </a:cubicBezTo>
                  <a:cubicBezTo>
                    <a:pt x="449510" y="819398"/>
                    <a:pt x="483209" y="787116"/>
                    <a:pt x="523208" y="788061"/>
                  </a:cubicBezTo>
                  <a:cubicBezTo>
                    <a:pt x="563049" y="789084"/>
                    <a:pt x="595016" y="822705"/>
                    <a:pt x="594623" y="863097"/>
                  </a:cubicBezTo>
                  <a:cubicBezTo>
                    <a:pt x="594229" y="903253"/>
                    <a:pt x="560765" y="936480"/>
                    <a:pt x="521082" y="936165"/>
                  </a:cubicBezTo>
                  <a:close/>
                </a:path>
              </a:pathLst>
            </a:custGeom>
            <a:solidFill>
              <a:schemeClr val="accent3"/>
            </a:solidFill>
            <a:ln w="78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61">
            <a:extLst>
              <a:ext uri="{FF2B5EF4-FFF2-40B4-BE49-F238E27FC236}">
                <a16:creationId xmlns:a16="http://schemas.microsoft.com/office/drawing/2014/main" id="{CFC7B091-7E56-4B81-ABF8-34460CFDA582}"/>
              </a:ext>
            </a:extLst>
          </p:cNvPr>
          <p:cNvGrpSpPr/>
          <p:nvPr/>
        </p:nvGrpSpPr>
        <p:grpSpPr>
          <a:xfrm>
            <a:off x="1197644" y="1709424"/>
            <a:ext cx="9303293" cy="3872226"/>
            <a:chOff x="1158297" y="1471298"/>
            <a:chExt cx="9875401" cy="4110349"/>
          </a:xfrm>
        </p:grpSpPr>
        <p:grpSp>
          <p:nvGrpSpPr>
            <p:cNvPr id="4" name="Group 34">
              <a:extLst>
                <a:ext uri="{FF2B5EF4-FFF2-40B4-BE49-F238E27FC236}">
                  <a16:creationId xmlns:a16="http://schemas.microsoft.com/office/drawing/2014/main" id="{6E07546B-D05C-4DC9-9860-47637309C5CF}"/>
                </a:ext>
              </a:extLst>
            </p:cNvPr>
            <p:cNvGrpSpPr/>
            <p:nvPr/>
          </p:nvGrpSpPr>
          <p:grpSpPr>
            <a:xfrm flipH="1">
              <a:off x="1158297" y="1471298"/>
              <a:ext cx="9875401" cy="3776974"/>
              <a:chOff x="1158297" y="1842431"/>
              <a:chExt cx="9875405" cy="3584343"/>
            </a:xfrm>
            <a:solidFill>
              <a:schemeClr val="accent6"/>
            </a:solidFill>
          </p:grpSpPr>
          <p:sp>
            <p:nvSpPr>
              <p:cNvPr id="14" name="Arrow: U-Turn 32">
                <a:extLst>
                  <a:ext uri="{FF2B5EF4-FFF2-40B4-BE49-F238E27FC236}">
                    <a16:creationId xmlns:a16="http://schemas.microsoft.com/office/drawing/2014/main" id="{47E4CF69-FB69-4312-AE14-3012A6D41477}"/>
                  </a:ext>
                </a:extLst>
              </p:cNvPr>
              <p:cNvSpPr/>
              <p:nvPr/>
            </p:nvSpPr>
            <p:spPr>
              <a:xfrm rot="16200000">
                <a:off x="4581712" y="-1580984"/>
                <a:ext cx="2119950" cy="8966779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row: U-Turn 33">
                <a:extLst>
                  <a:ext uri="{FF2B5EF4-FFF2-40B4-BE49-F238E27FC236}">
                    <a16:creationId xmlns:a16="http://schemas.microsoft.com/office/drawing/2014/main" id="{5D9A85EB-C6E6-4377-8DA5-AB166C7C3AF5}"/>
                  </a:ext>
                </a:extLst>
              </p:cNvPr>
              <p:cNvSpPr/>
              <p:nvPr/>
            </p:nvSpPr>
            <p:spPr>
              <a:xfrm rot="5400000" flipH="1">
                <a:off x="5490339" y="-116590"/>
                <a:ext cx="2119950" cy="8966777"/>
              </a:xfrm>
              <a:prstGeom prst="uturnArrow">
                <a:avLst>
                  <a:gd name="adj1" fmla="val 12420"/>
                  <a:gd name="adj2" fmla="val 25000"/>
                  <a:gd name="adj3" fmla="val 0"/>
                  <a:gd name="adj4" fmla="val 43750"/>
                  <a:gd name="adj5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Oval 35">
              <a:extLst>
                <a:ext uri="{FF2B5EF4-FFF2-40B4-BE49-F238E27FC236}">
                  <a16:creationId xmlns:a16="http://schemas.microsoft.com/office/drawing/2014/main" id="{E592F040-2EF8-49C5-8B04-D0017E45C48E}"/>
                </a:ext>
              </a:extLst>
            </p:cNvPr>
            <p:cNvSpPr/>
            <p:nvPr/>
          </p:nvSpPr>
          <p:spPr>
            <a:xfrm>
              <a:off x="1571622" y="1523999"/>
              <a:ext cx="990600" cy="990600"/>
            </a:xfrm>
            <a:prstGeom prst="ellipse">
              <a:avLst/>
            </a:prstGeom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36">
              <a:extLst>
                <a:ext uri="{FF2B5EF4-FFF2-40B4-BE49-F238E27FC236}">
                  <a16:creationId xmlns:a16="http://schemas.microsoft.com/office/drawing/2014/main" id="{52F0D578-4748-4266-A46F-54E336CCA4CC}"/>
                </a:ext>
              </a:extLst>
            </p:cNvPr>
            <p:cNvSpPr/>
            <p:nvPr/>
          </p:nvSpPr>
          <p:spPr>
            <a:xfrm>
              <a:off x="5113045" y="1523999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37">
              <a:extLst>
                <a:ext uri="{FF2B5EF4-FFF2-40B4-BE49-F238E27FC236}">
                  <a16:creationId xmlns:a16="http://schemas.microsoft.com/office/drawing/2014/main" id="{B0E0A437-253A-47B9-AD24-C667779EEE98}"/>
                </a:ext>
              </a:extLst>
            </p:cNvPr>
            <p:cNvSpPr/>
            <p:nvPr/>
          </p:nvSpPr>
          <p:spPr>
            <a:xfrm>
              <a:off x="8654470" y="1523999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38">
              <a:extLst>
                <a:ext uri="{FF2B5EF4-FFF2-40B4-BE49-F238E27FC236}">
                  <a16:creationId xmlns:a16="http://schemas.microsoft.com/office/drawing/2014/main" id="{1E421586-F7C9-4839-81F2-BB5A80233A40}"/>
                </a:ext>
              </a:extLst>
            </p:cNvPr>
            <p:cNvSpPr/>
            <p:nvPr/>
          </p:nvSpPr>
          <p:spPr>
            <a:xfrm>
              <a:off x="2546923" y="4591047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9">
              <a:extLst>
                <a:ext uri="{FF2B5EF4-FFF2-40B4-BE49-F238E27FC236}">
                  <a16:creationId xmlns:a16="http://schemas.microsoft.com/office/drawing/2014/main" id="{E88DBAF8-8970-444B-B1A2-83E615146C24}"/>
                </a:ext>
              </a:extLst>
            </p:cNvPr>
            <p:cNvSpPr/>
            <p:nvPr/>
          </p:nvSpPr>
          <p:spPr>
            <a:xfrm>
              <a:off x="6088347" y="4591047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40">
              <a:extLst>
                <a:ext uri="{FF2B5EF4-FFF2-40B4-BE49-F238E27FC236}">
                  <a16:creationId xmlns:a16="http://schemas.microsoft.com/office/drawing/2014/main" id="{E1FC40A9-0EC5-48DF-8F87-2F0D09E706C3}"/>
                </a:ext>
              </a:extLst>
            </p:cNvPr>
            <p:cNvSpPr/>
            <p:nvPr/>
          </p:nvSpPr>
          <p:spPr>
            <a:xfrm>
              <a:off x="9629771" y="4591047"/>
              <a:ext cx="990600" cy="990600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43">
              <a:extLst>
                <a:ext uri="{FF2B5EF4-FFF2-40B4-BE49-F238E27FC236}">
                  <a16:creationId xmlns:a16="http://schemas.microsoft.com/office/drawing/2014/main" id="{6C95D8FF-AD6A-44B2-98FB-D66E48140603}"/>
                </a:ext>
              </a:extLst>
            </p:cNvPr>
            <p:cNvSpPr/>
            <p:nvPr/>
          </p:nvSpPr>
          <p:spPr>
            <a:xfrm>
              <a:off x="2059273" y="3057523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44">
              <a:extLst>
                <a:ext uri="{FF2B5EF4-FFF2-40B4-BE49-F238E27FC236}">
                  <a16:creationId xmlns:a16="http://schemas.microsoft.com/office/drawing/2014/main" id="{71618AD5-8829-4624-89F7-7C973407F1FB}"/>
                </a:ext>
              </a:extLst>
            </p:cNvPr>
            <p:cNvSpPr/>
            <p:nvPr/>
          </p:nvSpPr>
          <p:spPr>
            <a:xfrm>
              <a:off x="5600696" y="3057523"/>
              <a:ext cx="990600" cy="990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45">
              <a:extLst>
                <a:ext uri="{FF2B5EF4-FFF2-40B4-BE49-F238E27FC236}">
                  <a16:creationId xmlns:a16="http://schemas.microsoft.com/office/drawing/2014/main" id="{BAE72AED-5B66-4E08-B8C3-494C22307696}"/>
                </a:ext>
              </a:extLst>
            </p:cNvPr>
            <p:cNvSpPr/>
            <p:nvPr/>
          </p:nvSpPr>
          <p:spPr>
            <a:xfrm>
              <a:off x="9142125" y="3057525"/>
              <a:ext cx="990600" cy="99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46">
            <a:extLst>
              <a:ext uri="{FF2B5EF4-FFF2-40B4-BE49-F238E27FC236}">
                <a16:creationId xmlns:a16="http://schemas.microsoft.com/office/drawing/2014/main" id="{8F0823A9-0909-4F65-915D-1202AD4AD70C}"/>
              </a:ext>
            </a:extLst>
          </p:cNvPr>
          <p:cNvGrpSpPr/>
          <p:nvPr/>
        </p:nvGrpSpPr>
        <p:grpSpPr>
          <a:xfrm>
            <a:off x="2953796" y="2436293"/>
            <a:ext cx="1937534" cy="738664"/>
            <a:chOff x="2551705" y="4283314"/>
            <a:chExt cx="2357002" cy="738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99B584-DFA4-4E30-91AB-93E3F74291E0}"/>
                </a:ext>
              </a:extLst>
            </p:cNvPr>
            <p:cNvSpPr txBox="1"/>
            <p:nvPr/>
          </p:nvSpPr>
          <p:spPr>
            <a:xfrm>
              <a:off x="2551707" y="4560313"/>
              <a:ext cx="235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A645C8-5689-4FC1-8C6D-3D7DDFEDB7DB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49">
            <a:extLst>
              <a:ext uri="{FF2B5EF4-FFF2-40B4-BE49-F238E27FC236}">
                <a16:creationId xmlns:a16="http://schemas.microsoft.com/office/drawing/2014/main" id="{5DCD60A6-F493-480A-B75F-E41E70BBB53A}"/>
              </a:ext>
            </a:extLst>
          </p:cNvPr>
          <p:cNvGrpSpPr/>
          <p:nvPr/>
        </p:nvGrpSpPr>
        <p:grpSpPr>
          <a:xfrm>
            <a:off x="6277283" y="2436293"/>
            <a:ext cx="1937534" cy="738664"/>
            <a:chOff x="2551705" y="4283314"/>
            <a:chExt cx="2357002" cy="73866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5BB91DB-0EFF-41ED-85B8-29D14E1562D0}"/>
                </a:ext>
              </a:extLst>
            </p:cNvPr>
            <p:cNvSpPr txBox="1"/>
            <p:nvPr/>
          </p:nvSpPr>
          <p:spPr>
            <a:xfrm>
              <a:off x="2551707" y="4560313"/>
              <a:ext cx="235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C7F7D3-644C-4CE6-B6D6-1D7C3ED9E038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62">
            <a:extLst>
              <a:ext uri="{FF2B5EF4-FFF2-40B4-BE49-F238E27FC236}">
                <a16:creationId xmlns:a16="http://schemas.microsoft.com/office/drawing/2014/main" id="{9CA4D97E-681B-4D4A-847B-8BE056EE98CA}"/>
              </a:ext>
            </a:extLst>
          </p:cNvPr>
          <p:cNvGrpSpPr/>
          <p:nvPr/>
        </p:nvGrpSpPr>
        <p:grpSpPr>
          <a:xfrm>
            <a:off x="3034800" y="3915395"/>
            <a:ext cx="1937534" cy="738664"/>
            <a:chOff x="2551705" y="4283314"/>
            <a:chExt cx="2357002" cy="738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4E5144-4F61-43EA-8631-B6736879F2DC}"/>
                </a:ext>
              </a:extLst>
            </p:cNvPr>
            <p:cNvSpPr txBox="1"/>
            <p:nvPr/>
          </p:nvSpPr>
          <p:spPr>
            <a:xfrm>
              <a:off x="2551707" y="4560313"/>
              <a:ext cx="235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9AC9E8-DD11-4626-BB24-8131E74063BD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65">
            <a:extLst>
              <a:ext uri="{FF2B5EF4-FFF2-40B4-BE49-F238E27FC236}">
                <a16:creationId xmlns:a16="http://schemas.microsoft.com/office/drawing/2014/main" id="{67E38BBC-E8C2-4CE2-8FCD-1A79430971C2}"/>
              </a:ext>
            </a:extLst>
          </p:cNvPr>
          <p:cNvGrpSpPr/>
          <p:nvPr/>
        </p:nvGrpSpPr>
        <p:grpSpPr>
          <a:xfrm>
            <a:off x="6385928" y="3915395"/>
            <a:ext cx="1937534" cy="738664"/>
            <a:chOff x="2551705" y="4283314"/>
            <a:chExt cx="2357002" cy="7386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AFAE67-75E8-46E7-9112-F790B6304270}"/>
                </a:ext>
              </a:extLst>
            </p:cNvPr>
            <p:cNvSpPr txBox="1"/>
            <p:nvPr/>
          </p:nvSpPr>
          <p:spPr>
            <a:xfrm>
              <a:off x="2551707" y="4560313"/>
              <a:ext cx="235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904F7E-7262-4FE4-81E7-E6A16990F948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68">
            <a:extLst>
              <a:ext uri="{FF2B5EF4-FFF2-40B4-BE49-F238E27FC236}">
                <a16:creationId xmlns:a16="http://schemas.microsoft.com/office/drawing/2014/main" id="{02CD100B-6E21-4880-82B3-66475BD24BFE}"/>
              </a:ext>
            </a:extLst>
          </p:cNvPr>
          <p:cNvGrpSpPr/>
          <p:nvPr/>
        </p:nvGrpSpPr>
        <p:grpSpPr>
          <a:xfrm>
            <a:off x="9737057" y="3915395"/>
            <a:ext cx="1937534" cy="738664"/>
            <a:chOff x="2551705" y="4283314"/>
            <a:chExt cx="2357002" cy="7386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44A81F-FBA7-4623-B03A-99AA3242D484}"/>
                </a:ext>
              </a:extLst>
            </p:cNvPr>
            <p:cNvSpPr txBox="1"/>
            <p:nvPr/>
          </p:nvSpPr>
          <p:spPr>
            <a:xfrm>
              <a:off x="2551707" y="4560313"/>
              <a:ext cx="235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3E93A9-B2CC-498B-AA12-EE25DA3EE5F2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1" name="Group 71">
            <a:extLst>
              <a:ext uri="{FF2B5EF4-FFF2-40B4-BE49-F238E27FC236}">
                <a16:creationId xmlns:a16="http://schemas.microsoft.com/office/drawing/2014/main" id="{78620C2B-273A-4915-AD80-31F07864B4B8}"/>
              </a:ext>
            </a:extLst>
          </p:cNvPr>
          <p:cNvGrpSpPr/>
          <p:nvPr/>
        </p:nvGrpSpPr>
        <p:grpSpPr>
          <a:xfrm>
            <a:off x="517408" y="5350042"/>
            <a:ext cx="1937534" cy="738664"/>
            <a:chOff x="2551705" y="4283314"/>
            <a:chExt cx="2357002" cy="73866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E0F1737-C088-4905-8722-01C08FA6B6DA}"/>
                </a:ext>
              </a:extLst>
            </p:cNvPr>
            <p:cNvSpPr txBox="1"/>
            <p:nvPr/>
          </p:nvSpPr>
          <p:spPr>
            <a:xfrm>
              <a:off x="2551707" y="4560313"/>
              <a:ext cx="235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3AE021-C43B-44F8-BAA9-BAAB224293AC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74">
            <a:extLst>
              <a:ext uri="{FF2B5EF4-FFF2-40B4-BE49-F238E27FC236}">
                <a16:creationId xmlns:a16="http://schemas.microsoft.com/office/drawing/2014/main" id="{09562AFC-E9FE-4F33-B886-07E8FD851175}"/>
              </a:ext>
            </a:extLst>
          </p:cNvPr>
          <p:cNvGrpSpPr/>
          <p:nvPr/>
        </p:nvGrpSpPr>
        <p:grpSpPr>
          <a:xfrm>
            <a:off x="3840895" y="5350042"/>
            <a:ext cx="1937534" cy="738664"/>
            <a:chOff x="2551705" y="4283314"/>
            <a:chExt cx="2357002" cy="73866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AC840D3-2E7F-441B-B1E7-0136F9DF81F2}"/>
                </a:ext>
              </a:extLst>
            </p:cNvPr>
            <p:cNvSpPr txBox="1"/>
            <p:nvPr/>
          </p:nvSpPr>
          <p:spPr>
            <a:xfrm>
              <a:off x="2551707" y="4560313"/>
              <a:ext cx="2357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608585-EF76-467E-8858-5CCA5F9ECC86}"/>
                </a:ext>
              </a:extLst>
            </p:cNvPr>
            <p:cNvSpPr txBox="1"/>
            <p:nvPr/>
          </p:nvSpPr>
          <p:spPr>
            <a:xfrm>
              <a:off x="2551705" y="4283314"/>
              <a:ext cx="23369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91DFF22-CD5B-4B87-80AA-AA7F43B20F84}"/>
              </a:ext>
            </a:extLst>
          </p:cNvPr>
          <p:cNvSpPr txBox="1"/>
          <p:nvPr/>
        </p:nvSpPr>
        <p:spPr>
          <a:xfrm>
            <a:off x="1464064" y="2052745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START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931F1C-BA20-4076-9F96-9C8697F76FDF}"/>
              </a:ext>
            </a:extLst>
          </p:cNvPr>
          <p:cNvSpPr txBox="1"/>
          <p:nvPr/>
        </p:nvSpPr>
        <p:spPr>
          <a:xfrm>
            <a:off x="9056877" y="4938737"/>
            <a:ext cx="1193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FINISH</a:t>
            </a:r>
            <a:endParaRPr lang="ko-KR" altLang="en-US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Arrow: Chevron 81">
            <a:extLst>
              <a:ext uri="{FF2B5EF4-FFF2-40B4-BE49-F238E27FC236}">
                <a16:creationId xmlns:a16="http://schemas.microsoft.com/office/drawing/2014/main" id="{F1246B82-858A-4D1C-B579-2AE501C3EFCD}"/>
              </a:ext>
            </a:extLst>
          </p:cNvPr>
          <p:cNvSpPr/>
          <p:nvPr/>
        </p:nvSpPr>
        <p:spPr>
          <a:xfrm>
            <a:off x="5814364" y="2771536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Arrow: Chevron 82">
            <a:extLst>
              <a:ext uri="{FF2B5EF4-FFF2-40B4-BE49-F238E27FC236}">
                <a16:creationId xmlns:a16="http://schemas.microsoft.com/office/drawing/2014/main" id="{0EC02104-E3B6-4AA0-B199-66BF063BDB9E}"/>
              </a:ext>
            </a:extLst>
          </p:cNvPr>
          <p:cNvSpPr/>
          <p:nvPr/>
        </p:nvSpPr>
        <p:spPr>
          <a:xfrm flipH="1">
            <a:off x="8580419" y="4187312"/>
            <a:ext cx="290080" cy="2900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hevron 83">
            <a:extLst>
              <a:ext uri="{FF2B5EF4-FFF2-40B4-BE49-F238E27FC236}">
                <a16:creationId xmlns:a16="http://schemas.microsoft.com/office/drawing/2014/main" id="{4919A930-A4D9-47A6-83A6-95E6CBAB09BE}"/>
              </a:ext>
            </a:extLst>
          </p:cNvPr>
          <p:cNvSpPr/>
          <p:nvPr/>
        </p:nvSpPr>
        <p:spPr>
          <a:xfrm flipH="1">
            <a:off x="5198050" y="4198695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hevron 84">
            <a:extLst>
              <a:ext uri="{FF2B5EF4-FFF2-40B4-BE49-F238E27FC236}">
                <a16:creationId xmlns:a16="http://schemas.microsoft.com/office/drawing/2014/main" id="{0C5C2F6D-47D9-4F4F-928B-BB6E23CDC831}"/>
              </a:ext>
            </a:extLst>
          </p:cNvPr>
          <p:cNvSpPr/>
          <p:nvPr/>
        </p:nvSpPr>
        <p:spPr>
          <a:xfrm>
            <a:off x="3439035" y="5650051"/>
            <a:ext cx="290080" cy="2900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c 85">
            <a:extLst>
              <a:ext uri="{FF2B5EF4-FFF2-40B4-BE49-F238E27FC236}">
                <a16:creationId xmlns:a16="http://schemas.microsoft.com/office/drawing/2014/main" id="{2BE15170-3522-4420-B5FF-8291D7B34B4D}"/>
              </a:ext>
            </a:extLst>
          </p:cNvPr>
          <p:cNvSpPr/>
          <p:nvPr/>
        </p:nvSpPr>
        <p:spPr>
          <a:xfrm rot="5400000" flipH="1">
            <a:off x="8776689" y="1918400"/>
            <a:ext cx="2082202" cy="2082202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3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Arc 86">
            <a:extLst>
              <a:ext uri="{FF2B5EF4-FFF2-40B4-BE49-F238E27FC236}">
                <a16:creationId xmlns:a16="http://schemas.microsoft.com/office/drawing/2014/main" id="{D5CF0420-B464-4F84-B943-22F134A700F0}"/>
              </a:ext>
            </a:extLst>
          </p:cNvPr>
          <p:cNvSpPr/>
          <p:nvPr/>
        </p:nvSpPr>
        <p:spPr>
          <a:xfrm rot="16200000">
            <a:off x="883586" y="3379315"/>
            <a:ext cx="2082202" cy="2082202"/>
          </a:xfrm>
          <a:prstGeom prst="arc">
            <a:avLst>
              <a:gd name="adj1" fmla="val 12320660"/>
              <a:gd name="adj2" fmla="val 19941231"/>
            </a:avLst>
          </a:prstGeom>
          <a:ln w="88900">
            <a:solidFill>
              <a:schemeClr val="accent2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22C8254E-7016-4DC6-AD36-47A8614ED24F}"/>
              </a:ext>
            </a:extLst>
          </p:cNvPr>
          <p:cNvSpPr/>
          <p:nvPr/>
        </p:nvSpPr>
        <p:spPr>
          <a:xfrm flipH="1">
            <a:off x="8982502" y="35391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Teardrop 1">
            <a:extLst>
              <a:ext uri="{FF2B5EF4-FFF2-40B4-BE49-F238E27FC236}">
                <a16:creationId xmlns:a16="http://schemas.microsoft.com/office/drawing/2014/main" id="{AF0A76E6-56AC-46E3-B2DF-D5E79C0E6787}"/>
              </a:ext>
            </a:extLst>
          </p:cNvPr>
          <p:cNvSpPr/>
          <p:nvPr/>
        </p:nvSpPr>
        <p:spPr>
          <a:xfrm rot="18805991">
            <a:off x="6127463" y="4923637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25">
            <a:extLst>
              <a:ext uri="{FF2B5EF4-FFF2-40B4-BE49-F238E27FC236}">
                <a16:creationId xmlns:a16="http://schemas.microsoft.com/office/drawing/2014/main" id="{BEA0ED3B-FF24-4ADC-B04F-D6D28AB0DFAB}"/>
              </a:ext>
            </a:extLst>
          </p:cNvPr>
          <p:cNvSpPr/>
          <p:nvPr/>
        </p:nvSpPr>
        <p:spPr>
          <a:xfrm>
            <a:off x="2299739" y="3530482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8" name="Donut 39">
            <a:extLst>
              <a:ext uri="{FF2B5EF4-FFF2-40B4-BE49-F238E27FC236}">
                <a16:creationId xmlns:a16="http://schemas.microsoft.com/office/drawing/2014/main" id="{26F66128-23BD-43AA-A1FA-F73D943F33AD}"/>
              </a:ext>
            </a:extLst>
          </p:cNvPr>
          <p:cNvSpPr/>
          <p:nvPr/>
        </p:nvSpPr>
        <p:spPr>
          <a:xfrm>
            <a:off x="5198050" y="2032499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Rectangle 36">
            <a:extLst>
              <a:ext uri="{FF2B5EF4-FFF2-40B4-BE49-F238E27FC236}">
                <a16:creationId xmlns:a16="http://schemas.microsoft.com/office/drawing/2014/main" id="{921C9A17-3AA4-42E2-BB1C-9357F826DC52}"/>
              </a:ext>
            </a:extLst>
          </p:cNvPr>
          <p:cNvSpPr/>
          <p:nvPr/>
        </p:nvSpPr>
        <p:spPr>
          <a:xfrm>
            <a:off x="8524263" y="2061803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0" name="Chord 15">
            <a:extLst>
              <a:ext uri="{FF2B5EF4-FFF2-40B4-BE49-F238E27FC236}">
                <a16:creationId xmlns:a16="http://schemas.microsoft.com/office/drawing/2014/main" id="{0688E9C3-AAE5-4EFC-9E76-935BD1139964}"/>
              </a:ext>
            </a:extLst>
          </p:cNvPr>
          <p:cNvSpPr/>
          <p:nvPr/>
        </p:nvSpPr>
        <p:spPr>
          <a:xfrm>
            <a:off x="5742520" y="3472511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046D55E1-43CE-4BCB-9904-CE7320244334}"/>
              </a:ext>
            </a:extLst>
          </p:cNvPr>
          <p:cNvSpPr/>
          <p:nvPr/>
        </p:nvSpPr>
        <p:spPr>
          <a:xfrm rot="2700000">
            <a:off x="2842816" y="4870565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그림 개체 틀 20">
            <a:extLst>
              <a:ext uri="{FF2B5EF4-FFF2-40B4-BE49-F238E27FC236}">
                <a16:creationId xmlns:a16="http://schemas.microsoft.com/office/drawing/2014/main" id="{D990386F-2847-4A14-B3E7-4FAD312EAE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44981BE-95D7-4080-9F4E-3941C50096E5}"/>
              </a:ext>
            </a:extLst>
          </p:cNvPr>
          <p:cNvSpPr/>
          <p:nvPr/>
        </p:nvSpPr>
        <p:spPr>
          <a:xfrm>
            <a:off x="564483" y="509785"/>
            <a:ext cx="2519465" cy="3134368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85A9800A-F99E-4D6B-A147-4D050E13CDB2}"/>
              </a:ext>
            </a:extLst>
          </p:cNvPr>
          <p:cNvGrpSpPr/>
          <p:nvPr/>
        </p:nvGrpSpPr>
        <p:grpSpPr>
          <a:xfrm>
            <a:off x="673854" y="760682"/>
            <a:ext cx="2300722" cy="1228993"/>
            <a:chOff x="673854" y="637594"/>
            <a:chExt cx="2300722" cy="1228993"/>
          </a:xfrm>
        </p:grpSpPr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F70828B8-9BD5-4BB7-B741-A7C151A30F9E}"/>
                </a:ext>
              </a:extLst>
            </p:cNvPr>
            <p:cNvGrpSpPr/>
            <p:nvPr/>
          </p:nvGrpSpPr>
          <p:grpSpPr>
            <a:xfrm>
              <a:off x="673854" y="637594"/>
              <a:ext cx="2300722" cy="624140"/>
              <a:chOff x="643870" y="707933"/>
              <a:chExt cx="2300722" cy="624140"/>
            </a:xfrm>
          </p:grpSpPr>
          <p:sp>
            <p:nvSpPr>
              <p:cNvPr id="6" name="Text Placeholder 12">
                <a:extLst>
                  <a:ext uri="{FF2B5EF4-FFF2-40B4-BE49-F238E27FC236}">
                    <a16:creationId xmlns:a16="http://schemas.microsoft.com/office/drawing/2014/main" id="{7F00023F-14FA-436A-9436-81906B309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7762" y="707933"/>
                <a:ext cx="806830" cy="624140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32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dirty="0">
                    <a:solidFill>
                      <a:schemeClr val="bg1">
                        <a:alpha val="30000"/>
                      </a:schemeClr>
                    </a:solidFill>
                  </a:rPr>
                  <a:t>01</a:t>
                </a:r>
              </a:p>
            </p:txBody>
          </p:sp>
          <p:sp>
            <p:nvSpPr>
              <p:cNvPr id="7" name="직사각형 11">
                <a:extLst>
                  <a:ext uri="{FF2B5EF4-FFF2-40B4-BE49-F238E27FC236}">
                    <a16:creationId xmlns:a16="http://schemas.microsoft.com/office/drawing/2014/main" id="{CFCC2A8C-1275-4833-9421-A10AB28EE8DE}"/>
                  </a:ext>
                </a:extLst>
              </p:cNvPr>
              <p:cNvSpPr/>
              <p:nvPr/>
            </p:nvSpPr>
            <p:spPr>
              <a:xfrm>
                <a:off x="643870" y="1002514"/>
                <a:ext cx="18973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bg1"/>
                    </a:solidFill>
                  </a:rPr>
                  <a:t>YOUR CONTENTS 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B0066C-D319-4A85-ADFF-913D0562BE72}"/>
                </a:ext>
              </a:extLst>
            </p:cNvPr>
            <p:cNvSpPr txBox="1"/>
            <p:nvPr/>
          </p:nvSpPr>
          <p:spPr>
            <a:xfrm>
              <a:off x="791891" y="1220256"/>
              <a:ext cx="2064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9">
            <a:extLst>
              <a:ext uri="{FF2B5EF4-FFF2-40B4-BE49-F238E27FC236}">
                <a16:creationId xmlns:a16="http://schemas.microsoft.com/office/drawing/2014/main" id="{6EC0F636-C921-44AD-9092-5133AC733BD1}"/>
              </a:ext>
            </a:extLst>
          </p:cNvPr>
          <p:cNvGrpSpPr/>
          <p:nvPr/>
        </p:nvGrpSpPr>
        <p:grpSpPr>
          <a:xfrm>
            <a:off x="673854" y="2143554"/>
            <a:ext cx="2300722" cy="1228993"/>
            <a:chOff x="673854" y="637594"/>
            <a:chExt cx="2300722" cy="1228993"/>
          </a:xfrm>
        </p:grpSpPr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1CBF0334-763F-4160-9FE4-61C7D7A781DD}"/>
                </a:ext>
              </a:extLst>
            </p:cNvPr>
            <p:cNvGrpSpPr/>
            <p:nvPr/>
          </p:nvGrpSpPr>
          <p:grpSpPr>
            <a:xfrm>
              <a:off x="673854" y="637594"/>
              <a:ext cx="2300722" cy="624140"/>
              <a:chOff x="643870" y="707933"/>
              <a:chExt cx="2300722" cy="624140"/>
            </a:xfrm>
          </p:grpSpPr>
          <p:sp>
            <p:nvSpPr>
              <p:cNvPr id="11" name="Text Placeholder 12">
                <a:extLst>
                  <a:ext uri="{FF2B5EF4-FFF2-40B4-BE49-F238E27FC236}">
                    <a16:creationId xmlns:a16="http://schemas.microsoft.com/office/drawing/2014/main" id="{825F0C31-B5F7-4C79-8416-4B1163D8D2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37762" y="707933"/>
                <a:ext cx="806830" cy="624140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lvl1pPr marL="0" indent="0" algn="l" defTabSz="914400" rtl="0" eaLnBrk="1" latinLnBrk="0" hangingPunct="1">
                  <a:spcBef>
                    <a:spcPct val="20000"/>
                  </a:spcBef>
                  <a:buFontTx/>
                  <a:buNone/>
                  <a:defRPr sz="3200" b="1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000" dirty="0">
                    <a:solidFill>
                      <a:schemeClr val="bg1">
                        <a:alpha val="30000"/>
                      </a:schemeClr>
                    </a:solidFill>
                  </a:rPr>
                  <a:t>02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4069E3B5-88B2-4CAC-B9BC-CC14D1837471}"/>
                  </a:ext>
                </a:extLst>
              </p:cNvPr>
              <p:cNvSpPr/>
              <p:nvPr/>
            </p:nvSpPr>
            <p:spPr>
              <a:xfrm>
                <a:off x="643870" y="1002514"/>
                <a:ext cx="1897307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sz="1400" b="1" dirty="0">
                    <a:solidFill>
                      <a:schemeClr val="bg1"/>
                    </a:solidFill>
                  </a:rPr>
                  <a:t>YOUR CONTENTS </a:t>
                </a:r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D4C38A-7D14-47FD-A065-E6F57FE73E66}"/>
                </a:ext>
              </a:extLst>
            </p:cNvPr>
            <p:cNvSpPr txBox="1"/>
            <p:nvPr/>
          </p:nvSpPr>
          <p:spPr>
            <a:xfrm>
              <a:off x="791891" y="1220256"/>
              <a:ext cx="2064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99A0861B-623E-465C-9BBA-9FC1B4DBA553}"/>
              </a:ext>
            </a:extLst>
          </p:cNvPr>
          <p:cNvGrpSpPr/>
          <p:nvPr/>
        </p:nvGrpSpPr>
        <p:grpSpPr>
          <a:xfrm>
            <a:off x="5939834" y="3578719"/>
            <a:ext cx="2577737" cy="1705312"/>
            <a:chOff x="8369884" y="1993673"/>
            <a:chExt cx="3395394" cy="170531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D24A4B-89AF-4DC0-92D9-1468A11C8781}"/>
                </a:ext>
              </a:extLst>
            </p:cNvPr>
            <p:cNvSpPr/>
            <p:nvPr/>
          </p:nvSpPr>
          <p:spPr>
            <a:xfrm>
              <a:off x="8369884" y="2313990"/>
              <a:ext cx="339539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15" name="직사각형 5">
              <a:extLst>
                <a:ext uri="{FF2B5EF4-FFF2-40B4-BE49-F238E27FC236}">
                  <a16:creationId xmlns:a16="http://schemas.microsoft.com/office/drawing/2014/main" id="{5D7085FF-740B-4454-A26A-7CF6CFBCB9F1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accent2"/>
                  </a:solidFill>
                </a:rPr>
                <a:t>Example Text</a:t>
              </a:r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C3C4EAC3-DEB4-4726-A557-98706B515635}"/>
              </a:ext>
            </a:extLst>
          </p:cNvPr>
          <p:cNvGrpSpPr/>
          <p:nvPr/>
        </p:nvGrpSpPr>
        <p:grpSpPr>
          <a:xfrm>
            <a:off x="8949234" y="3578719"/>
            <a:ext cx="2577737" cy="1705312"/>
            <a:chOff x="8369884" y="1993673"/>
            <a:chExt cx="3395394" cy="1705312"/>
          </a:xfrm>
        </p:grpSpPr>
        <p:sp>
          <p:nvSpPr>
            <p:cNvPr id="17" name="직사각형 18">
              <a:extLst>
                <a:ext uri="{FF2B5EF4-FFF2-40B4-BE49-F238E27FC236}">
                  <a16:creationId xmlns:a16="http://schemas.microsoft.com/office/drawing/2014/main" id="{9C2F2324-D198-4365-AA0D-876C2BA376D8}"/>
                </a:ext>
              </a:extLst>
            </p:cNvPr>
            <p:cNvSpPr/>
            <p:nvPr/>
          </p:nvSpPr>
          <p:spPr>
            <a:xfrm>
              <a:off x="8369884" y="2313990"/>
              <a:ext cx="339539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</a:p>
          </p:txBody>
        </p:sp>
        <p:sp>
          <p:nvSpPr>
            <p:cNvPr id="18" name="직사각형 5">
              <a:extLst>
                <a:ext uri="{FF2B5EF4-FFF2-40B4-BE49-F238E27FC236}">
                  <a16:creationId xmlns:a16="http://schemas.microsoft.com/office/drawing/2014/main" id="{1CD4B399-E12E-4BBF-94FD-76306C662AB9}"/>
                </a:ext>
              </a:extLst>
            </p:cNvPr>
            <p:cNvSpPr/>
            <p:nvPr/>
          </p:nvSpPr>
          <p:spPr>
            <a:xfrm>
              <a:off x="8369884" y="1993673"/>
              <a:ext cx="339539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solidFill>
                    <a:schemeClr val="accent3"/>
                  </a:solidFill>
                </a:rPr>
                <a:t>Example Text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BA22070-5420-4F3E-BB74-DA925F1BF6E9}"/>
              </a:ext>
            </a:extLst>
          </p:cNvPr>
          <p:cNvSpPr txBox="1"/>
          <p:nvPr/>
        </p:nvSpPr>
        <p:spPr>
          <a:xfrm>
            <a:off x="7142437" y="5284031"/>
            <a:ext cx="4384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Simple PowerPoint Presentation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23" name="그림 개체 틀 22">
            <a:extLst>
              <a:ext uri="{FF2B5EF4-FFF2-40B4-BE49-F238E27FC236}">
                <a16:creationId xmlns:a16="http://schemas.microsoft.com/office/drawing/2014/main" id="{A68E4659-A376-4F38-ACD3-D1A8AD73D68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266649A8-0DA7-4759-8084-3CD23B30616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16FC6A-BFC8-4DF0-BFB7-A60EBD88F8D4}"/>
              </a:ext>
            </a:extLst>
          </p:cNvPr>
          <p:cNvGrpSpPr/>
          <p:nvPr/>
        </p:nvGrpSpPr>
        <p:grpSpPr>
          <a:xfrm>
            <a:off x="6110127" y="1553562"/>
            <a:ext cx="4542854" cy="4964929"/>
            <a:chOff x="6110127" y="1553562"/>
            <a:chExt cx="4542854" cy="4964929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9B7200E-54A0-4F41-98D3-F51C8B6F3045}"/>
                </a:ext>
              </a:extLst>
            </p:cNvPr>
            <p:cNvGrpSpPr/>
            <p:nvPr/>
          </p:nvGrpSpPr>
          <p:grpSpPr>
            <a:xfrm>
              <a:off x="7313348" y="1982974"/>
              <a:ext cx="3339633" cy="3337920"/>
              <a:chOff x="7280365" y="2348193"/>
              <a:chExt cx="3168977" cy="3167352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4709A09-2D61-43C1-B6BE-EC4F66399188}"/>
                  </a:ext>
                </a:extLst>
              </p:cNvPr>
              <p:cNvSpPr/>
              <p:nvPr/>
            </p:nvSpPr>
            <p:spPr>
              <a:xfrm>
                <a:off x="7281177" y="2348193"/>
                <a:ext cx="3167351" cy="3167352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F9FF9090-90C9-4039-BE8F-F3216F53DE05}"/>
                  </a:ext>
                </a:extLst>
              </p:cNvPr>
              <p:cNvSpPr/>
              <p:nvPr/>
            </p:nvSpPr>
            <p:spPr>
              <a:xfrm>
                <a:off x="7280365" y="2357762"/>
                <a:ext cx="3168977" cy="3100025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1830DF5-8308-492A-91F6-7B4F9174CFD3}"/>
                </a:ext>
              </a:extLst>
            </p:cNvPr>
            <p:cNvGrpSpPr/>
            <p:nvPr/>
          </p:nvGrpSpPr>
          <p:grpSpPr>
            <a:xfrm>
              <a:off x="7504991" y="1553562"/>
              <a:ext cx="2943855" cy="1040245"/>
              <a:chOff x="7389382" y="1763600"/>
              <a:chExt cx="2943855" cy="1040245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C62A16A2-A4A0-44E8-8BEC-D27AA6E652EB}"/>
                  </a:ext>
                </a:extLst>
              </p:cNvPr>
              <p:cNvSpPr/>
              <p:nvPr/>
            </p:nvSpPr>
            <p:spPr>
              <a:xfrm>
                <a:off x="7389382" y="1763600"/>
                <a:ext cx="2943855" cy="478089"/>
              </a:xfrm>
              <a:custGeom>
                <a:avLst/>
                <a:gdLst>
                  <a:gd name="connsiteX0" fmla="*/ 40989 w 4186687"/>
                  <a:gd name="connsiteY0" fmla="*/ 590150 h 679928"/>
                  <a:gd name="connsiteX1" fmla="*/ 89 w 4186687"/>
                  <a:gd name="connsiteY1" fmla="*/ 548754 h 679928"/>
                  <a:gd name="connsiteX2" fmla="*/ 12235 w 4186687"/>
                  <a:gd name="connsiteY2" fmla="*/ 41840 h 679928"/>
                  <a:gd name="connsiteX3" fmla="*/ 60984 w 4186687"/>
                  <a:gd name="connsiteY3" fmla="*/ 114 h 679928"/>
                  <a:gd name="connsiteX4" fmla="*/ 4125713 w 4186687"/>
                  <a:gd name="connsiteY4" fmla="*/ 87285 h 679928"/>
                  <a:gd name="connsiteX5" fmla="*/ 4186195 w 4186687"/>
                  <a:gd name="connsiteY5" fmla="*/ 151155 h 679928"/>
                  <a:gd name="connsiteX6" fmla="*/ 4174214 w 4186687"/>
                  <a:gd name="connsiteY6" fmla="*/ 641544 h 679928"/>
                  <a:gd name="connsiteX7" fmla="*/ 4134554 w 4186687"/>
                  <a:gd name="connsiteY7" fmla="*/ 679882 h 679928"/>
                  <a:gd name="connsiteX8" fmla="*/ 40989 w 4186687"/>
                  <a:gd name="connsiteY8" fmla="*/ 590150 h 679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86687" h="679928">
                    <a:moveTo>
                      <a:pt x="40989" y="590150"/>
                    </a:moveTo>
                    <a:cubicBezTo>
                      <a:pt x="8930" y="589654"/>
                      <a:pt x="-1068" y="581805"/>
                      <a:pt x="89" y="548754"/>
                    </a:cubicBezTo>
                    <a:cubicBezTo>
                      <a:pt x="5872" y="379865"/>
                      <a:pt x="10830" y="210812"/>
                      <a:pt x="12235" y="41840"/>
                    </a:cubicBezTo>
                    <a:cubicBezTo>
                      <a:pt x="12565" y="1105"/>
                      <a:pt x="29338" y="-630"/>
                      <a:pt x="60984" y="114"/>
                    </a:cubicBezTo>
                    <a:cubicBezTo>
                      <a:pt x="458500" y="9451"/>
                      <a:pt x="3875354" y="81666"/>
                      <a:pt x="4125713" y="87285"/>
                    </a:cubicBezTo>
                    <a:cubicBezTo>
                      <a:pt x="4188509" y="88690"/>
                      <a:pt x="4187930" y="88937"/>
                      <a:pt x="4186195" y="151155"/>
                    </a:cubicBezTo>
                    <a:cubicBezTo>
                      <a:pt x="4181651" y="314590"/>
                      <a:pt x="4176776" y="478108"/>
                      <a:pt x="4174214" y="641544"/>
                    </a:cubicBezTo>
                    <a:cubicBezTo>
                      <a:pt x="4173719" y="672528"/>
                      <a:pt x="4165291" y="680626"/>
                      <a:pt x="4134554" y="679882"/>
                    </a:cubicBezTo>
                    <a:cubicBezTo>
                      <a:pt x="3877255" y="673190"/>
                      <a:pt x="301014" y="594364"/>
                      <a:pt x="40989" y="590150"/>
                    </a:cubicBezTo>
                    <a:close/>
                  </a:path>
                </a:pathLst>
              </a:custGeom>
              <a:solidFill>
                <a:srgbClr val="474343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FC26EA02-CC61-405A-986B-B17E3C06B5FB}"/>
                  </a:ext>
                </a:extLst>
              </p:cNvPr>
              <p:cNvSpPr/>
              <p:nvPr/>
            </p:nvSpPr>
            <p:spPr>
              <a:xfrm>
                <a:off x="7951352" y="2175695"/>
                <a:ext cx="1832403" cy="628150"/>
              </a:xfrm>
              <a:custGeom>
                <a:avLst/>
                <a:gdLst>
                  <a:gd name="connsiteX0" fmla="*/ 61173 w 2606003"/>
                  <a:gd name="connsiteY0" fmla="*/ 2337 h 893342"/>
                  <a:gd name="connsiteX1" fmla="*/ 2563599 w 2606003"/>
                  <a:gd name="connsiteY1" fmla="*/ 51912 h 893342"/>
                  <a:gd name="connsiteX2" fmla="*/ 2548975 w 2606003"/>
                  <a:gd name="connsiteY2" fmla="*/ 676238 h 893342"/>
                  <a:gd name="connsiteX3" fmla="*/ 2564343 w 2606003"/>
                  <a:gd name="connsiteY3" fmla="*/ 722261 h 893342"/>
                  <a:gd name="connsiteX4" fmla="*/ 2581199 w 2606003"/>
                  <a:gd name="connsiteY4" fmla="*/ 833890 h 893342"/>
                  <a:gd name="connsiteX5" fmla="*/ 2351910 w 2606003"/>
                  <a:gd name="connsiteY5" fmla="*/ 876360 h 893342"/>
                  <a:gd name="connsiteX6" fmla="*/ 1700566 w 2606003"/>
                  <a:gd name="connsiteY6" fmla="*/ 893050 h 893342"/>
                  <a:gd name="connsiteX7" fmla="*/ 1264050 w 2606003"/>
                  <a:gd name="connsiteY7" fmla="*/ 885118 h 893342"/>
                  <a:gd name="connsiteX8" fmla="*/ 355571 w 2606003"/>
                  <a:gd name="connsiteY8" fmla="*/ 834633 h 893342"/>
                  <a:gd name="connsiteX9" fmla="*/ 70840 w 2606003"/>
                  <a:gd name="connsiteY9" fmla="*/ 799765 h 893342"/>
                  <a:gd name="connsiteX10" fmla="*/ 17050 w 2606003"/>
                  <a:gd name="connsiteY10" fmla="*/ 761261 h 893342"/>
                  <a:gd name="connsiteX11" fmla="*/ 33245 w 2606003"/>
                  <a:gd name="connsiteY11" fmla="*/ 662275 h 893342"/>
                  <a:gd name="connsiteX12" fmla="*/ 47374 w 2606003"/>
                  <a:gd name="connsiteY12" fmla="*/ 618152 h 893342"/>
                  <a:gd name="connsiteX13" fmla="*/ 61173 w 2606003"/>
                  <a:gd name="connsiteY13" fmla="*/ 2337 h 893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6003" h="893342">
                    <a:moveTo>
                      <a:pt x="61173" y="2337"/>
                    </a:moveTo>
                    <a:cubicBezTo>
                      <a:pt x="83647" y="-12701"/>
                      <a:pt x="2486757" y="49682"/>
                      <a:pt x="2563599" y="51912"/>
                    </a:cubicBezTo>
                    <a:cubicBezTo>
                      <a:pt x="2558642" y="260049"/>
                      <a:pt x="2553602" y="468102"/>
                      <a:pt x="2548975" y="676238"/>
                    </a:cubicBezTo>
                    <a:cubicBezTo>
                      <a:pt x="2548644" y="692599"/>
                      <a:pt x="2543191" y="708711"/>
                      <a:pt x="2564343" y="722261"/>
                    </a:cubicBezTo>
                    <a:cubicBezTo>
                      <a:pt x="2615076" y="754734"/>
                      <a:pt x="2617968" y="784810"/>
                      <a:pt x="2581199" y="833890"/>
                    </a:cubicBezTo>
                    <a:cubicBezTo>
                      <a:pt x="2508735" y="869419"/>
                      <a:pt x="2429497" y="870493"/>
                      <a:pt x="2351910" y="876360"/>
                    </a:cubicBezTo>
                    <a:cubicBezTo>
                      <a:pt x="2135098" y="892555"/>
                      <a:pt x="1917873" y="894207"/>
                      <a:pt x="1700566" y="893050"/>
                    </a:cubicBezTo>
                    <a:cubicBezTo>
                      <a:pt x="1690981" y="892968"/>
                      <a:pt x="1399970" y="888671"/>
                      <a:pt x="1264050" y="885118"/>
                    </a:cubicBezTo>
                    <a:cubicBezTo>
                      <a:pt x="960728" y="877269"/>
                      <a:pt x="657819" y="862065"/>
                      <a:pt x="355571" y="834633"/>
                    </a:cubicBezTo>
                    <a:cubicBezTo>
                      <a:pt x="331031" y="832403"/>
                      <a:pt x="129505" y="817612"/>
                      <a:pt x="70840" y="799765"/>
                    </a:cubicBezTo>
                    <a:cubicBezTo>
                      <a:pt x="49027" y="793155"/>
                      <a:pt x="25644" y="787123"/>
                      <a:pt x="17050" y="761261"/>
                    </a:cubicBezTo>
                    <a:cubicBezTo>
                      <a:pt x="-8564" y="714742"/>
                      <a:pt x="-6994" y="696234"/>
                      <a:pt x="33245" y="662275"/>
                    </a:cubicBezTo>
                    <a:cubicBezTo>
                      <a:pt x="49357" y="648724"/>
                      <a:pt x="46961" y="633603"/>
                      <a:pt x="47374" y="618152"/>
                    </a:cubicBezTo>
                    <a:cubicBezTo>
                      <a:pt x="52332" y="412825"/>
                      <a:pt x="56629" y="207581"/>
                      <a:pt x="61173" y="2337"/>
                    </a:cubicBezTo>
                    <a:close/>
                  </a:path>
                </a:pathLst>
              </a:custGeom>
              <a:solidFill>
                <a:srgbClr val="000000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48887BF-57C8-40DA-852B-38B03BFF1F63}"/>
                </a:ext>
              </a:extLst>
            </p:cNvPr>
            <p:cNvGrpSpPr/>
            <p:nvPr/>
          </p:nvGrpSpPr>
          <p:grpSpPr>
            <a:xfrm flipH="1">
              <a:off x="6110127" y="3895561"/>
              <a:ext cx="4542854" cy="2622930"/>
              <a:chOff x="7422723" y="4330492"/>
              <a:chExt cx="3910228" cy="2257668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A2736757-018B-4BAE-8AD3-45161ABC5CCA}"/>
                  </a:ext>
                </a:extLst>
              </p:cNvPr>
              <p:cNvSpPr/>
              <p:nvPr/>
            </p:nvSpPr>
            <p:spPr>
              <a:xfrm>
                <a:off x="10676438" y="4771152"/>
                <a:ext cx="656513" cy="947007"/>
              </a:xfrm>
              <a:custGeom>
                <a:avLst/>
                <a:gdLst>
                  <a:gd name="connsiteX0" fmla="*/ 933680 w 933679"/>
                  <a:gd name="connsiteY0" fmla="*/ 673406 h 1346812"/>
                  <a:gd name="connsiteX1" fmla="*/ 466840 w 933679"/>
                  <a:gd name="connsiteY1" fmla="*/ 1346812 h 1346812"/>
                  <a:gd name="connsiteX2" fmla="*/ 0 w 933679"/>
                  <a:gd name="connsiteY2" fmla="*/ 673406 h 1346812"/>
                  <a:gd name="connsiteX3" fmla="*/ 466840 w 933679"/>
                  <a:gd name="connsiteY3" fmla="*/ 0 h 1346812"/>
                  <a:gd name="connsiteX4" fmla="*/ 933680 w 933679"/>
                  <a:gd name="connsiteY4" fmla="*/ 673406 h 1346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3679" h="1346812">
                    <a:moveTo>
                      <a:pt x="933680" y="673406"/>
                    </a:moveTo>
                    <a:cubicBezTo>
                      <a:pt x="933680" y="1045318"/>
                      <a:pt x="724669" y="1346812"/>
                      <a:pt x="466840" y="1346812"/>
                    </a:cubicBezTo>
                    <a:cubicBezTo>
                      <a:pt x="209011" y="1346812"/>
                      <a:pt x="0" y="1045318"/>
                      <a:pt x="0" y="673406"/>
                    </a:cubicBezTo>
                    <a:cubicBezTo>
                      <a:pt x="0" y="301494"/>
                      <a:pt x="209011" y="0"/>
                      <a:pt x="466840" y="0"/>
                    </a:cubicBezTo>
                    <a:cubicBezTo>
                      <a:pt x="724669" y="0"/>
                      <a:pt x="933680" y="301494"/>
                      <a:pt x="933680" y="67340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95EF7A2C-A606-436C-A5EB-1D863830CF4C}"/>
                  </a:ext>
                </a:extLst>
              </p:cNvPr>
              <p:cNvSpPr/>
              <p:nvPr/>
            </p:nvSpPr>
            <p:spPr>
              <a:xfrm>
                <a:off x="10972683" y="5049965"/>
                <a:ext cx="63966" cy="255691"/>
              </a:xfrm>
              <a:custGeom>
                <a:avLst/>
                <a:gdLst>
                  <a:gd name="connsiteX0" fmla="*/ 67175 w 90971"/>
                  <a:gd name="connsiteY0" fmla="*/ 363639 h 363639"/>
                  <a:gd name="connsiteX1" fmla="*/ 23796 w 90971"/>
                  <a:gd name="connsiteY1" fmla="*/ 363639 h 363639"/>
                  <a:gd name="connsiteX2" fmla="*/ 0 w 90971"/>
                  <a:gd name="connsiteY2" fmla="*/ 339843 h 363639"/>
                  <a:gd name="connsiteX3" fmla="*/ 0 w 90971"/>
                  <a:gd name="connsiteY3" fmla="*/ 23796 h 363639"/>
                  <a:gd name="connsiteX4" fmla="*/ 23796 w 90971"/>
                  <a:gd name="connsiteY4" fmla="*/ 0 h 363639"/>
                  <a:gd name="connsiteX5" fmla="*/ 67175 w 90971"/>
                  <a:gd name="connsiteY5" fmla="*/ 0 h 363639"/>
                  <a:gd name="connsiteX6" fmla="*/ 90972 w 90971"/>
                  <a:gd name="connsiteY6" fmla="*/ 23796 h 363639"/>
                  <a:gd name="connsiteX7" fmla="*/ 90972 w 90971"/>
                  <a:gd name="connsiteY7" fmla="*/ 339843 h 363639"/>
                  <a:gd name="connsiteX8" fmla="*/ 67175 w 90971"/>
                  <a:gd name="connsiteY8" fmla="*/ 363639 h 363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71" h="363639">
                    <a:moveTo>
                      <a:pt x="67175" y="363639"/>
                    </a:moveTo>
                    <a:lnTo>
                      <a:pt x="23796" y="363639"/>
                    </a:lnTo>
                    <a:cubicBezTo>
                      <a:pt x="10659" y="363639"/>
                      <a:pt x="0" y="352981"/>
                      <a:pt x="0" y="339843"/>
                    </a:cubicBezTo>
                    <a:lnTo>
                      <a:pt x="0" y="23796"/>
                    </a:lnTo>
                    <a:cubicBezTo>
                      <a:pt x="0" y="10659"/>
                      <a:pt x="10659" y="0"/>
                      <a:pt x="23796" y="0"/>
                    </a:cubicBezTo>
                    <a:lnTo>
                      <a:pt x="67175" y="0"/>
                    </a:lnTo>
                    <a:cubicBezTo>
                      <a:pt x="80313" y="0"/>
                      <a:pt x="90972" y="10659"/>
                      <a:pt x="90972" y="23796"/>
                    </a:cubicBezTo>
                    <a:lnTo>
                      <a:pt x="90972" y="339843"/>
                    </a:lnTo>
                    <a:cubicBezTo>
                      <a:pt x="90972" y="353063"/>
                      <a:pt x="80313" y="363639"/>
                      <a:pt x="67175" y="363639"/>
                    </a:cubicBezTo>
                    <a:close/>
                  </a:path>
                </a:pathLst>
              </a:custGeom>
              <a:solidFill>
                <a:srgbClr val="010101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5E4F7E5B-1864-401C-8139-9DD6DC72821D}"/>
                  </a:ext>
                </a:extLst>
              </p:cNvPr>
              <p:cNvSpPr/>
              <p:nvPr/>
            </p:nvSpPr>
            <p:spPr>
              <a:xfrm>
                <a:off x="10672712" y="5025797"/>
                <a:ext cx="200041" cy="546765"/>
              </a:xfrm>
              <a:custGeom>
                <a:avLst/>
                <a:gdLst>
                  <a:gd name="connsiteX0" fmla="*/ 55287 w 284493"/>
                  <a:gd name="connsiteY0" fmla="*/ 0 h 777597"/>
                  <a:gd name="connsiteX1" fmla="*/ 284493 w 284493"/>
                  <a:gd name="connsiteY1" fmla="*/ 0 h 777597"/>
                  <a:gd name="connsiteX2" fmla="*/ 142458 w 284493"/>
                  <a:gd name="connsiteY2" fmla="*/ 160956 h 777597"/>
                  <a:gd name="connsiteX3" fmla="*/ 68177 w 284493"/>
                  <a:gd name="connsiteY3" fmla="*/ 516581 h 777597"/>
                  <a:gd name="connsiteX4" fmla="*/ 137005 w 284493"/>
                  <a:gd name="connsiteY4" fmla="*/ 777598 h 777597"/>
                  <a:gd name="connsiteX5" fmla="*/ 31573 w 284493"/>
                  <a:gd name="connsiteY5" fmla="*/ 552358 h 777597"/>
                  <a:gd name="connsiteX6" fmla="*/ 176 w 284493"/>
                  <a:gd name="connsiteY6" fmla="*/ 317451 h 777597"/>
                  <a:gd name="connsiteX7" fmla="*/ 55287 w 284493"/>
                  <a:gd name="connsiteY7" fmla="*/ 0 h 777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4493" h="777597">
                    <a:moveTo>
                      <a:pt x="55287" y="0"/>
                    </a:moveTo>
                    <a:cubicBezTo>
                      <a:pt x="130064" y="0"/>
                      <a:pt x="204841" y="0"/>
                      <a:pt x="284493" y="0"/>
                    </a:cubicBezTo>
                    <a:cubicBezTo>
                      <a:pt x="241610" y="63705"/>
                      <a:pt x="186911" y="107827"/>
                      <a:pt x="142458" y="160956"/>
                    </a:cubicBezTo>
                    <a:cubicBezTo>
                      <a:pt x="53965" y="266884"/>
                      <a:pt x="43719" y="386857"/>
                      <a:pt x="68177" y="516581"/>
                    </a:cubicBezTo>
                    <a:cubicBezTo>
                      <a:pt x="84950" y="605405"/>
                      <a:pt x="116679" y="689931"/>
                      <a:pt x="137005" y="777598"/>
                    </a:cubicBezTo>
                    <a:cubicBezTo>
                      <a:pt x="79744" y="712902"/>
                      <a:pt x="56774" y="631845"/>
                      <a:pt x="31573" y="552358"/>
                    </a:cubicBezTo>
                    <a:cubicBezTo>
                      <a:pt x="7446" y="476177"/>
                      <a:pt x="-1394" y="395863"/>
                      <a:pt x="176" y="317451"/>
                    </a:cubicBezTo>
                    <a:cubicBezTo>
                      <a:pt x="2158" y="209872"/>
                      <a:pt x="11247" y="101300"/>
                      <a:pt x="55287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FC5E3A68-AEF2-4886-899E-5072462E81ED}"/>
                  </a:ext>
                </a:extLst>
              </p:cNvPr>
              <p:cNvSpPr/>
              <p:nvPr/>
            </p:nvSpPr>
            <p:spPr>
              <a:xfrm>
                <a:off x="10721697" y="4782015"/>
                <a:ext cx="221537" cy="221614"/>
              </a:xfrm>
              <a:custGeom>
                <a:avLst/>
                <a:gdLst>
                  <a:gd name="connsiteX0" fmla="*/ 314642 w 315065"/>
                  <a:gd name="connsiteY0" fmla="*/ 0 h 315176"/>
                  <a:gd name="connsiteX1" fmla="*/ 272750 w 315065"/>
                  <a:gd name="connsiteY1" fmla="*/ 264405 h 315176"/>
                  <a:gd name="connsiteX2" fmla="*/ 200865 w 315065"/>
                  <a:gd name="connsiteY2" fmla="*/ 314890 h 315176"/>
                  <a:gd name="connsiteX3" fmla="*/ 0 w 315065"/>
                  <a:gd name="connsiteY3" fmla="*/ 312080 h 315176"/>
                  <a:gd name="connsiteX4" fmla="*/ 314642 w 315065"/>
                  <a:gd name="connsiteY4" fmla="*/ 0 h 315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5065" h="315176">
                    <a:moveTo>
                      <a:pt x="314642" y="0"/>
                    </a:moveTo>
                    <a:cubicBezTo>
                      <a:pt x="317616" y="90807"/>
                      <a:pt x="305057" y="179134"/>
                      <a:pt x="272750" y="264405"/>
                    </a:cubicBezTo>
                    <a:cubicBezTo>
                      <a:pt x="260191" y="297455"/>
                      <a:pt x="242757" y="317864"/>
                      <a:pt x="200865" y="314890"/>
                    </a:cubicBezTo>
                    <a:cubicBezTo>
                      <a:pt x="134185" y="310180"/>
                      <a:pt x="67010" y="312659"/>
                      <a:pt x="0" y="312080"/>
                    </a:cubicBezTo>
                    <a:cubicBezTo>
                      <a:pt x="61887" y="164757"/>
                      <a:pt x="149058" y="42883"/>
                      <a:pt x="314642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  <a:alpha val="40000"/>
                </a:schemeClr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82F29F07-96AE-4BDB-9807-CAD0EDDC0106}"/>
                  </a:ext>
                </a:extLst>
              </p:cNvPr>
              <p:cNvSpPr/>
              <p:nvPr/>
            </p:nvSpPr>
            <p:spPr>
              <a:xfrm>
                <a:off x="10969839" y="4723395"/>
                <a:ext cx="62439" cy="264407"/>
              </a:xfrm>
              <a:custGeom>
                <a:avLst/>
                <a:gdLst>
                  <a:gd name="connsiteX0" fmla="*/ 82951 w 88800"/>
                  <a:gd name="connsiteY0" fmla="*/ 67340 h 376033"/>
                  <a:gd name="connsiteX1" fmla="*/ 57750 w 88800"/>
                  <a:gd name="connsiteY1" fmla="*/ 97086 h 376033"/>
                  <a:gd name="connsiteX2" fmla="*/ 57667 w 88800"/>
                  <a:gd name="connsiteY2" fmla="*/ 347857 h 376033"/>
                  <a:gd name="connsiteX3" fmla="*/ 46017 w 88800"/>
                  <a:gd name="connsiteY3" fmla="*/ 376033 h 376033"/>
                  <a:gd name="connsiteX4" fmla="*/ 37589 w 88800"/>
                  <a:gd name="connsiteY4" fmla="*/ 348766 h 376033"/>
                  <a:gd name="connsiteX5" fmla="*/ 36763 w 88800"/>
                  <a:gd name="connsiteY5" fmla="*/ 97995 h 376033"/>
                  <a:gd name="connsiteX6" fmla="*/ 18090 w 88800"/>
                  <a:gd name="connsiteY6" fmla="*/ 69737 h 376033"/>
                  <a:gd name="connsiteX7" fmla="*/ 20568 w 88800"/>
                  <a:gd name="connsiteY7" fmla="*/ 1570 h 376033"/>
                  <a:gd name="connsiteX8" fmla="*/ 63286 w 88800"/>
                  <a:gd name="connsiteY8" fmla="*/ 0 h 376033"/>
                  <a:gd name="connsiteX9" fmla="*/ 82951 w 88800"/>
                  <a:gd name="connsiteY9" fmla="*/ 67340 h 37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800" h="376033">
                    <a:moveTo>
                      <a:pt x="82951" y="67340"/>
                    </a:moveTo>
                    <a:cubicBezTo>
                      <a:pt x="61964" y="76181"/>
                      <a:pt x="57667" y="78743"/>
                      <a:pt x="57750" y="97086"/>
                    </a:cubicBezTo>
                    <a:cubicBezTo>
                      <a:pt x="58329" y="180704"/>
                      <a:pt x="58246" y="264322"/>
                      <a:pt x="57667" y="347857"/>
                    </a:cubicBezTo>
                    <a:cubicBezTo>
                      <a:pt x="57585" y="358268"/>
                      <a:pt x="61964" y="373637"/>
                      <a:pt x="46017" y="376033"/>
                    </a:cubicBezTo>
                    <a:cubicBezTo>
                      <a:pt x="28914" y="373637"/>
                      <a:pt x="37672" y="358351"/>
                      <a:pt x="37589" y="348766"/>
                    </a:cubicBezTo>
                    <a:cubicBezTo>
                      <a:pt x="37011" y="265148"/>
                      <a:pt x="37589" y="181530"/>
                      <a:pt x="36763" y="97995"/>
                    </a:cubicBezTo>
                    <a:cubicBezTo>
                      <a:pt x="36681" y="86510"/>
                      <a:pt x="37094" y="76181"/>
                      <a:pt x="18090" y="69737"/>
                    </a:cubicBezTo>
                    <a:cubicBezTo>
                      <a:pt x="-7029" y="50319"/>
                      <a:pt x="-5790" y="16360"/>
                      <a:pt x="20568" y="1570"/>
                    </a:cubicBezTo>
                    <a:cubicBezTo>
                      <a:pt x="34780" y="1074"/>
                      <a:pt x="49075" y="578"/>
                      <a:pt x="63286" y="0"/>
                    </a:cubicBezTo>
                    <a:cubicBezTo>
                      <a:pt x="101129" y="13385"/>
                      <a:pt x="86752" y="59656"/>
                      <a:pt x="82951" y="67340"/>
                    </a:cubicBezTo>
                    <a:close/>
                  </a:path>
                </a:pathLst>
              </a:custGeom>
              <a:solidFill>
                <a:srgbClr val="151616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E4BC1F87-1C60-45C9-A538-330870AB105C}"/>
                  </a:ext>
                </a:extLst>
              </p:cNvPr>
              <p:cNvSpPr/>
              <p:nvPr/>
            </p:nvSpPr>
            <p:spPr>
              <a:xfrm>
                <a:off x="10715945" y="5014421"/>
                <a:ext cx="576164" cy="5334"/>
              </a:xfrm>
              <a:custGeom>
                <a:avLst/>
                <a:gdLst>
                  <a:gd name="connsiteX0" fmla="*/ 819242 w 819408"/>
                  <a:gd name="connsiteY0" fmla="*/ 7586 h 7585"/>
                  <a:gd name="connsiteX1" fmla="*/ 0 w 819408"/>
                  <a:gd name="connsiteY1" fmla="*/ 7503 h 7585"/>
                  <a:gd name="connsiteX2" fmla="*/ 1653 w 819408"/>
                  <a:gd name="connsiteY2" fmla="*/ 1058 h 7585"/>
                  <a:gd name="connsiteX3" fmla="*/ 814945 w 819408"/>
                  <a:gd name="connsiteY3" fmla="*/ 66 h 7585"/>
                  <a:gd name="connsiteX4" fmla="*/ 819242 w 819408"/>
                  <a:gd name="connsiteY4" fmla="*/ 7586 h 7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408" h="7585">
                    <a:moveTo>
                      <a:pt x="819242" y="7586"/>
                    </a:moveTo>
                    <a:cubicBezTo>
                      <a:pt x="546161" y="7586"/>
                      <a:pt x="273081" y="7503"/>
                      <a:pt x="0" y="7503"/>
                    </a:cubicBezTo>
                    <a:cubicBezTo>
                      <a:pt x="1653" y="1058"/>
                      <a:pt x="-1570" y="10312"/>
                      <a:pt x="1653" y="1058"/>
                    </a:cubicBezTo>
                    <a:cubicBezTo>
                      <a:pt x="255151" y="728"/>
                      <a:pt x="561447" y="-264"/>
                      <a:pt x="814945" y="66"/>
                    </a:cubicBezTo>
                    <a:cubicBezTo>
                      <a:pt x="819655" y="9321"/>
                      <a:pt x="819655" y="1058"/>
                      <a:pt x="819242" y="7586"/>
                    </a:cubicBezTo>
                    <a:close/>
                  </a:path>
                </a:pathLst>
              </a:custGeom>
              <a:solidFill>
                <a:srgbClr val="151515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AFA5E6D1-8FA0-453D-B8BD-ED6B39F523A7}"/>
                  </a:ext>
                </a:extLst>
              </p:cNvPr>
              <p:cNvSpPr/>
              <p:nvPr/>
            </p:nvSpPr>
            <p:spPr>
              <a:xfrm>
                <a:off x="7422723" y="4330492"/>
                <a:ext cx="3591631" cy="2257668"/>
              </a:xfrm>
              <a:custGeom>
                <a:avLst/>
                <a:gdLst>
                  <a:gd name="connsiteX0" fmla="*/ 5089246 w 5107940"/>
                  <a:gd name="connsiteY0" fmla="*/ 329157 h 3210806"/>
                  <a:gd name="connsiteX1" fmla="*/ 4955722 w 5107940"/>
                  <a:gd name="connsiteY1" fmla="*/ 71693 h 3210806"/>
                  <a:gd name="connsiteX2" fmla="*/ 4446578 w 5107940"/>
                  <a:gd name="connsiteY2" fmla="*/ 110362 h 3210806"/>
                  <a:gd name="connsiteX3" fmla="*/ 4309087 w 5107940"/>
                  <a:gd name="connsiteY3" fmla="*/ 567700 h 3210806"/>
                  <a:gd name="connsiteX4" fmla="*/ 4400720 w 5107940"/>
                  <a:gd name="connsiteY4" fmla="*/ 998019 h 3210806"/>
                  <a:gd name="connsiteX5" fmla="*/ 4581093 w 5107940"/>
                  <a:gd name="connsiteY5" fmla="*/ 1900135 h 3210806"/>
                  <a:gd name="connsiteX6" fmla="*/ 4490617 w 5107940"/>
                  <a:gd name="connsiteY6" fmla="*/ 2381187 h 3210806"/>
                  <a:gd name="connsiteX7" fmla="*/ 4044930 w 5107940"/>
                  <a:gd name="connsiteY7" fmla="*/ 2811919 h 3210806"/>
                  <a:gd name="connsiteX8" fmla="*/ 3219656 w 5107940"/>
                  <a:gd name="connsiteY8" fmla="*/ 3076736 h 3210806"/>
                  <a:gd name="connsiteX9" fmla="*/ 2458170 w 5107940"/>
                  <a:gd name="connsiteY9" fmla="*/ 3162916 h 3210806"/>
                  <a:gd name="connsiteX10" fmla="*/ 1493093 w 5107940"/>
                  <a:gd name="connsiteY10" fmla="*/ 3100698 h 3210806"/>
                  <a:gd name="connsiteX11" fmla="*/ 1110450 w 5107940"/>
                  <a:gd name="connsiteY11" fmla="*/ 2954862 h 3210806"/>
                  <a:gd name="connsiteX12" fmla="*/ 997912 w 5107940"/>
                  <a:gd name="connsiteY12" fmla="*/ 2663687 h 3210806"/>
                  <a:gd name="connsiteX13" fmla="*/ 1098303 w 5107940"/>
                  <a:gd name="connsiteY13" fmla="*/ 2443818 h 3210806"/>
                  <a:gd name="connsiteX14" fmla="*/ 1584230 w 5107940"/>
                  <a:gd name="connsiteY14" fmla="*/ 1906414 h 3210806"/>
                  <a:gd name="connsiteX15" fmla="*/ 1697676 w 5107940"/>
                  <a:gd name="connsiteY15" fmla="*/ 1865018 h 3210806"/>
                  <a:gd name="connsiteX16" fmla="*/ 1821368 w 5107940"/>
                  <a:gd name="connsiteY16" fmla="*/ 1869894 h 3210806"/>
                  <a:gd name="connsiteX17" fmla="*/ 3578916 w 5107940"/>
                  <a:gd name="connsiteY17" fmla="*/ 1821227 h 3210806"/>
                  <a:gd name="connsiteX18" fmla="*/ 4089879 w 5107940"/>
                  <a:gd name="connsiteY18" fmla="*/ 1755704 h 3210806"/>
                  <a:gd name="connsiteX19" fmla="*/ 4255462 w 5107940"/>
                  <a:gd name="connsiteY19" fmla="*/ 1706541 h 3210806"/>
                  <a:gd name="connsiteX20" fmla="*/ 4305286 w 5107940"/>
                  <a:gd name="connsiteY20" fmla="*/ 1652751 h 3210806"/>
                  <a:gd name="connsiteX21" fmla="*/ 4254058 w 5107940"/>
                  <a:gd name="connsiteY21" fmla="*/ 1599953 h 3210806"/>
                  <a:gd name="connsiteX22" fmla="*/ 4184403 w 5107940"/>
                  <a:gd name="connsiteY22" fmla="*/ 1574752 h 3210806"/>
                  <a:gd name="connsiteX23" fmla="*/ 3745739 w 5107940"/>
                  <a:gd name="connsiteY23" fmla="*/ 1501627 h 3210806"/>
                  <a:gd name="connsiteX24" fmla="*/ 3124388 w 5107940"/>
                  <a:gd name="connsiteY24" fmla="*/ 1456844 h 3210806"/>
                  <a:gd name="connsiteX25" fmla="*/ 3073738 w 5107940"/>
                  <a:gd name="connsiteY25" fmla="*/ 1483449 h 3210806"/>
                  <a:gd name="connsiteX26" fmla="*/ 3081422 w 5107940"/>
                  <a:gd name="connsiteY26" fmla="*/ 1498074 h 3210806"/>
                  <a:gd name="connsiteX27" fmla="*/ 3649479 w 5107940"/>
                  <a:gd name="connsiteY27" fmla="*/ 1534512 h 3210806"/>
                  <a:gd name="connsiteX28" fmla="*/ 4171266 w 5107940"/>
                  <a:gd name="connsiteY28" fmla="*/ 1608629 h 3210806"/>
                  <a:gd name="connsiteX29" fmla="*/ 4218281 w 5107940"/>
                  <a:gd name="connsiteY29" fmla="*/ 1623584 h 3210806"/>
                  <a:gd name="connsiteX30" fmla="*/ 4259759 w 5107940"/>
                  <a:gd name="connsiteY30" fmla="*/ 1652586 h 3210806"/>
                  <a:gd name="connsiteX31" fmla="*/ 4216215 w 5107940"/>
                  <a:gd name="connsiteY31" fmla="*/ 1683984 h 3210806"/>
                  <a:gd name="connsiteX32" fmla="*/ 4048152 w 5107940"/>
                  <a:gd name="connsiteY32" fmla="*/ 1723893 h 3210806"/>
                  <a:gd name="connsiteX33" fmla="*/ 3256425 w 5107940"/>
                  <a:gd name="connsiteY33" fmla="*/ 1799496 h 3210806"/>
                  <a:gd name="connsiteX34" fmla="*/ 1965221 w 5107940"/>
                  <a:gd name="connsiteY34" fmla="*/ 1829242 h 3210806"/>
                  <a:gd name="connsiteX35" fmla="*/ 1684043 w 5107940"/>
                  <a:gd name="connsiteY35" fmla="*/ 1829159 h 3210806"/>
                  <a:gd name="connsiteX36" fmla="*/ 1749979 w 5107940"/>
                  <a:gd name="connsiteY36" fmla="*/ 1789002 h 3210806"/>
                  <a:gd name="connsiteX37" fmla="*/ 2270030 w 5107940"/>
                  <a:gd name="connsiteY37" fmla="*/ 1794869 h 3210806"/>
                  <a:gd name="connsiteX38" fmla="*/ 3122818 w 5107940"/>
                  <a:gd name="connsiteY38" fmla="*/ 1755456 h 3210806"/>
                  <a:gd name="connsiteX39" fmla="*/ 3406557 w 5107940"/>
                  <a:gd name="connsiteY39" fmla="*/ 1706128 h 3210806"/>
                  <a:gd name="connsiteX40" fmla="*/ 3471667 w 5107940"/>
                  <a:gd name="connsiteY40" fmla="*/ 1653578 h 3210806"/>
                  <a:gd name="connsiteX41" fmla="*/ 3406971 w 5107940"/>
                  <a:gd name="connsiteY41" fmla="*/ 1600696 h 3210806"/>
                  <a:gd name="connsiteX42" fmla="*/ 2975165 w 5107940"/>
                  <a:gd name="connsiteY42" fmla="*/ 1539553 h 3210806"/>
                  <a:gd name="connsiteX43" fmla="*/ 2975165 w 5107940"/>
                  <a:gd name="connsiteY43" fmla="*/ 1539553 h 3210806"/>
                  <a:gd name="connsiteX44" fmla="*/ 2975165 w 5107940"/>
                  <a:gd name="connsiteY44" fmla="*/ 1539553 h 3210806"/>
                  <a:gd name="connsiteX45" fmla="*/ 2891299 w 5107940"/>
                  <a:gd name="connsiteY45" fmla="*/ 1575495 h 3210806"/>
                  <a:gd name="connsiteX46" fmla="*/ 3165371 w 5107940"/>
                  <a:gd name="connsiteY46" fmla="*/ 1600366 h 3210806"/>
                  <a:gd name="connsiteX47" fmla="*/ 3425396 w 5107940"/>
                  <a:gd name="connsiteY47" fmla="*/ 1650933 h 3210806"/>
                  <a:gd name="connsiteX48" fmla="*/ 3289310 w 5107940"/>
                  <a:gd name="connsiteY48" fmla="*/ 1690016 h 3210806"/>
                  <a:gd name="connsiteX49" fmla="*/ 2896091 w 5107940"/>
                  <a:gd name="connsiteY49" fmla="*/ 1729842 h 3210806"/>
                  <a:gd name="connsiteX50" fmla="*/ 2187321 w 5107940"/>
                  <a:gd name="connsiteY50" fmla="*/ 1749011 h 3210806"/>
                  <a:gd name="connsiteX51" fmla="*/ 2187321 w 5107940"/>
                  <a:gd name="connsiteY51" fmla="*/ 1749011 h 3210806"/>
                  <a:gd name="connsiteX52" fmla="*/ 2187238 w 5107940"/>
                  <a:gd name="connsiteY52" fmla="*/ 1749011 h 3210806"/>
                  <a:gd name="connsiteX53" fmla="*/ 1680572 w 5107940"/>
                  <a:gd name="connsiteY53" fmla="*/ 1741905 h 3210806"/>
                  <a:gd name="connsiteX54" fmla="*/ 976347 w 5107940"/>
                  <a:gd name="connsiteY54" fmla="*/ 1682084 h 3210806"/>
                  <a:gd name="connsiteX55" fmla="*/ 882566 w 5107940"/>
                  <a:gd name="connsiteY55" fmla="*/ 1651595 h 3210806"/>
                  <a:gd name="connsiteX56" fmla="*/ 1191093 w 5107940"/>
                  <a:gd name="connsiteY56" fmla="*/ 1592434 h 3210806"/>
                  <a:gd name="connsiteX57" fmla="*/ 1191093 w 5107940"/>
                  <a:gd name="connsiteY57" fmla="*/ 1592434 h 3210806"/>
                  <a:gd name="connsiteX58" fmla="*/ 1110202 w 5107940"/>
                  <a:gd name="connsiteY58" fmla="*/ 1559053 h 3210806"/>
                  <a:gd name="connsiteX59" fmla="*/ 916029 w 5107940"/>
                  <a:gd name="connsiteY59" fmla="*/ 1596069 h 3210806"/>
                  <a:gd name="connsiteX60" fmla="*/ 865792 w 5107940"/>
                  <a:gd name="connsiteY60" fmla="*/ 1614330 h 3210806"/>
                  <a:gd name="connsiteX61" fmla="*/ 834642 w 5107940"/>
                  <a:gd name="connsiteY61" fmla="*/ 1653578 h 3210806"/>
                  <a:gd name="connsiteX62" fmla="*/ 866371 w 5107940"/>
                  <a:gd name="connsiteY62" fmla="*/ 1692577 h 3210806"/>
                  <a:gd name="connsiteX63" fmla="*/ 1066162 w 5107940"/>
                  <a:gd name="connsiteY63" fmla="*/ 1739922 h 3210806"/>
                  <a:gd name="connsiteX64" fmla="*/ 1650496 w 5107940"/>
                  <a:gd name="connsiteY64" fmla="*/ 1784706 h 3210806"/>
                  <a:gd name="connsiteX65" fmla="*/ 1586874 w 5107940"/>
                  <a:gd name="connsiteY65" fmla="*/ 1822466 h 3210806"/>
                  <a:gd name="connsiteX66" fmla="*/ 705332 w 5107940"/>
                  <a:gd name="connsiteY66" fmla="*/ 1775534 h 3210806"/>
                  <a:gd name="connsiteX67" fmla="*/ 174209 w 5107940"/>
                  <a:gd name="connsiteY67" fmla="*/ 1707037 h 3210806"/>
                  <a:gd name="connsiteX68" fmla="*/ 94970 w 5107940"/>
                  <a:gd name="connsiteY68" fmla="*/ 1684645 h 3210806"/>
                  <a:gd name="connsiteX69" fmla="*/ 47790 w 5107940"/>
                  <a:gd name="connsiteY69" fmla="*/ 1652338 h 3210806"/>
                  <a:gd name="connsiteX70" fmla="*/ 93235 w 5107940"/>
                  <a:gd name="connsiteY70" fmla="*/ 1622427 h 3210806"/>
                  <a:gd name="connsiteX71" fmla="*/ 310212 w 5107940"/>
                  <a:gd name="connsiteY71" fmla="*/ 1574752 h 3210806"/>
                  <a:gd name="connsiteX72" fmla="*/ 1007745 w 5107940"/>
                  <a:gd name="connsiteY72" fmla="*/ 1507824 h 3210806"/>
                  <a:gd name="connsiteX73" fmla="*/ 1007745 w 5107940"/>
                  <a:gd name="connsiteY73" fmla="*/ 1507824 h 3210806"/>
                  <a:gd name="connsiteX74" fmla="*/ 935281 w 5107940"/>
                  <a:gd name="connsiteY74" fmla="*/ 1468411 h 3210806"/>
                  <a:gd name="connsiteX75" fmla="*/ 912146 w 5107940"/>
                  <a:gd name="connsiteY75" fmla="*/ 1475600 h 3210806"/>
                  <a:gd name="connsiteX76" fmla="*/ 260553 w 5107940"/>
                  <a:gd name="connsiteY76" fmla="*/ 1543436 h 3210806"/>
                  <a:gd name="connsiteX77" fmla="*/ 32587 w 5107940"/>
                  <a:gd name="connsiteY77" fmla="*/ 1611273 h 3210806"/>
                  <a:gd name="connsiteX78" fmla="*/ 33165 w 5107940"/>
                  <a:gd name="connsiteY78" fmla="*/ 1695634 h 3210806"/>
                  <a:gd name="connsiteX79" fmla="*/ 112652 w 5107940"/>
                  <a:gd name="connsiteY79" fmla="*/ 1729098 h 3210806"/>
                  <a:gd name="connsiteX80" fmla="*/ 485380 w 5107940"/>
                  <a:gd name="connsiteY80" fmla="*/ 1796687 h 3210806"/>
                  <a:gd name="connsiteX81" fmla="*/ 1395098 w 5107940"/>
                  <a:gd name="connsiteY81" fmla="*/ 1857747 h 3210806"/>
                  <a:gd name="connsiteX82" fmla="*/ 1557789 w 5107940"/>
                  <a:gd name="connsiteY82" fmla="*/ 1865432 h 3210806"/>
                  <a:gd name="connsiteX83" fmla="*/ 1528292 w 5107940"/>
                  <a:gd name="connsiteY83" fmla="*/ 1901457 h 3210806"/>
                  <a:gd name="connsiteX84" fmla="*/ 1199769 w 5107940"/>
                  <a:gd name="connsiteY84" fmla="*/ 2237829 h 3210806"/>
                  <a:gd name="connsiteX85" fmla="*/ 964531 w 5107940"/>
                  <a:gd name="connsiteY85" fmla="*/ 2621960 h 3210806"/>
                  <a:gd name="connsiteX86" fmla="*/ 1104005 w 5107940"/>
                  <a:gd name="connsiteY86" fmla="*/ 3002786 h 3210806"/>
                  <a:gd name="connsiteX87" fmla="*/ 1232406 w 5107940"/>
                  <a:gd name="connsiteY87" fmla="*/ 3068143 h 3210806"/>
                  <a:gd name="connsiteX88" fmla="*/ 1802860 w 5107940"/>
                  <a:gd name="connsiteY88" fmla="*/ 3191092 h 3210806"/>
                  <a:gd name="connsiteX89" fmla="*/ 2524520 w 5107940"/>
                  <a:gd name="connsiteY89" fmla="*/ 3202494 h 3210806"/>
                  <a:gd name="connsiteX90" fmla="*/ 3389536 w 5107940"/>
                  <a:gd name="connsiteY90" fmla="*/ 3084834 h 3210806"/>
                  <a:gd name="connsiteX91" fmla="*/ 4158211 w 5107940"/>
                  <a:gd name="connsiteY91" fmla="*/ 2796302 h 3210806"/>
                  <a:gd name="connsiteX92" fmla="*/ 4605385 w 5107940"/>
                  <a:gd name="connsiteY92" fmla="*/ 2159086 h 3210806"/>
                  <a:gd name="connsiteX93" fmla="*/ 4580515 w 5107940"/>
                  <a:gd name="connsiteY93" fmla="*/ 1533025 h 3210806"/>
                  <a:gd name="connsiteX94" fmla="*/ 4415262 w 5107940"/>
                  <a:gd name="connsiteY94" fmla="*/ 887051 h 3210806"/>
                  <a:gd name="connsiteX95" fmla="*/ 4353457 w 5107940"/>
                  <a:gd name="connsiteY95" fmla="*/ 399803 h 3210806"/>
                  <a:gd name="connsiteX96" fmla="*/ 4642816 w 5107940"/>
                  <a:gd name="connsiteY96" fmla="*/ 54424 h 3210806"/>
                  <a:gd name="connsiteX97" fmla="*/ 5034630 w 5107940"/>
                  <a:gd name="connsiteY97" fmla="*/ 282804 h 3210806"/>
                  <a:gd name="connsiteX98" fmla="*/ 5065119 w 5107940"/>
                  <a:gd name="connsiteY98" fmla="*/ 560346 h 3210806"/>
                  <a:gd name="connsiteX99" fmla="*/ 5107837 w 5107940"/>
                  <a:gd name="connsiteY99" fmla="*/ 558776 h 3210806"/>
                  <a:gd name="connsiteX100" fmla="*/ 5089246 w 5107940"/>
                  <a:gd name="connsiteY100" fmla="*/ 329157 h 3210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5107940" h="3210806">
                    <a:moveTo>
                      <a:pt x="5089246" y="329157"/>
                    </a:moveTo>
                    <a:cubicBezTo>
                      <a:pt x="5070242" y="230253"/>
                      <a:pt x="5039010" y="137051"/>
                      <a:pt x="4955722" y="71693"/>
                    </a:cubicBezTo>
                    <a:cubicBezTo>
                      <a:pt x="4816496" y="-37457"/>
                      <a:pt x="4580185" y="-19940"/>
                      <a:pt x="4446578" y="110362"/>
                    </a:cubicBezTo>
                    <a:cubicBezTo>
                      <a:pt x="4316771" y="237029"/>
                      <a:pt x="4295619" y="397985"/>
                      <a:pt x="4309087" y="567700"/>
                    </a:cubicBezTo>
                    <a:cubicBezTo>
                      <a:pt x="4320820" y="714858"/>
                      <a:pt x="4362216" y="856232"/>
                      <a:pt x="4400720" y="998019"/>
                    </a:cubicBezTo>
                    <a:cubicBezTo>
                      <a:pt x="4481281" y="1294648"/>
                      <a:pt x="4572831" y="1589046"/>
                      <a:pt x="4581093" y="1900135"/>
                    </a:cubicBezTo>
                    <a:cubicBezTo>
                      <a:pt x="4585473" y="2067123"/>
                      <a:pt x="4563163" y="2228989"/>
                      <a:pt x="4490617" y="2381187"/>
                    </a:cubicBezTo>
                    <a:cubicBezTo>
                      <a:pt x="4395845" y="2580069"/>
                      <a:pt x="4236128" y="2712519"/>
                      <a:pt x="4044930" y="2811919"/>
                    </a:cubicBezTo>
                    <a:cubicBezTo>
                      <a:pt x="3784987" y="2947013"/>
                      <a:pt x="3505461" y="3022203"/>
                      <a:pt x="3219656" y="3076736"/>
                    </a:cubicBezTo>
                    <a:cubicBezTo>
                      <a:pt x="2968141" y="3124825"/>
                      <a:pt x="2714230" y="3152257"/>
                      <a:pt x="2458170" y="3162916"/>
                    </a:cubicBezTo>
                    <a:cubicBezTo>
                      <a:pt x="2134109" y="3176384"/>
                      <a:pt x="1811618" y="3166551"/>
                      <a:pt x="1493093" y="3100698"/>
                    </a:cubicBezTo>
                    <a:cubicBezTo>
                      <a:pt x="1358164" y="3072771"/>
                      <a:pt x="1225466" y="3035754"/>
                      <a:pt x="1110450" y="2954862"/>
                    </a:cubicBezTo>
                    <a:cubicBezTo>
                      <a:pt x="1007580" y="2882481"/>
                      <a:pt x="971141" y="2786139"/>
                      <a:pt x="997912" y="2663687"/>
                    </a:cubicBezTo>
                    <a:cubicBezTo>
                      <a:pt x="1015512" y="2583043"/>
                      <a:pt x="1053685" y="2511902"/>
                      <a:pt x="1098303" y="2443818"/>
                    </a:cubicBezTo>
                    <a:cubicBezTo>
                      <a:pt x="1232158" y="2239317"/>
                      <a:pt x="1409144" y="2073816"/>
                      <a:pt x="1584230" y="1906414"/>
                    </a:cubicBezTo>
                    <a:cubicBezTo>
                      <a:pt x="1617776" y="1874355"/>
                      <a:pt x="1651653" y="1859731"/>
                      <a:pt x="1697676" y="1865018"/>
                    </a:cubicBezTo>
                    <a:cubicBezTo>
                      <a:pt x="1738576" y="1869728"/>
                      <a:pt x="1780137" y="1869398"/>
                      <a:pt x="1821368" y="1869894"/>
                    </a:cubicBezTo>
                    <a:cubicBezTo>
                      <a:pt x="2407851" y="1876256"/>
                      <a:pt x="2994003" y="1867415"/>
                      <a:pt x="3578916" y="1821227"/>
                    </a:cubicBezTo>
                    <a:cubicBezTo>
                      <a:pt x="3750201" y="1807676"/>
                      <a:pt x="3921155" y="1789416"/>
                      <a:pt x="4089879" y="1755704"/>
                    </a:cubicBezTo>
                    <a:cubicBezTo>
                      <a:pt x="4146478" y="1744384"/>
                      <a:pt x="4202912" y="1731329"/>
                      <a:pt x="4255462" y="1706541"/>
                    </a:cubicBezTo>
                    <a:cubicBezTo>
                      <a:pt x="4278598" y="1695634"/>
                      <a:pt x="4305947" y="1685389"/>
                      <a:pt x="4305286" y="1652751"/>
                    </a:cubicBezTo>
                    <a:cubicBezTo>
                      <a:pt x="4304625" y="1620527"/>
                      <a:pt x="4277276" y="1610777"/>
                      <a:pt x="4254058" y="1599953"/>
                    </a:cubicBezTo>
                    <a:cubicBezTo>
                      <a:pt x="4231749" y="1589625"/>
                      <a:pt x="4208117" y="1581527"/>
                      <a:pt x="4184403" y="1574752"/>
                    </a:cubicBezTo>
                    <a:cubicBezTo>
                      <a:pt x="4040964" y="1533934"/>
                      <a:pt x="3893310" y="1517409"/>
                      <a:pt x="3745739" y="1501627"/>
                    </a:cubicBezTo>
                    <a:cubicBezTo>
                      <a:pt x="3539173" y="1479566"/>
                      <a:pt x="3331946" y="1466015"/>
                      <a:pt x="3124388" y="1456844"/>
                    </a:cubicBezTo>
                    <a:cubicBezTo>
                      <a:pt x="3107367" y="1465602"/>
                      <a:pt x="3089107" y="1472543"/>
                      <a:pt x="3073738" y="1483449"/>
                    </a:cubicBezTo>
                    <a:cubicBezTo>
                      <a:pt x="3050768" y="1499810"/>
                      <a:pt x="3083240" y="1490721"/>
                      <a:pt x="3081422" y="1498074"/>
                    </a:cubicBezTo>
                    <a:cubicBezTo>
                      <a:pt x="3271050" y="1505759"/>
                      <a:pt x="3460513" y="1516996"/>
                      <a:pt x="3649479" y="1534512"/>
                    </a:cubicBezTo>
                    <a:cubicBezTo>
                      <a:pt x="3824482" y="1550707"/>
                      <a:pt x="3999816" y="1566572"/>
                      <a:pt x="4171266" y="1608629"/>
                    </a:cubicBezTo>
                    <a:cubicBezTo>
                      <a:pt x="4187213" y="1612512"/>
                      <a:pt x="4202994" y="1617717"/>
                      <a:pt x="4218281" y="1623584"/>
                    </a:cubicBezTo>
                    <a:cubicBezTo>
                      <a:pt x="4234723" y="1629864"/>
                      <a:pt x="4259759" y="1634904"/>
                      <a:pt x="4259759" y="1652586"/>
                    </a:cubicBezTo>
                    <a:cubicBezTo>
                      <a:pt x="4259759" y="1673325"/>
                      <a:pt x="4233649" y="1677457"/>
                      <a:pt x="4216215" y="1683984"/>
                    </a:cubicBezTo>
                    <a:cubicBezTo>
                      <a:pt x="4161929" y="1704228"/>
                      <a:pt x="4105082" y="1714721"/>
                      <a:pt x="4048152" y="1723893"/>
                    </a:cubicBezTo>
                    <a:cubicBezTo>
                      <a:pt x="3785896" y="1765867"/>
                      <a:pt x="3521408" y="1784623"/>
                      <a:pt x="3256425" y="1799496"/>
                    </a:cubicBezTo>
                    <a:cubicBezTo>
                      <a:pt x="2826354" y="1823705"/>
                      <a:pt x="2395870" y="1831225"/>
                      <a:pt x="1965221" y="1829242"/>
                    </a:cubicBezTo>
                    <a:cubicBezTo>
                      <a:pt x="1873671" y="1828828"/>
                      <a:pt x="1782120" y="1829159"/>
                      <a:pt x="1684043" y="1829159"/>
                    </a:cubicBezTo>
                    <a:cubicBezTo>
                      <a:pt x="1702386" y="1793960"/>
                      <a:pt x="1723208" y="1788589"/>
                      <a:pt x="1749979" y="1789002"/>
                    </a:cubicBezTo>
                    <a:cubicBezTo>
                      <a:pt x="1923329" y="1791894"/>
                      <a:pt x="2096679" y="1796687"/>
                      <a:pt x="2270030" y="1794869"/>
                    </a:cubicBezTo>
                    <a:cubicBezTo>
                      <a:pt x="2554678" y="1791894"/>
                      <a:pt x="2839409" y="1784458"/>
                      <a:pt x="3122818" y="1755456"/>
                    </a:cubicBezTo>
                    <a:cubicBezTo>
                      <a:pt x="3218417" y="1745706"/>
                      <a:pt x="3314181" y="1734469"/>
                      <a:pt x="3406557" y="1706128"/>
                    </a:cubicBezTo>
                    <a:cubicBezTo>
                      <a:pt x="3434237" y="1697618"/>
                      <a:pt x="3471419" y="1692412"/>
                      <a:pt x="3471667" y="1653578"/>
                    </a:cubicBezTo>
                    <a:cubicBezTo>
                      <a:pt x="3471915" y="1614660"/>
                      <a:pt x="3434733" y="1608298"/>
                      <a:pt x="3406971" y="1600696"/>
                    </a:cubicBezTo>
                    <a:cubicBezTo>
                      <a:pt x="3265845" y="1561614"/>
                      <a:pt x="3120587" y="1549881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75165" y="1539553"/>
                      <a:pt x="2975165" y="1539553"/>
                      <a:pt x="2975165" y="1539553"/>
                    </a:cubicBezTo>
                    <a:cubicBezTo>
                      <a:pt x="2944675" y="1545667"/>
                      <a:pt x="2917904" y="1560457"/>
                      <a:pt x="2891299" y="1575495"/>
                    </a:cubicBezTo>
                    <a:cubicBezTo>
                      <a:pt x="2982684" y="1583675"/>
                      <a:pt x="3074234" y="1590451"/>
                      <a:pt x="3165371" y="1600366"/>
                    </a:cubicBezTo>
                    <a:cubicBezTo>
                      <a:pt x="3250889" y="1609703"/>
                      <a:pt x="3336986" y="1617800"/>
                      <a:pt x="3425396" y="1650933"/>
                    </a:cubicBezTo>
                    <a:cubicBezTo>
                      <a:pt x="3379704" y="1679440"/>
                      <a:pt x="3333516" y="1682744"/>
                      <a:pt x="3289310" y="1690016"/>
                    </a:cubicBezTo>
                    <a:cubicBezTo>
                      <a:pt x="3159174" y="1711581"/>
                      <a:pt x="3027632" y="1722075"/>
                      <a:pt x="2896091" y="1729842"/>
                    </a:cubicBezTo>
                    <a:cubicBezTo>
                      <a:pt x="2660110" y="1743888"/>
                      <a:pt x="2423880" y="1752894"/>
                      <a:pt x="2187321" y="1749011"/>
                    </a:cubicBezTo>
                    <a:cubicBezTo>
                      <a:pt x="2187321" y="1749011"/>
                      <a:pt x="2187321" y="1749011"/>
                      <a:pt x="2187321" y="1749011"/>
                    </a:cubicBezTo>
                    <a:cubicBezTo>
                      <a:pt x="2187321" y="1749011"/>
                      <a:pt x="2187238" y="1749011"/>
                      <a:pt x="2187238" y="1749011"/>
                    </a:cubicBezTo>
                    <a:cubicBezTo>
                      <a:pt x="2125599" y="1747937"/>
                      <a:pt x="1692553" y="1742318"/>
                      <a:pt x="1680572" y="1741905"/>
                    </a:cubicBezTo>
                    <a:cubicBezTo>
                      <a:pt x="1444839" y="1733643"/>
                      <a:pt x="1209271" y="1722736"/>
                      <a:pt x="976347" y="1682084"/>
                    </a:cubicBezTo>
                    <a:cubicBezTo>
                      <a:pt x="945775" y="1676713"/>
                      <a:pt x="914377" y="1672333"/>
                      <a:pt x="882566" y="1651595"/>
                    </a:cubicBezTo>
                    <a:cubicBezTo>
                      <a:pt x="984361" y="1610199"/>
                      <a:pt x="1089710" y="1611025"/>
                      <a:pt x="1191093" y="1592434"/>
                    </a:cubicBezTo>
                    <a:lnTo>
                      <a:pt x="1191093" y="1592434"/>
                    </a:lnTo>
                    <a:cubicBezTo>
                      <a:pt x="1165231" y="1578553"/>
                      <a:pt x="1139947" y="1563432"/>
                      <a:pt x="1110202" y="1559053"/>
                    </a:cubicBezTo>
                    <a:cubicBezTo>
                      <a:pt x="1045257" y="1570455"/>
                      <a:pt x="979569" y="1577891"/>
                      <a:pt x="916029" y="1596069"/>
                    </a:cubicBezTo>
                    <a:cubicBezTo>
                      <a:pt x="898926" y="1600944"/>
                      <a:pt x="882070" y="1607306"/>
                      <a:pt x="865792" y="1614330"/>
                    </a:cubicBezTo>
                    <a:cubicBezTo>
                      <a:pt x="848854" y="1621684"/>
                      <a:pt x="834477" y="1632177"/>
                      <a:pt x="834642" y="1653578"/>
                    </a:cubicBezTo>
                    <a:cubicBezTo>
                      <a:pt x="834807" y="1674978"/>
                      <a:pt x="849432" y="1685141"/>
                      <a:pt x="866371" y="1692577"/>
                    </a:cubicBezTo>
                    <a:cubicBezTo>
                      <a:pt x="930076" y="1720422"/>
                      <a:pt x="998160" y="1730420"/>
                      <a:pt x="1066162" y="1739922"/>
                    </a:cubicBezTo>
                    <a:cubicBezTo>
                      <a:pt x="1258268" y="1766776"/>
                      <a:pt x="1451614" y="1778096"/>
                      <a:pt x="1650496" y="1784706"/>
                    </a:cubicBezTo>
                    <a:cubicBezTo>
                      <a:pt x="1632980" y="1809659"/>
                      <a:pt x="1616537" y="1823540"/>
                      <a:pt x="1586874" y="1822466"/>
                    </a:cubicBezTo>
                    <a:cubicBezTo>
                      <a:pt x="1292724" y="1811972"/>
                      <a:pt x="998656" y="1801314"/>
                      <a:pt x="705332" y="1775534"/>
                    </a:cubicBezTo>
                    <a:cubicBezTo>
                      <a:pt x="527272" y="1759918"/>
                      <a:pt x="349459" y="1743558"/>
                      <a:pt x="174209" y="1707037"/>
                    </a:cubicBezTo>
                    <a:cubicBezTo>
                      <a:pt x="147355" y="1701418"/>
                      <a:pt x="120997" y="1693321"/>
                      <a:pt x="94970" y="1684645"/>
                    </a:cubicBezTo>
                    <a:cubicBezTo>
                      <a:pt x="76048" y="1678365"/>
                      <a:pt x="47625" y="1674317"/>
                      <a:pt x="47790" y="1652338"/>
                    </a:cubicBezTo>
                    <a:cubicBezTo>
                      <a:pt x="47873" y="1633912"/>
                      <a:pt x="75139" y="1628872"/>
                      <a:pt x="93235" y="1622427"/>
                    </a:cubicBezTo>
                    <a:cubicBezTo>
                      <a:pt x="163550" y="1597392"/>
                      <a:pt x="236839" y="1585989"/>
                      <a:pt x="310212" y="1574752"/>
                    </a:cubicBezTo>
                    <a:cubicBezTo>
                      <a:pt x="541483" y="1539470"/>
                      <a:pt x="774738" y="1525011"/>
                      <a:pt x="1007745" y="1507824"/>
                    </a:cubicBezTo>
                    <a:cubicBezTo>
                      <a:pt x="1007745" y="1507824"/>
                      <a:pt x="1007745" y="1507824"/>
                      <a:pt x="1007745" y="1507824"/>
                    </a:cubicBezTo>
                    <a:cubicBezTo>
                      <a:pt x="986262" y="1489729"/>
                      <a:pt x="959739" y="1480971"/>
                      <a:pt x="935281" y="1468411"/>
                    </a:cubicBezTo>
                    <a:cubicBezTo>
                      <a:pt x="927597" y="1470890"/>
                      <a:pt x="919913" y="1475352"/>
                      <a:pt x="912146" y="1475600"/>
                    </a:cubicBezTo>
                    <a:cubicBezTo>
                      <a:pt x="693268" y="1482292"/>
                      <a:pt x="476208" y="1506915"/>
                      <a:pt x="260553" y="1543436"/>
                    </a:cubicBezTo>
                    <a:cubicBezTo>
                      <a:pt x="182141" y="1556739"/>
                      <a:pt x="102819" y="1570455"/>
                      <a:pt x="32587" y="1611273"/>
                    </a:cubicBezTo>
                    <a:cubicBezTo>
                      <a:pt x="-11123" y="1636639"/>
                      <a:pt x="-10792" y="1670599"/>
                      <a:pt x="33165" y="1695634"/>
                    </a:cubicBezTo>
                    <a:cubicBezTo>
                      <a:pt x="58036" y="1709763"/>
                      <a:pt x="85220" y="1720918"/>
                      <a:pt x="112652" y="1729098"/>
                    </a:cubicBezTo>
                    <a:cubicBezTo>
                      <a:pt x="234278" y="1765288"/>
                      <a:pt x="359788" y="1782475"/>
                      <a:pt x="485380" y="1796687"/>
                    </a:cubicBezTo>
                    <a:cubicBezTo>
                      <a:pt x="787628" y="1830894"/>
                      <a:pt x="1091032" y="1849072"/>
                      <a:pt x="1395098" y="1857747"/>
                    </a:cubicBezTo>
                    <a:cubicBezTo>
                      <a:pt x="1449383" y="1859317"/>
                      <a:pt x="1503586" y="1862788"/>
                      <a:pt x="1557789" y="1865432"/>
                    </a:cubicBezTo>
                    <a:cubicBezTo>
                      <a:pt x="1551179" y="1882949"/>
                      <a:pt x="1539116" y="1891542"/>
                      <a:pt x="1528292" y="1901457"/>
                    </a:cubicBezTo>
                    <a:cubicBezTo>
                      <a:pt x="1412780" y="2007715"/>
                      <a:pt x="1300821" y="2117525"/>
                      <a:pt x="1199769" y="2237829"/>
                    </a:cubicBezTo>
                    <a:cubicBezTo>
                      <a:pt x="1102104" y="2354002"/>
                      <a:pt x="1010058" y="2474224"/>
                      <a:pt x="964531" y="2621960"/>
                    </a:cubicBezTo>
                    <a:cubicBezTo>
                      <a:pt x="914790" y="2783247"/>
                      <a:pt x="962300" y="2910575"/>
                      <a:pt x="1104005" y="3002786"/>
                    </a:cubicBezTo>
                    <a:cubicBezTo>
                      <a:pt x="1144492" y="3029061"/>
                      <a:pt x="1187623" y="3050379"/>
                      <a:pt x="1232406" y="3068143"/>
                    </a:cubicBezTo>
                    <a:cubicBezTo>
                      <a:pt x="1415672" y="3141020"/>
                      <a:pt x="1608274" y="3172005"/>
                      <a:pt x="1802860" y="3191092"/>
                    </a:cubicBezTo>
                    <a:cubicBezTo>
                      <a:pt x="2042972" y="3214640"/>
                      <a:pt x="2283581" y="3215301"/>
                      <a:pt x="2524520" y="3202494"/>
                    </a:cubicBezTo>
                    <a:cubicBezTo>
                      <a:pt x="2816191" y="3186960"/>
                      <a:pt x="3104888" y="3150356"/>
                      <a:pt x="3389536" y="3084834"/>
                    </a:cubicBezTo>
                    <a:cubicBezTo>
                      <a:pt x="3658403" y="3022947"/>
                      <a:pt x="3920494" y="2941477"/>
                      <a:pt x="4158211" y="2796302"/>
                    </a:cubicBezTo>
                    <a:cubicBezTo>
                      <a:pt x="4399646" y="2648814"/>
                      <a:pt x="4554653" y="2440925"/>
                      <a:pt x="4605385" y="2159086"/>
                    </a:cubicBezTo>
                    <a:cubicBezTo>
                      <a:pt x="4643394" y="1948223"/>
                      <a:pt x="4620341" y="1740335"/>
                      <a:pt x="4580515" y="1533025"/>
                    </a:cubicBezTo>
                    <a:cubicBezTo>
                      <a:pt x="4538458" y="1314396"/>
                      <a:pt x="4470787" y="1102211"/>
                      <a:pt x="4415262" y="887051"/>
                    </a:cubicBezTo>
                    <a:cubicBezTo>
                      <a:pt x="4374114" y="727417"/>
                      <a:pt x="4334288" y="567948"/>
                      <a:pt x="4353457" y="399803"/>
                    </a:cubicBezTo>
                    <a:cubicBezTo>
                      <a:pt x="4373453" y="224883"/>
                      <a:pt x="4478223" y="93258"/>
                      <a:pt x="4642816" y="54424"/>
                    </a:cubicBezTo>
                    <a:cubicBezTo>
                      <a:pt x="4803689" y="16416"/>
                      <a:pt x="4982410" y="66983"/>
                      <a:pt x="5034630" y="282804"/>
                    </a:cubicBezTo>
                    <a:cubicBezTo>
                      <a:pt x="5056774" y="374271"/>
                      <a:pt x="5066607" y="466565"/>
                      <a:pt x="5065119" y="560346"/>
                    </a:cubicBezTo>
                    <a:cubicBezTo>
                      <a:pt x="5079827" y="572079"/>
                      <a:pt x="5094039" y="572740"/>
                      <a:pt x="5107837" y="558776"/>
                    </a:cubicBezTo>
                    <a:cubicBezTo>
                      <a:pt x="5108746" y="481686"/>
                      <a:pt x="5103789" y="405008"/>
                      <a:pt x="5089246" y="329157"/>
                    </a:cubicBezTo>
                    <a:close/>
                  </a:path>
                </a:pathLst>
              </a:custGeom>
              <a:solidFill>
                <a:srgbClr val="3B434C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138FFCFD-FB5D-490C-A165-09AD6BDBBF9E}"/>
                  </a:ext>
                </a:extLst>
              </p:cNvPr>
              <p:cNvSpPr/>
              <p:nvPr/>
            </p:nvSpPr>
            <p:spPr>
              <a:xfrm>
                <a:off x="10989705" y="5072377"/>
                <a:ext cx="27890" cy="192464"/>
              </a:xfrm>
              <a:custGeom>
                <a:avLst/>
                <a:gdLst>
                  <a:gd name="connsiteX0" fmla="*/ 39661 w 39664"/>
                  <a:gd name="connsiteY0" fmla="*/ 248726 h 273718"/>
                  <a:gd name="connsiteX1" fmla="*/ 20987 w 39664"/>
                  <a:gd name="connsiteY1" fmla="*/ 273679 h 273718"/>
                  <a:gd name="connsiteX2" fmla="*/ 0 w 39664"/>
                  <a:gd name="connsiteY2" fmla="*/ 247404 h 273718"/>
                  <a:gd name="connsiteX3" fmla="*/ 83 w 39664"/>
                  <a:gd name="connsiteY3" fmla="*/ 24973 h 273718"/>
                  <a:gd name="connsiteX4" fmla="*/ 18178 w 39664"/>
                  <a:gd name="connsiteY4" fmla="*/ 21 h 273718"/>
                  <a:gd name="connsiteX5" fmla="*/ 39661 w 39664"/>
                  <a:gd name="connsiteY5" fmla="*/ 26296 h 273718"/>
                  <a:gd name="connsiteX6" fmla="*/ 39661 w 39664"/>
                  <a:gd name="connsiteY6" fmla="*/ 248726 h 273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664" h="273718">
                    <a:moveTo>
                      <a:pt x="39661" y="248726"/>
                    </a:moveTo>
                    <a:cubicBezTo>
                      <a:pt x="39661" y="261781"/>
                      <a:pt x="39413" y="272853"/>
                      <a:pt x="20987" y="273679"/>
                    </a:cubicBezTo>
                    <a:cubicBezTo>
                      <a:pt x="83" y="274506"/>
                      <a:pt x="0" y="262277"/>
                      <a:pt x="0" y="247404"/>
                    </a:cubicBezTo>
                    <a:cubicBezTo>
                      <a:pt x="248" y="173288"/>
                      <a:pt x="165" y="99090"/>
                      <a:pt x="83" y="24973"/>
                    </a:cubicBezTo>
                    <a:cubicBezTo>
                      <a:pt x="83" y="12249"/>
                      <a:pt x="-826" y="516"/>
                      <a:pt x="18178" y="21"/>
                    </a:cubicBezTo>
                    <a:cubicBezTo>
                      <a:pt x="38752" y="-558"/>
                      <a:pt x="39743" y="11175"/>
                      <a:pt x="39661" y="26296"/>
                    </a:cubicBezTo>
                    <a:cubicBezTo>
                      <a:pt x="39413" y="63312"/>
                      <a:pt x="39578" y="211627"/>
                      <a:pt x="39661" y="248726"/>
                    </a:cubicBezTo>
                    <a:close/>
                  </a:path>
                </a:pathLst>
              </a:custGeom>
              <a:solidFill>
                <a:srgbClr val="7A8892"/>
              </a:solidFill>
              <a:ln w="826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38" name="Group 163">
            <a:extLst>
              <a:ext uri="{FF2B5EF4-FFF2-40B4-BE49-F238E27FC236}">
                <a16:creationId xmlns:a16="http://schemas.microsoft.com/office/drawing/2014/main" id="{9179C17C-EEAC-4342-8EAB-01D1204B22A4}"/>
              </a:ext>
            </a:extLst>
          </p:cNvPr>
          <p:cNvGrpSpPr/>
          <p:nvPr/>
        </p:nvGrpSpPr>
        <p:grpSpPr>
          <a:xfrm>
            <a:off x="862114" y="3386626"/>
            <a:ext cx="4100254" cy="809930"/>
            <a:chOff x="3866265" y="1442486"/>
            <a:chExt cx="4217679" cy="80993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2F3CE74-092B-4F54-9007-23BE61D8ED32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6A7BAE-90AD-48B1-A357-684FD67B5318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166">
            <a:extLst>
              <a:ext uri="{FF2B5EF4-FFF2-40B4-BE49-F238E27FC236}">
                <a16:creationId xmlns:a16="http://schemas.microsoft.com/office/drawing/2014/main" id="{2A8F8168-7B51-4E70-82FD-FBEEE5ACD863}"/>
              </a:ext>
            </a:extLst>
          </p:cNvPr>
          <p:cNvGrpSpPr/>
          <p:nvPr/>
        </p:nvGrpSpPr>
        <p:grpSpPr>
          <a:xfrm>
            <a:off x="862114" y="5411281"/>
            <a:ext cx="4100254" cy="809930"/>
            <a:chOff x="3866265" y="1442486"/>
            <a:chExt cx="4217679" cy="80993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2562F57-1C1E-4830-AA1F-DE60B023CBF3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EF4EFB-8296-4FE3-805C-306C50383D36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2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169">
            <a:extLst>
              <a:ext uri="{FF2B5EF4-FFF2-40B4-BE49-F238E27FC236}">
                <a16:creationId xmlns:a16="http://schemas.microsoft.com/office/drawing/2014/main" id="{04C16900-CB83-44F0-8ECC-B5B5044EDBE2}"/>
              </a:ext>
            </a:extLst>
          </p:cNvPr>
          <p:cNvGrpSpPr/>
          <p:nvPr/>
        </p:nvGrpSpPr>
        <p:grpSpPr>
          <a:xfrm>
            <a:off x="862114" y="4398953"/>
            <a:ext cx="4100254" cy="809930"/>
            <a:chOff x="3866265" y="1442486"/>
            <a:chExt cx="4217679" cy="80993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22A9023-23B9-4626-92BA-6A21DFC9135C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F94885E-8956-452B-9282-B9B86FA29191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172">
            <a:extLst>
              <a:ext uri="{FF2B5EF4-FFF2-40B4-BE49-F238E27FC236}">
                <a16:creationId xmlns:a16="http://schemas.microsoft.com/office/drawing/2014/main" id="{74E7ED21-B275-4189-81D1-A8C294EA5FC9}"/>
              </a:ext>
            </a:extLst>
          </p:cNvPr>
          <p:cNvGrpSpPr/>
          <p:nvPr/>
        </p:nvGrpSpPr>
        <p:grpSpPr>
          <a:xfrm>
            <a:off x="862114" y="2374299"/>
            <a:ext cx="4100254" cy="809930"/>
            <a:chOff x="3866265" y="1442486"/>
            <a:chExt cx="4217679" cy="80993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B34983-DC31-4C27-8933-15E70DB5D3C9}"/>
                </a:ext>
              </a:extLst>
            </p:cNvPr>
            <p:cNvSpPr txBox="1"/>
            <p:nvPr/>
          </p:nvSpPr>
          <p:spPr>
            <a:xfrm>
              <a:off x="3866266" y="1790751"/>
              <a:ext cx="42176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 Easy to change colors, photos and Text.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A5CE6F-7CD6-43B6-AF9E-D39FEEA889FA}"/>
                </a:ext>
              </a:extLst>
            </p:cNvPr>
            <p:cNvSpPr txBox="1"/>
            <p:nvPr/>
          </p:nvSpPr>
          <p:spPr>
            <a:xfrm>
              <a:off x="3866265" y="1442486"/>
              <a:ext cx="42176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3"/>
                  </a:solidFill>
                  <a:cs typeface="Arial" pitchFamily="34" charset="0"/>
                </a:rPr>
                <a:t>Simple PowerPoint Presentation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7F2E21B-3533-4920-ADF7-8DB4EDEB6E08}"/>
              </a:ext>
            </a:extLst>
          </p:cNvPr>
          <p:cNvSpPr txBox="1"/>
          <p:nvPr/>
        </p:nvSpPr>
        <p:spPr>
          <a:xfrm>
            <a:off x="862114" y="1397062"/>
            <a:ext cx="5233886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We Create Quality Professional </a:t>
            </a: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PPT Presentation</a:t>
            </a:r>
            <a:endParaRPr lang="ko-KR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0D23F"/>
      </a:accent1>
      <a:accent2>
        <a:srgbClr val="F79465"/>
      </a:accent2>
      <a:accent3>
        <a:srgbClr val="ED3B55"/>
      </a:accent3>
      <a:accent4>
        <a:srgbClr val="54CBA0"/>
      </a:accent4>
      <a:accent5>
        <a:srgbClr val="78AAE1"/>
      </a:accent5>
      <a:accent6>
        <a:srgbClr val="77DBE1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28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10659</TotalTime>
  <Words>4593</Words>
  <Application>Microsoft Office PowerPoint</Application>
  <PresentationFormat>와이드스크린</PresentationFormat>
  <Paragraphs>519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Adobe Caslon Pro Bold</vt:lpstr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89</cp:revision>
  <dcterms:created xsi:type="dcterms:W3CDTF">2020-01-20T05:08:25Z</dcterms:created>
  <dcterms:modified xsi:type="dcterms:W3CDTF">2023-02-10T01:32:55Z</dcterms:modified>
</cp:coreProperties>
</file>