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76" r:id="rId4"/>
    <p:sldId id="277" r:id="rId5"/>
    <p:sldId id="279" r:id="rId6"/>
    <p:sldId id="280" r:id="rId7"/>
    <p:sldId id="281" r:id="rId8"/>
    <p:sldId id="283" r:id="rId9"/>
    <p:sldId id="284" r:id="rId10"/>
    <p:sldId id="286" r:id="rId11"/>
    <p:sldId id="287" r:id="rId12"/>
    <p:sldId id="288" r:id="rId13"/>
    <p:sldId id="289" r:id="rId14"/>
    <p:sldId id="285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43" d="100"/>
          <a:sy n="43" d="100"/>
        </p:scale>
        <p:origin x="870" y="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A2C1B9-B7E1-1F12-96D4-8BA4BBFF627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EF537-79A9-5140-9BC9-7E8CBA393EF8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8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7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6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1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23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3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9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5/3/2024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DFFA8A22-E44A-D78B-F1D2-165ED667727F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736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895600"/>
            <a:ext cx="10058400" cy="1711037"/>
          </a:xfrm>
        </p:spPr>
        <p:txBody>
          <a:bodyPr/>
          <a:lstStyle/>
          <a:p>
            <a:r>
              <a:rPr lang="en-US" dirty="0"/>
              <a:t>Searching Algorithm</a:t>
            </a:r>
            <a:br>
              <a:rPr lang="en-US" dirty="0"/>
            </a:b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953000"/>
            <a:ext cx="11658600" cy="685800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dirty="0"/>
              <a:t>Nama </a:t>
            </a:r>
            <a:r>
              <a:rPr lang="en-US" dirty="0" err="1"/>
              <a:t>Kelompok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 err="1"/>
              <a:t>Asep</a:t>
            </a:r>
            <a:r>
              <a:rPr lang="en-US" dirty="0"/>
              <a:t> Ridwan </a:t>
            </a:r>
            <a:r>
              <a:rPr lang="en-US" dirty="0" err="1"/>
              <a:t>Hidayat</a:t>
            </a:r>
            <a:r>
              <a:rPr lang="en-US" dirty="0"/>
              <a:t> – </a:t>
            </a:r>
            <a:r>
              <a:rPr lang="en-US" dirty="0" err="1"/>
              <a:t>Rizki</a:t>
            </a:r>
            <a:r>
              <a:rPr lang="en-US" dirty="0"/>
              <a:t> </a:t>
            </a:r>
            <a:r>
              <a:rPr lang="en-US" dirty="0" err="1"/>
              <a:t>Satriawan</a:t>
            </a:r>
            <a:r>
              <a:rPr lang="en-US" dirty="0"/>
              <a:t> Sudarsono – </a:t>
            </a:r>
            <a:r>
              <a:rPr lang="en-US" dirty="0" err="1"/>
              <a:t>Gavran</a:t>
            </a:r>
            <a:r>
              <a:rPr lang="en-US" dirty="0"/>
              <a:t> </a:t>
            </a:r>
            <a:r>
              <a:rPr lang="en-US" dirty="0" err="1"/>
              <a:t>Sajidan</a:t>
            </a:r>
            <a:r>
              <a:rPr lang="en-US" dirty="0"/>
              <a:t> </a:t>
            </a:r>
            <a:r>
              <a:rPr lang="en-US" dirty="0" err="1"/>
              <a:t>Ajda</a:t>
            </a:r>
            <a:r>
              <a:rPr lang="en-US" dirty="0"/>
              <a:t> – Imam Satria </a:t>
            </a:r>
            <a:r>
              <a:rPr lang="en-US" dirty="0" err="1"/>
              <a:t>Hanggara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90600" y="67056"/>
            <a:ext cx="10058400" cy="1609344"/>
          </a:xfrm>
        </p:spPr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biner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" y="1676400"/>
            <a:ext cx="6553200" cy="1447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kelebihan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 searching </a:t>
            </a:r>
            <a:r>
              <a:rPr lang="en-US" dirty="0" err="1"/>
              <a:t>lebig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  <a:p>
            <a:r>
              <a:rPr lang="en-US" dirty="0"/>
              <a:t>Beban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DDFC872E-D2DC-8A1F-EF6F-B55BF43F563E}"/>
              </a:ext>
            </a:extLst>
          </p:cNvPr>
          <p:cNvSpPr txBox="1">
            <a:spLocks/>
          </p:cNvSpPr>
          <p:nvPr/>
        </p:nvSpPr>
        <p:spPr>
          <a:xfrm>
            <a:off x="381000" y="3581400"/>
            <a:ext cx="5867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Kekurangan</a:t>
            </a:r>
          </a:p>
          <a:p>
            <a:r>
              <a:rPr lang="en-US" dirty="0"/>
              <a:t>Data </a:t>
            </a:r>
            <a:r>
              <a:rPr lang="en-US" dirty="0" err="1"/>
              <a:t>harus</a:t>
            </a:r>
            <a:r>
              <a:rPr lang="en-US" dirty="0"/>
              <a:t> di sorting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(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5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71">
            <a:extLst>
              <a:ext uri="{FF2B5EF4-FFF2-40B4-BE49-F238E27FC236}">
                <a16:creationId xmlns:a16="http://schemas.microsoft.com/office/drawing/2014/main" id="{E4B8A81A-ACB7-4388-81EA-A86F5D8E2182}"/>
              </a:ext>
            </a:extLst>
          </p:cNvPr>
          <p:cNvGrpSpPr/>
          <p:nvPr/>
        </p:nvGrpSpPr>
        <p:grpSpPr>
          <a:xfrm>
            <a:off x="10126824" y="3295185"/>
            <a:ext cx="1760376" cy="2038815"/>
            <a:chOff x="0" y="0"/>
            <a:chExt cx="7934952" cy="6857020"/>
          </a:xfrm>
        </p:grpSpPr>
        <p:grpSp>
          <p:nvGrpSpPr>
            <p:cNvPr id="7" name="그룹 72">
              <a:extLst>
                <a:ext uri="{FF2B5EF4-FFF2-40B4-BE49-F238E27FC236}">
                  <a16:creationId xmlns:a16="http://schemas.microsoft.com/office/drawing/2014/main" id="{5817A262-32AA-44CD-A775-F5A750ECDE56}"/>
                </a:ext>
              </a:extLst>
            </p:cNvPr>
            <p:cNvGrpSpPr/>
            <p:nvPr/>
          </p:nvGrpSpPr>
          <p:grpSpPr>
            <a:xfrm>
              <a:off x="3259917" y="0"/>
              <a:ext cx="4144327" cy="5931604"/>
              <a:chOff x="3259917" y="0"/>
              <a:chExt cx="4144327" cy="5931604"/>
            </a:xfrm>
          </p:grpSpPr>
          <p:sp>
            <p:nvSpPr>
              <p:cNvPr id="20" name="자유형: 도형 83">
                <a:extLst>
                  <a:ext uri="{FF2B5EF4-FFF2-40B4-BE49-F238E27FC236}">
                    <a16:creationId xmlns:a16="http://schemas.microsoft.com/office/drawing/2014/main" id="{26D317A4-41CF-4D90-BFEB-973D3F423EFB}"/>
                  </a:ext>
                </a:extLst>
              </p:cNvPr>
              <p:cNvSpPr/>
              <p:nvPr/>
            </p:nvSpPr>
            <p:spPr>
              <a:xfrm>
                <a:off x="3493537" y="3918148"/>
                <a:ext cx="3823851" cy="2013456"/>
              </a:xfrm>
              <a:custGeom>
                <a:avLst/>
                <a:gdLst>
                  <a:gd name="connsiteX0" fmla="*/ 3823851 w 3823851"/>
                  <a:gd name="connsiteY0" fmla="*/ 1995749 h 2013456"/>
                  <a:gd name="connsiteX1" fmla="*/ 3724061 w 3823851"/>
                  <a:gd name="connsiteY1" fmla="*/ 1540267 h 2013456"/>
                  <a:gd name="connsiteX2" fmla="*/ 3456907 w 3823851"/>
                  <a:gd name="connsiteY2" fmla="*/ 901904 h 2013456"/>
                  <a:gd name="connsiteX3" fmla="*/ 2927278 w 3823851"/>
                  <a:gd name="connsiteY3" fmla="*/ 186907 h 2013456"/>
                  <a:gd name="connsiteX4" fmla="*/ 2686181 w 3823851"/>
                  <a:gd name="connsiteY4" fmla="*/ 2369 h 2013456"/>
                  <a:gd name="connsiteX5" fmla="*/ 2668948 w 3823851"/>
                  <a:gd name="connsiteY5" fmla="*/ 20254 h 2013456"/>
                  <a:gd name="connsiteX6" fmla="*/ 2644430 w 3823851"/>
                  <a:gd name="connsiteY6" fmla="*/ 68995 h 2013456"/>
                  <a:gd name="connsiteX7" fmla="*/ 2549495 w 3823851"/>
                  <a:gd name="connsiteY7" fmla="*/ 0 h 2013456"/>
                  <a:gd name="connsiteX8" fmla="*/ 1593343 w 3823851"/>
                  <a:gd name="connsiteY8" fmla="*/ 240267 h 2013456"/>
                  <a:gd name="connsiteX9" fmla="*/ 1473654 w 3823851"/>
                  <a:gd name="connsiteY9" fmla="*/ 245952 h 2013456"/>
                  <a:gd name="connsiteX10" fmla="*/ 1400395 w 3823851"/>
                  <a:gd name="connsiteY10" fmla="*/ 283263 h 2013456"/>
                  <a:gd name="connsiteX11" fmla="*/ 1241204 w 3823851"/>
                  <a:gd name="connsiteY11" fmla="*/ 441210 h 2013456"/>
                  <a:gd name="connsiteX12" fmla="*/ 1073426 w 3823851"/>
                  <a:gd name="connsiteY12" fmla="*/ 658025 h 2013456"/>
                  <a:gd name="connsiteX13" fmla="*/ 1021665 w 3823851"/>
                  <a:gd name="connsiteY13" fmla="*/ 525247 h 2013456"/>
                  <a:gd name="connsiteX14" fmla="*/ 996614 w 3823851"/>
                  <a:gd name="connsiteY14" fmla="*/ 516364 h 2013456"/>
                  <a:gd name="connsiteX15" fmla="*/ 642166 w 3823851"/>
                  <a:gd name="connsiteY15" fmla="*/ 424805 h 2013456"/>
                  <a:gd name="connsiteX16" fmla="*/ 595616 w 3823851"/>
                  <a:gd name="connsiteY16" fmla="*/ 427648 h 2013456"/>
                  <a:gd name="connsiteX17" fmla="*/ 479362 w 3823851"/>
                  <a:gd name="connsiteY17" fmla="*/ 511330 h 2013456"/>
                  <a:gd name="connsiteX18" fmla="*/ 435893 w 3823851"/>
                  <a:gd name="connsiteY18" fmla="*/ 588379 h 2013456"/>
                  <a:gd name="connsiteX19" fmla="*/ 169627 w 3823851"/>
                  <a:gd name="connsiteY19" fmla="*/ 1071104 h 2013456"/>
                  <a:gd name="connsiteX20" fmla="*/ 168679 w 3823851"/>
                  <a:gd name="connsiteY20" fmla="*/ 1995690 h 2013456"/>
                  <a:gd name="connsiteX21" fmla="*/ 895817 w 3823851"/>
                  <a:gd name="connsiteY21" fmla="*/ 1714678 h 2013456"/>
                  <a:gd name="connsiteX22" fmla="*/ 1023501 w 3823851"/>
                  <a:gd name="connsiteY22" fmla="*/ 1629160 h 2013456"/>
                  <a:gd name="connsiteX23" fmla="*/ 1304751 w 3823851"/>
                  <a:gd name="connsiteY23" fmla="*/ 1394223 h 2013456"/>
                  <a:gd name="connsiteX24" fmla="*/ 1427105 w 3823851"/>
                  <a:gd name="connsiteY24" fmla="*/ 1306870 h 2013456"/>
                  <a:gd name="connsiteX25" fmla="*/ 1465600 w 3823851"/>
                  <a:gd name="connsiteY25" fmla="*/ 1336540 h 2013456"/>
                  <a:gd name="connsiteX26" fmla="*/ 1454525 w 3823851"/>
                  <a:gd name="connsiteY26" fmla="*/ 2013457 h 2013456"/>
                  <a:gd name="connsiteX27" fmla="*/ 3823851 w 3823851"/>
                  <a:gd name="connsiteY27" fmla="*/ 1995749 h 20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23851" h="2013456">
                    <a:moveTo>
                      <a:pt x="3823851" y="1995749"/>
                    </a:moveTo>
                    <a:cubicBezTo>
                      <a:pt x="3823851" y="1995749"/>
                      <a:pt x="3726963" y="1551756"/>
                      <a:pt x="3724061" y="1540267"/>
                    </a:cubicBezTo>
                    <a:cubicBezTo>
                      <a:pt x="3666674" y="1314213"/>
                      <a:pt x="3570378" y="1104268"/>
                      <a:pt x="3456907" y="901904"/>
                    </a:cubicBezTo>
                    <a:cubicBezTo>
                      <a:pt x="3310745" y="641205"/>
                      <a:pt x="3143145" y="395964"/>
                      <a:pt x="2927278" y="186907"/>
                    </a:cubicBezTo>
                    <a:cubicBezTo>
                      <a:pt x="2854256" y="116136"/>
                      <a:pt x="2776260" y="51169"/>
                      <a:pt x="2686181" y="2369"/>
                    </a:cubicBezTo>
                    <a:cubicBezTo>
                      <a:pt x="2674752" y="2843"/>
                      <a:pt x="2672797" y="12614"/>
                      <a:pt x="2668948" y="20254"/>
                    </a:cubicBezTo>
                    <a:cubicBezTo>
                      <a:pt x="2660775" y="36481"/>
                      <a:pt x="2653135" y="53004"/>
                      <a:pt x="2644430" y="68995"/>
                    </a:cubicBezTo>
                    <a:lnTo>
                      <a:pt x="2549495" y="0"/>
                    </a:lnTo>
                    <a:lnTo>
                      <a:pt x="1593343" y="240267"/>
                    </a:lnTo>
                    <a:cubicBezTo>
                      <a:pt x="1553486" y="243051"/>
                      <a:pt x="1513629" y="244886"/>
                      <a:pt x="1473654" y="245952"/>
                    </a:cubicBezTo>
                    <a:cubicBezTo>
                      <a:pt x="1445878" y="251875"/>
                      <a:pt x="1422308" y="266384"/>
                      <a:pt x="1400395" y="283263"/>
                    </a:cubicBezTo>
                    <a:cubicBezTo>
                      <a:pt x="1340758" y="329220"/>
                      <a:pt x="1289412" y="383823"/>
                      <a:pt x="1241204" y="441210"/>
                    </a:cubicBezTo>
                    <a:cubicBezTo>
                      <a:pt x="1180975" y="512929"/>
                      <a:pt x="1120035" y="584292"/>
                      <a:pt x="1073426" y="658025"/>
                    </a:cubicBezTo>
                    <a:cubicBezTo>
                      <a:pt x="1106295" y="599986"/>
                      <a:pt x="1089416" y="551542"/>
                      <a:pt x="1021665" y="525247"/>
                    </a:cubicBezTo>
                    <a:cubicBezTo>
                      <a:pt x="1013374" y="522049"/>
                      <a:pt x="1004906" y="519384"/>
                      <a:pt x="996614" y="516364"/>
                    </a:cubicBezTo>
                    <a:cubicBezTo>
                      <a:pt x="880538" y="477987"/>
                      <a:pt x="761263" y="451692"/>
                      <a:pt x="642166" y="424805"/>
                    </a:cubicBezTo>
                    <a:cubicBezTo>
                      <a:pt x="626768" y="421311"/>
                      <a:pt x="610837" y="421311"/>
                      <a:pt x="595616" y="427648"/>
                    </a:cubicBezTo>
                    <a:cubicBezTo>
                      <a:pt x="543974" y="437657"/>
                      <a:pt x="506486" y="467801"/>
                      <a:pt x="479362" y="511330"/>
                    </a:cubicBezTo>
                    <a:cubicBezTo>
                      <a:pt x="463787" y="536322"/>
                      <a:pt x="448863" y="561965"/>
                      <a:pt x="435893" y="588379"/>
                    </a:cubicBezTo>
                    <a:cubicBezTo>
                      <a:pt x="354995" y="753669"/>
                      <a:pt x="245136" y="902911"/>
                      <a:pt x="169627" y="1071104"/>
                    </a:cubicBezTo>
                    <a:cubicBezTo>
                      <a:pt x="-139279" y="1652198"/>
                      <a:pt x="44312" y="1995690"/>
                      <a:pt x="168679" y="1995690"/>
                    </a:cubicBezTo>
                    <a:cubicBezTo>
                      <a:pt x="512646" y="1995690"/>
                      <a:pt x="883617" y="1719652"/>
                      <a:pt x="895817" y="1714678"/>
                    </a:cubicBezTo>
                    <a:cubicBezTo>
                      <a:pt x="941656" y="1691048"/>
                      <a:pt x="982045" y="1659245"/>
                      <a:pt x="1023501" y="1629160"/>
                    </a:cubicBezTo>
                    <a:cubicBezTo>
                      <a:pt x="1122522" y="1557204"/>
                      <a:pt x="1212718" y="1474530"/>
                      <a:pt x="1304751" y="1394223"/>
                    </a:cubicBezTo>
                    <a:cubicBezTo>
                      <a:pt x="1342890" y="1360940"/>
                      <a:pt x="1386893" y="1336718"/>
                      <a:pt x="1427105" y="1306870"/>
                    </a:cubicBezTo>
                    <a:cubicBezTo>
                      <a:pt x="1435100" y="1296683"/>
                      <a:pt x="1471403" y="1317115"/>
                      <a:pt x="1465600" y="1336540"/>
                    </a:cubicBezTo>
                    <a:cubicBezTo>
                      <a:pt x="1472825" y="1449005"/>
                      <a:pt x="1454525" y="2013457"/>
                      <a:pt x="1454525" y="2013457"/>
                    </a:cubicBezTo>
                    <a:lnTo>
                      <a:pt x="3823851" y="199574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1" name="자유형: 도형 84">
                <a:extLst>
                  <a:ext uri="{FF2B5EF4-FFF2-40B4-BE49-F238E27FC236}">
                    <a16:creationId xmlns:a16="http://schemas.microsoft.com/office/drawing/2014/main" id="{D962EF98-8AA6-4DF1-98E5-FBFD5871DD77}"/>
                  </a:ext>
                </a:extLst>
              </p:cNvPr>
              <p:cNvSpPr/>
              <p:nvPr/>
            </p:nvSpPr>
            <p:spPr>
              <a:xfrm>
                <a:off x="5699748" y="4458189"/>
                <a:ext cx="390758" cy="833175"/>
              </a:xfrm>
              <a:custGeom>
                <a:avLst/>
                <a:gdLst>
                  <a:gd name="connsiteX0" fmla="*/ 10630 w 390758"/>
                  <a:gd name="connsiteY0" fmla="*/ 39276 h 833175"/>
                  <a:gd name="connsiteX1" fmla="*/ 1569 w 390758"/>
                  <a:gd name="connsiteY1" fmla="*/ 5578 h 833175"/>
                  <a:gd name="connsiteX2" fmla="*/ 11045 w 390758"/>
                  <a:gd name="connsiteY2" fmla="*/ 4275 h 833175"/>
                  <a:gd name="connsiteX3" fmla="*/ 43617 w 390758"/>
                  <a:gd name="connsiteY3" fmla="*/ 18963 h 833175"/>
                  <a:gd name="connsiteX4" fmla="*/ 173256 w 390758"/>
                  <a:gd name="connsiteY4" fmla="*/ 314662 h 833175"/>
                  <a:gd name="connsiteX5" fmla="*/ 207013 w 390758"/>
                  <a:gd name="connsiteY5" fmla="*/ 131071 h 833175"/>
                  <a:gd name="connsiteX6" fmla="*/ 213054 w 390758"/>
                  <a:gd name="connsiteY6" fmla="*/ 90385 h 833175"/>
                  <a:gd name="connsiteX7" fmla="*/ 242073 w 390758"/>
                  <a:gd name="connsiteY7" fmla="*/ 60063 h 833175"/>
                  <a:gd name="connsiteX8" fmla="*/ 253562 w 390758"/>
                  <a:gd name="connsiteY8" fmla="*/ 94768 h 833175"/>
                  <a:gd name="connsiteX9" fmla="*/ 216252 w 390758"/>
                  <a:gd name="connsiteY9" fmla="*/ 270363 h 833175"/>
                  <a:gd name="connsiteX10" fmla="*/ 202038 w 390758"/>
                  <a:gd name="connsiteY10" fmla="*/ 336515 h 833175"/>
                  <a:gd name="connsiteX11" fmla="*/ 225964 w 390758"/>
                  <a:gd name="connsiteY11" fmla="*/ 420079 h 833175"/>
                  <a:gd name="connsiteX12" fmla="*/ 385629 w 390758"/>
                  <a:gd name="connsiteY12" fmla="*/ 788444 h 833175"/>
                  <a:gd name="connsiteX13" fmla="*/ 390130 w 390758"/>
                  <a:gd name="connsiteY13" fmla="*/ 802362 h 833175"/>
                  <a:gd name="connsiteX14" fmla="*/ 378286 w 390758"/>
                  <a:gd name="connsiteY14" fmla="*/ 832092 h 833175"/>
                  <a:gd name="connsiteX15" fmla="*/ 351694 w 390758"/>
                  <a:gd name="connsiteY15" fmla="*/ 814858 h 833175"/>
                  <a:gd name="connsiteX16" fmla="*/ 302776 w 390758"/>
                  <a:gd name="connsiteY16" fmla="*/ 704111 h 833175"/>
                  <a:gd name="connsiteX17" fmla="*/ 154127 w 390758"/>
                  <a:gd name="connsiteY17" fmla="*/ 366364 h 833175"/>
                  <a:gd name="connsiteX18" fmla="*/ 10630 w 390758"/>
                  <a:gd name="connsiteY18" fmla="*/ 39276 h 83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0758" h="833175">
                    <a:moveTo>
                      <a:pt x="10630" y="39276"/>
                    </a:moveTo>
                    <a:cubicBezTo>
                      <a:pt x="5359" y="28675"/>
                      <a:pt x="-3642" y="19022"/>
                      <a:pt x="1569" y="5578"/>
                    </a:cubicBezTo>
                    <a:cubicBezTo>
                      <a:pt x="4708" y="5164"/>
                      <a:pt x="7847" y="4749"/>
                      <a:pt x="11045" y="4275"/>
                    </a:cubicBezTo>
                    <a:cubicBezTo>
                      <a:pt x="28279" y="-4904"/>
                      <a:pt x="35978" y="1018"/>
                      <a:pt x="43617" y="18963"/>
                    </a:cubicBezTo>
                    <a:cubicBezTo>
                      <a:pt x="84836" y="115614"/>
                      <a:pt x="127773" y="211496"/>
                      <a:pt x="173256" y="314662"/>
                    </a:cubicBezTo>
                    <a:cubicBezTo>
                      <a:pt x="185397" y="248747"/>
                      <a:pt x="196294" y="189939"/>
                      <a:pt x="207013" y="131071"/>
                    </a:cubicBezTo>
                    <a:cubicBezTo>
                      <a:pt x="209441" y="117569"/>
                      <a:pt x="211218" y="103948"/>
                      <a:pt x="213054" y="90385"/>
                    </a:cubicBezTo>
                    <a:cubicBezTo>
                      <a:pt x="215363" y="72974"/>
                      <a:pt x="224365" y="57576"/>
                      <a:pt x="242073" y="60063"/>
                    </a:cubicBezTo>
                    <a:cubicBezTo>
                      <a:pt x="260669" y="62669"/>
                      <a:pt x="255931" y="82627"/>
                      <a:pt x="253562" y="94768"/>
                    </a:cubicBezTo>
                    <a:cubicBezTo>
                      <a:pt x="242132" y="153517"/>
                      <a:pt x="228866" y="211851"/>
                      <a:pt x="216252" y="270363"/>
                    </a:cubicBezTo>
                    <a:cubicBezTo>
                      <a:pt x="211514" y="292394"/>
                      <a:pt x="206954" y="314485"/>
                      <a:pt x="202038" y="336515"/>
                    </a:cubicBezTo>
                    <a:cubicBezTo>
                      <a:pt x="194872" y="368673"/>
                      <a:pt x="214712" y="393606"/>
                      <a:pt x="225964" y="420079"/>
                    </a:cubicBezTo>
                    <a:cubicBezTo>
                      <a:pt x="278199" y="543262"/>
                      <a:pt x="332269" y="665735"/>
                      <a:pt x="385629" y="788444"/>
                    </a:cubicBezTo>
                    <a:cubicBezTo>
                      <a:pt x="387583" y="792945"/>
                      <a:pt x="389893" y="797683"/>
                      <a:pt x="390130" y="802362"/>
                    </a:cubicBezTo>
                    <a:cubicBezTo>
                      <a:pt x="390663" y="813851"/>
                      <a:pt x="393861" y="827413"/>
                      <a:pt x="378286" y="832092"/>
                    </a:cubicBezTo>
                    <a:cubicBezTo>
                      <a:pt x="363420" y="836593"/>
                      <a:pt x="356787" y="826347"/>
                      <a:pt x="351694" y="814858"/>
                    </a:cubicBezTo>
                    <a:cubicBezTo>
                      <a:pt x="335349" y="777962"/>
                      <a:pt x="319062" y="741066"/>
                      <a:pt x="302776" y="704111"/>
                    </a:cubicBezTo>
                    <a:cubicBezTo>
                      <a:pt x="253207" y="591529"/>
                      <a:pt x="203578" y="479005"/>
                      <a:pt x="154127" y="366364"/>
                    </a:cubicBezTo>
                    <a:cubicBezTo>
                      <a:pt x="106156" y="257394"/>
                      <a:pt x="58423" y="148305"/>
                      <a:pt x="10630" y="39276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2" name="자유형: 도형 85">
                <a:extLst>
                  <a:ext uri="{FF2B5EF4-FFF2-40B4-BE49-F238E27FC236}">
                    <a16:creationId xmlns:a16="http://schemas.microsoft.com/office/drawing/2014/main" id="{3306A52C-FC60-4D4E-9864-DF2165325C03}"/>
                  </a:ext>
                </a:extLst>
              </p:cNvPr>
              <p:cNvSpPr/>
              <p:nvPr/>
            </p:nvSpPr>
            <p:spPr>
              <a:xfrm>
                <a:off x="4335640" y="4608271"/>
                <a:ext cx="2323335" cy="1014093"/>
              </a:xfrm>
              <a:custGeom>
                <a:avLst/>
                <a:gdLst>
                  <a:gd name="connsiteX0" fmla="*/ 177195 w 2323335"/>
                  <a:gd name="connsiteY0" fmla="*/ 68284 h 1014093"/>
                  <a:gd name="connsiteX1" fmla="*/ 0 w 2323335"/>
                  <a:gd name="connsiteY1" fmla="*/ 648667 h 1014093"/>
                  <a:gd name="connsiteX2" fmla="*/ 177195 w 2323335"/>
                  <a:gd name="connsiteY2" fmla="*/ 68284 h 1014093"/>
                  <a:gd name="connsiteX3" fmla="*/ 703389 w 2323335"/>
                  <a:gd name="connsiteY3" fmla="*/ 62243 h 1014093"/>
                  <a:gd name="connsiteX4" fmla="*/ 630545 w 2323335"/>
                  <a:gd name="connsiteY4" fmla="*/ 641619 h 1014093"/>
                  <a:gd name="connsiteX5" fmla="*/ 576652 w 2323335"/>
                  <a:gd name="connsiteY5" fmla="*/ 617990 h 1014093"/>
                  <a:gd name="connsiteX6" fmla="*/ 677271 w 2323335"/>
                  <a:gd name="connsiteY6" fmla="*/ 274201 h 1014093"/>
                  <a:gd name="connsiteX7" fmla="*/ 703389 w 2323335"/>
                  <a:gd name="connsiteY7" fmla="*/ 62243 h 1014093"/>
                  <a:gd name="connsiteX8" fmla="*/ 2308385 w 2323335"/>
                  <a:gd name="connsiteY8" fmla="*/ 60052 h 1014093"/>
                  <a:gd name="connsiteX9" fmla="*/ 2322777 w 2323335"/>
                  <a:gd name="connsiteY9" fmla="*/ 90196 h 1014093"/>
                  <a:gd name="connsiteX10" fmla="*/ 2246379 w 2323335"/>
                  <a:gd name="connsiteY10" fmla="*/ 615562 h 1014093"/>
                  <a:gd name="connsiteX11" fmla="*/ 2139127 w 2323335"/>
                  <a:gd name="connsiteY11" fmla="*/ 902556 h 1014093"/>
                  <a:gd name="connsiteX12" fmla="*/ 2104185 w 2323335"/>
                  <a:gd name="connsiteY12" fmla="*/ 914518 h 1014093"/>
                  <a:gd name="connsiteX13" fmla="*/ 2308385 w 2323335"/>
                  <a:gd name="connsiteY13" fmla="*/ 60052 h 1014093"/>
                  <a:gd name="connsiteX14" fmla="*/ 851386 w 2323335"/>
                  <a:gd name="connsiteY14" fmla="*/ 0 h 1014093"/>
                  <a:gd name="connsiteX15" fmla="*/ 883722 w 2323335"/>
                  <a:gd name="connsiteY15" fmla="*/ 2310 h 1014093"/>
                  <a:gd name="connsiteX16" fmla="*/ 869331 w 2323335"/>
                  <a:gd name="connsiteY16" fmla="*/ 216341 h 1014093"/>
                  <a:gd name="connsiteX17" fmla="*/ 1070689 w 2323335"/>
                  <a:gd name="connsiteY17" fmla="*/ 738804 h 1014093"/>
                  <a:gd name="connsiteX18" fmla="*/ 1178356 w 2323335"/>
                  <a:gd name="connsiteY18" fmla="*/ 994232 h 1014093"/>
                  <a:gd name="connsiteX19" fmla="*/ 1180132 w 2323335"/>
                  <a:gd name="connsiteY19" fmla="*/ 1014072 h 1014093"/>
                  <a:gd name="connsiteX20" fmla="*/ 1152653 w 2323335"/>
                  <a:gd name="connsiteY20" fmla="*/ 987422 h 1014093"/>
                  <a:gd name="connsiteX21" fmla="*/ 829060 w 2323335"/>
                  <a:gd name="connsiteY21" fmla="*/ 282493 h 1014093"/>
                  <a:gd name="connsiteX22" fmla="*/ 790269 w 2323335"/>
                  <a:gd name="connsiteY22" fmla="*/ 116491 h 1014093"/>
                  <a:gd name="connsiteX23" fmla="*/ 798441 w 2323335"/>
                  <a:gd name="connsiteY23" fmla="*/ 43766 h 1014093"/>
                  <a:gd name="connsiteX24" fmla="*/ 841970 w 2323335"/>
                  <a:gd name="connsiteY24" fmla="*/ 3850 h 1014093"/>
                  <a:gd name="connsiteX25" fmla="*/ 851386 w 2323335"/>
                  <a:gd name="connsiteY25" fmla="*/ 0 h 101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23335" h="1014093">
                    <a:moveTo>
                      <a:pt x="177195" y="68284"/>
                    </a:moveTo>
                    <a:cubicBezTo>
                      <a:pt x="188802" y="283263"/>
                      <a:pt x="129046" y="476507"/>
                      <a:pt x="0" y="648667"/>
                    </a:cubicBezTo>
                    <a:cubicBezTo>
                      <a:pt x="76753" y="460635"/>
                      <a:pt x="136686" y="267450"/>
                      <a:pt x="177195" y="68284"/>
                    </a:cubicBezTo>
                    <a:close/>
                    <a:moveTo>
                      <a:pt x="703389" y="62243"/>
                    </a:moveTo>
                    <a:cubicBezTo>
                      <a:pt x="720800" y="260639"/>
                      <a:pt x="718609" y="456607"/>
                      <a:pt x="630545" y="641619"/>
                    </a:cubicBezTo>
                    <a:cubicBezTo>
                      <a:pt x="618759" y="619707"/>
                      <a:pt x="599630" y="614496"/>
                      <a:pt x="576652" y="617990"/>
                    </a:cubicBezTo>
                    <a:cubicBezTo>
                      <a:pt x="627228" y="508368"/>
                      <a:pt x="656662" y="392647"/>
                      <a:pt x="677271" y="274201"/>
                    </a:cubicBezTo>
                    <a:cubicBezTo>
                      <a:pt x="689471" y="203963"/>
                      <a:pt x="693854" y="132777"/>
                      <a:pt x="703389" y="62243"/>
                    </a:cubicBezTo>
                    <a:close/>
                    <a:moveTo>
                      <a:pt x="2308385" y="60052"/>
                    </a:moveTo>
                    <a:cubicBezTo>
                      <a:pt x="2327573" y="70712"/>
                      <a:pt x="2322836" y="81668"/>
                      <a:pt x="2322777" y="90196"/>
                    </a:cubicBezTo>
                    <a:cubicBezTo>
                      <a:pt x="2321532" y="268812"/>
                      <a:pt x="2295238" y="443697"/>
                      <a:pt x="2246379" y="615562"/>
                    </a:cubicBezTo>
                    <a:cubicBezTo>
                      <a:pt x="2218367" y="714286"/>
                      <a:pt x="2177147" y="807740"/>
                      <a:pt x="2139127" y="902556"/>
                    </a:cubicBezTo>
                    <a:cubicBezTo>
                      <a:pt x="2127993" y="908004"/>
                      <a:pt x="2117451" y="915348"/>
                      <a:pt x="2104185" y="914518"/>
                    </a:cubicBezTo>
                    <a:cubicBezTo>
                      <a:pt x="2192723" y="635934"/>
                      <a:pt x="2241641" y="347460"/>
                      <a:pt x="2308385" y="60052"/>
                    </a:cubicBezTo>
                    <a:close/>
                    <a:moveTo>
                      <a:pt x="851386" y="0"/>
                    </a:moveTo>
                    <a:cubicBezTo>
                      <a:pt x="861869" y="4797"/>
                      <a:pt x="872944" y="1658"/>
                      <a:pt x="883722" y="2310"/>
                    </a:cubicBezTo>
                    <a:cubicBezTo>
                      <a:pt x="834686" y="70712"/>
                      <a:pt x="846530" y="142075"/>
                      <a:pt x="869331" y="216341"/>
                    </a:cubicBezTo>
                    <a:cubicBezTo>
                      <a:pt x="924231" y="395312"/>
                      <a:pt x="986947" y="570789"/>
                      <a:pt x="1070689" y="738804"/>
                    </a:cubicBezTo>
                    <a:cubicBezTo>
                      <a:pt x="1111789" y="821361"/>
                      <a:pt x="1143059" y="908833"/>
                      <a:pt x="1178356" y="994232"/>
                    </a:cubicBezTo>
                    <a:cubicBezTo>
                      <a:pt x="1180725" y="999977"/>
                      <a:pt x="1184752" y="1006669"/>
                      <a:pt x="1180132" y="1014072"/>
                    </a:cubicBezTo>
                    <a:cubicBezTo>
                      <a:pt x="1161714" y="1014783"/>
                      <a:pt x="1158220" y="997963"/>
                      <a:pt x="1152653" y="987422"/>
                    </a:cubicBezTo>
                    <a:cubicBezTo>
                      <a:pt x="1031602" y="758526"/>
                      <a:pt x="912623" y="528564"/>
                      <a:pt x="829060" y="282493"/>
                    </a:cubicBezTo>
                    <a:cubicBezTo>
                      <a:pt x="810700" y="228482"/>
                      <a:pt x="798441" y="172871"/>
                      <a:pt x="790269" y="116491"/>
                    </a:cubicBezTo>
                    <a:cubicBezTo>
                      <a:pt x="786715" y="91795"/>
                      <a:pt x="791275" y="67632"/>
                      <a:pt x="798441" y="43766"/>
                    </a:cubicBezTo>
                    <a:cubicBezTo>
                      <a:pt x="805133" y="21498"/>
                      <a:pt x="821953" y="11134"/>
                      <a:pt x="841970" y="3850"/>
                    </a:cubicBezTo>
                    <a:cubicBezTo>
                      <a:pt x="845109" y="2547"/>
                      <a:pt x="848248" y="1303"/>
                      <a:pt x="851386" y="0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3" name="자유형: 도형 86">
                <a:extLst>
                  <a:ext uri="{FF2B5EF4-FFF2-40B4-BE49-F238E27FC236}">
                    <a16:creationId xmlns:a16="http://schemas.microsoft.com/office/drawing/2014/main" id="{59A61F4C-203C-4CE2-805A-E324863B83D3}"/>
                  </a:ext>
                </a:extLst>
              </p:cNvPr>
              <p:cNvSpPr/>
              <p:nvPr/>
            </p:nvSpPr>
            <p:spPr>
              <a:xfrm>
                <a:off x="3259917" y="0"/>
                <a:ext cx="4144327" cy="4617073"/>
              </a:xfrm>
              <a:custGeom>
                <a:avLst/>
                <a:gdLst>
                  <a:gd name="connsiteX0" fmla="*/ 4113438 w 4144327"/>
                  <a:gd name="connsiteY0" fmla="*/ 1843337 h 4617073"/>
                  <a:gd name="connsiteX1" fmla="*/ 4046635 w 4144327"/>
                  <a:gd name="connsiteY1" fmla="*/ 1551072 h 4617073"/>
                  <a:gd name="connsiteX2" fmla="*/ 3703202 w 4144327"/>
                  <a:gd name="connsiteY2" fmla="*/ 1060944 h 4617073"/>
                  <a:gd name="connsiteX3" fmla="*/ 3297466 w 4144327"/>
                  <a:gd name="connsiteY3" fmla="*/ 717215 h 4617073"/>
                  <a:gd name="connsiteX4" fmla="*/ 3363144 w 4144327"/>
                  <a:gd name="connsiteY4" fmla="*/ 333215 h 4617073"/>
                  <a:gd name="connsiteX5" fmla="*/ 3362671 w 4144327"/>
                  <a:gd name="connsiteY5" fmla="*/ 447159 h 4617073"/>
                  <a:gd name="connsiteX6" fmla="*/ 3327788 w 4144327"/>
                  <a:gd name="connsiteY6" fmla="*/ 620031 h 4617073"/>
                  <a:gd name="connsiteX7" fmla="*/ 3270934 w 4144327"/>
                  <a:gd name="connsiteY7" fmla="*/ 689203 h 4617073"/>
                  <a:gd name="connsiteX8" fmla="*/ 3177244 w 4144327"/>
                  <a:gd name="connsiteY8" fmla="*/ 684228 h 4617073"/>
                  <a:gd name="connsiteX9" fmla="*/ 3169486 w 4144327"/>
                  <a:gd name="connsiteY9" fmla="*/ 630276 h 4617073"/>
                  <a:gd name="connsiteX10" fmla="*/ 3126371 w 4144327"/>
                  <a:gd name="connsiteY10" fmla="*/ 312960 h 4617073"/>
                  <a:gd name="connsiteX11" fmla="*/ 2692742 w 4144327"/>
                  <a:gd name="connsiteY11" fmla="*/ 86 h 4617073"/>
                  <a:gd name="connsiteX12" fmla="*/ 2874320 w 4144327"/>
                  <a:gd name="connsiteY12" fmla="*/ 124513 h 4617073"/>
                  <a:gd name="connsiteX13" fmla="*/ 3081303 w 4144327"/>
                  <a:gd name="connsiteY13" fmla="*/ 385212 h 4617073"/>
                  <a:gd name="connsiteX14" fmla="*/ 3081007 w 4144327"/>
                  <a:gd name="connsiteY14" fmla="*/ 630513 h 4617073"/>
                  <a:gd name="connsiteX15" fmla="*/ 2788505 w 4144327"/>
                  <a:gd name="connsiteY15" fmla="*/ 380830 h 4617073"/>
                  <a:gd name="connsiteX16" fmla="*/ 1909580 w 4144327"/>
                  <a:gd name="connsiteY16" fmla="*/ 207721 h 4617073"/>
                  <a:gd name="connsiteX17" fmla="*/ 1712427 w 4144327"/>
                  <a:gd name="connsiteY17" fmla="*/ 222468 h 4617073"/>
                  <a:gd name="connsiteX18" fmla="*/ 1473404 w 4144327"/>
                  <a:gd name="connsiteY18" fmla="*/ 344645 h 4617073"/>
                  <a:gd name="connsiteX19" fmla="*/ 1489749 w 4144327"/>
                  <a:gd name="connsiteY19" fmla="*/ 343401 h 4617073"/>
                  <a:gd name="connsiteX20" fmla="*/ 1962347 w 4144327"/>
                  <a:gd name="connsiteY20" fmla="*/ 238458 h 4617073"/>
                  <a:gd name="connsiteX21" fmla="*/ 2309334 w 4144327"/>
                  <a:gd name="connsiteY21" fmla="*/ 264694 h 4617073"/>
                  <a:gd name="connsiteX22" fmla="*/ 2414099 w 4144327"/>
                  <a:gd name="connsiteY22" fmla="*/ 319889 h 4617073"/>
                  <a:gd name="connsiteX23" fmla="*/ 2403143 w 4144327"/>
                  <a:gd name="connsiteY23" fmla="*/ 319830 h 4617073"/>
                  <a:gd name="connsiteX24" fmla="*/ 2043068 w 4144327"/>
                  <a:gd name="connsiteY24" fmla="*/ 321962 h 4617073"/>
                  <a:gd name="connsiteX25" fmla="*/ 1789772 w 4144327"/>
                  <a:gd name="connsiteY25" fmla="*/ 364188 h 4617073"/>
                  <a:gd name="connsiteX26" fmla="*/ 1356380 w 4144327"/>
                  <a:gd name="connsiteY26" fmla="*/ 463919 h 4617073"/>
                  <a:gd name="connsiteX27" fmla="*/ 1188898 w 4144327"/>
                  <a:gd name="connsiteY27" fmla="*/ 528235 h 4617073"/>
                  <a:gd name="connsiteX28" fmla="*/ 817807 w 4144327"/>
                  <a:gd name="connsiteY28" fmla="*/ 440585 h 4617073"/>
                  <a:gd name="connsiteX29" fmla="*/ 784347 w 4144327"/>
                  <a:gd name="connsiteY29" fmla="*/ 411981 h 4617073"/>
                  <a:gd name="connsiteX30" fmla="*/ 875609 w 4144327"/>
                  <a:gd name="connsiteY30" fmla="*/ 556781 h 4617073"/>
                  <a:gd name="connsiteX31" fmla="*/ 1033556 w 4144327"/>
                  <a:gd name="connsiteY31" fmla="*/ 603152 h 4617073"/>
                  <a:gd name="connsiteX32" fmla="*/ 1000214 w 4144327"/>
                  <a:gd name="connsiteY32" fmla="*/ 642891 h 4617073"/>
                  <a:gd name="connsiteX33" fmla="*/ 497827 w 4144327"/>
                  <a:gd name="connsiteY33" fmla="*/ 927456 h 4617073"/>
                  <a:gd name="connsiteX34" fmla="*/ 247255 w 4144327"/>
                  <a:gd name="connsiteY34" fmla="*/ 1167901 h 4617073"/>
                  <a:gd name="connsiteX35" fmla="*/ 166712 w 4144327"/>
                  <a:gd name="connsiteY35" fmla="*/ 1401357 h 4617073"/>
                  <a:gd name="connsiteX36" fmla="*/ 392588 w 4144327"/>
                  <a:gd name="connsiteY36" fmla="*/ 1087535 h 4617073"/>
                  <a:gd name="connsiteX37" fmla="*/ 372689 w 4144327"/>
                  <a:gd name="connsiteY37" fmla="*/ 1108796 h 4617073"/>
                  <a:gd name="connsiteX38" fmla="*/ 265081 w 4144327"/>
                  <a:gd name="connsiteY38" fmla="*/ 1324249 h 4617073"/>
                  <a:gd name="connsiteX39" fmla="*/ 221197 w 4144327"/>
                  <a:gd name="connsiteY39" fmla="*/ 1619297 h 4617073"/>
                  <a:gd name="connsiteX40" fmla="*/ 109740 w 4144327"/>
                  <a:gd name="connsiteY40" fmla="*/ 1746034 h 4617073"/>
                  <a:gd name="connsiteX41" fmla="*/ 0 w 4144327"/>
                  <a:gd name="connsiteY41" fmla="*/ 1758411 h 4617073"/>
                  <a:gd name="connsiteX42" fmla="*/ 126855 w 4144327"/>
                  <a:gd name="connsiteY42" fmla="*/ 1797617 h 4617073"/>
                  <a:gd name="connsiteX43" fmla="*/ 237128 w 4144327"/>
                  <a:gd name="connsiteY43" fmla="*/ 1747870 h 4617073"/>
                  <a:gd name="connsiteX44" fmla="*/ 383823 w 4144327"/>
                  <a:gd name="connsiteY44" fmla="*/ 2452206 h 4617073"/>
                  <a:gd name="connsiteX45" fmla="*/ 438900 w 4144327"/>
                  <a:gd name="connsiteY45" fmla="*/ 1968593 h 4617073"/>
                  <a:gd name="connsiteX46" fmla="*/ 425634 w 4144327"/>
                  <a:gd name="connsiteY46" fmla="*/ 2176583 h 4617073"/>
                  <a:gd name="connsiteX47" fmla="*/ 532413 w 4144327"/>
                  <a:gd name="connsiteY47" fmla="*/ 2479212 h 4617073"/>
                  <a:gd name="connsiteX48" fmla="*/ 532413 w 4144327"/>
                  <a:gd name="connsiteY48" fmla="*/ 2479212 h 4617073"/>
                  <a:gd name="connsiteX49" fmla="*/ 526728 w 4144327"/>
                  <a:gd name="connsiteY49" fmla="*/ 2573258 h 4617073"/>
                  <a:gd name="connsiteX50" fmla="*/ 337985 w 4144327"/>
                  <a:gd name="connsiteY50" fmla="*/ 2976328 h 4617073"/>
                  <a:gd name="connsiteX51" fmla="*/ 669277 w 4144327"/>
                  <a:gd name="connsiteY51" fmla="*/ 3279194 h 4617073"/>
                  <a:gd name="connsiteX52" fmla="*/ 669277 w 4144327"/>
                  <a:gd name="connsiteY52" fmla="*/ 3279194 h 4617073"/>
                  <a:gd name="connsiteX53" fmla="*/ 715411 w 4144327"/>
                  <a:gd name="connsiteY53" fmla="*/ 3392487 h 4617073"/>
                  <a:gd name="connsiteX54" fmla="*/ 686451 w 4144327"/>
                  <a:gd name="connsiteY54" fmla="*/ 3402318 h 4617073"/>
                  <a:gd name="connsiteX55" fmla="*/ 604073 w 4144327"/>
                  <a:gd name="connsiteY55" fmla="*/ 3509393 h 4617073"/>
                  <a:gd name="connsiteX56" fmla="*/ 666967 w 4144327"/>
                  <a:gd name="connsiteY56" fmla="*/ 3810067 h 4617073"/>
                  <a:gd name="connsiteX57" fmla="*/ 862284 w 4144327"/>
                  <a:gd name="connsiteY57" fmla="*/ 4173043 h 4617073"/>
                  <a:gd name="connsiteX58" fmla="*/ 860744 w 4144327"/>
                  <a:gd name="connsiteY58" fmla="*/ 4299484 h 4617073"/>
                  <a:gd name="connsiteX59" fmla="*/ 829415 w 4144327"/>
                  <a:gd name="connsiteY59" fmla="*/ 4345856 h 4617073"/>
                  <a:gd name="connsiteX60" fmla="*/ 887750 w 4144327"/>
                  <a:gd name="connsiteY60" fmla="*/ 4354384 h 4617073"/>
                  <a:gd name="connsiteX61" fmla="*/ 1230709 w 4144327"/>
                  <a:gd name="connsiteY61" fmla="*/ 4442625 h 4617073"/>
                  <a:gd name="connsiteX62" fmla="*/ 1248535 w 4144327"/>
                  <a:gd name="connsiteY62" fmla="*/ 4423793 h 4617073"/>
                  <a:gd name="connsiteX63" fmla="*/ 1334526 w 4144327"/>
                  <a:gd name="connsiteY63" fmla="*/ 4341414 h 4617073"/>
                  <a:gd name="connsiteX64" fmla="*/ 1482110 w 4144327"/>
                  <a:gd name="connsiteY64" fmla="*/ 4174346 h 4617073"/>
                  <a:gd name="connsiteX65" fmla="*/ 1489157 w 4144327"/>
                  <a:gd name="connsiteY65" fmla="*/ 4147933 h 4617073"/>
                  <a:gd name="connsiteX66" fmla="*/ 1489572 w 4144327"/>
                  <a:gd name="connsiteY66" fmla="*/ 4148051 h 4617073"/>
                  <a:gd name="connsiteX67" fmla="*/ 1700050 w 4144327"/>
                  <a:gd name="connsiteY67" fmla="*/ 4171918 h 4617073"/>
                  <a:gd name="connsiteX68" fmla="*/ 1960038 w 4144327"/>
                  <a:gd name="connsiteY68" fmla="*/ 4155276 h 4617073"/>
                  <a:gd name="connsiteX69" fmla="*/ 1948845 w 4144327"/>
                  <a:gd name="connsiteY69" fmla="*/ 4175886 h 4617073"/>
                  <a:gd name="connsiteX70" fmla="*/ 1917634 w 4144327"/>
                  <a:gd name="connsiteY70" fmla="*/ 4612299 h 4617073"/>
                  <a:gd name="connsiteX71" fmla="*/ 1926695 w 4144327"/>
                  <a:gd name="connsiteY71" fmla="*/ 4607561 h 4617073"/>
                  <a:gd name="connsiteX72" fmla="*/ 1927051 w 4144327"/>
                  <a:gd name="connsiteY72" fmla="*/ 4608390 h 4617073"/>
                  <a:gd name="connsiteX73" fmla="*/ 1959386 w 4144327"/>
                  <a:gd name="connsiteY73" fmla="*/ 4610700 h 4617073"/>
                  <a:gd name="connsiteX74" fmla="*/ 2247031 w 4144327"/>
                  <a:gd name="connsiteY74" fmla="*/ 4545377 h 4617073"/>
                  <a:gd name="connsiteX75" fmla="*/ 2450343 w 4144327"/>
                  <a:gd name="connsiteY75" fmla="*/ 4497584 h 4617073"/>
                  <a:gd name="connsiteX76" fmla="*/ 2442467 w 4144327"/>
                  <a:gd name="connsiteY76" fmla="*/ 4465604 h 4617073"/>
                  <a:gd name="connsiteX77" fmla="*/ 2450758 w 4144327"/>
                  <a:gd name="connsiteY77" fmla="*/ 4462584 h 4617073"/>
                  <a:gd name="connsiteX78" fmla="*/ 2440631 w 4144327"/>
                  <a:gd name="connsiteY78" fmla="*/ 4444639 h 4617073"/>
                  <a:gd name="connsiteX79" fmla="*/ 2478830 w 4144327"/>
                  <a:gd name="connsiteY79" fmla="*/ 4348994 h 4617073"/>
                  <a:gd name="connsiteX80" fmla="*/ 2569914 w 4144327"/>
                  <a:gd name="connsiteY80" fmla="*/ 4307893 h 4617073"/>
                  <a:gd name="connsiteX81" fmla="*/ 2919743 w 4144327"/>
                  <a:gd name="connsiteY81" fmla="*/ 3920576 h 4617073"/>
                  <a:gd name="connsiteX82" fmla="*/ 2938872 w 4144327"/>
                  <a:gd name="connsiteY82" fmla="*/ 3796860 h 4617073"/>
                  <a:gd name="connsiteX83" fmla="*/ 2951131 w 4144327"/>
                  <a:gd name="connsiteY83" fmla="*/ 3717146 h 4617073"/>
                  <a:gd name="connsiteX84" fmla="*/ 2961318 w 4144327"/>
                  <a:gd name="connsiteY84" fmla="*/ 3639090 h 4617073"/>
                  <a:gd name="connsiteX85" fmla="*/ 2971563 w 4144327"/>
                  <a:gd name="connsiteY85" fmla="*/ 3487362 h 4617073"/>
                  <a:gd name="connsiteX86" fmla="*/ 2971563 w 4144327"/>
                  <a:gd name="connsiteY86" fmla="*/ 3487362 h 4617073"/>
                  <a:gd name="connsiteX87" fmla="*/ 2985362 w 4144327"/>
                  <a:gd name="connsiteY87" fmla="*/ 3461777 h 4617073"/>
                  <a:gd name="connsiteX88" fmla="*/ 3043697 w 4144327"/>
                  <a:gd name="connsiteY88" fmla="*/ 3349373 h 4617073"/>
                  <a:gd name="connsiteX89" fmla="*/ 3202236 w 4144327"/>
                  <a:gd name="connsiteY89" fmla="*/ 3283694 h 4617073"/>
                  <a:gd name="connsiteX90" fmla="*/ 3467495 w 4144327"/>
                  <a:gd name="connsiteY90" fmla="*/ 3246325 h 4617073"/>
                  <a:gd name="connsiteX91" fmla="*/ 3654106 w 4144327"/>
                  <a:gd name="connsiteY91" fmla="*/ 2988765 h 4617073"/>
                  <a:gd name="connsiteX92" fmla="*/ 3654106 w 4144327"/>
                  <a:gd name="connsiteY92" fmla="*/ 2988765 h 4617073"/>
                  <a:gd name="connsiteX93" fmla="*/ 3718896 w 4144327"/>
                  <a:gd name="connsiteY93" fmla="*/ 2957318 h 4617073"/>
                  <a:gd name="connsiteX94" fmla="*/ 3771249 w 4144327"/>
                  <a:gd name="connsiteY94" fmla="*/ 2886132 h 4617073"/>
                  <a:gd name="connsiteX95" fmla="*/ 3865827 w 4144327"/>
                  <a:gd name="connsiteY95" fmla="*/ 2673877 h 4617073"/>
                  <a:gd name="connsiteX96" fmla="*/ 3902605 w 4144327"/>
                  <a:gd name="connsiteY96" fmla="*/ 2571363 h 4617073"/>
                  <a:gd name="connsiteX97" fmla="*/ 3940389 w 4144327"/>
                  <a:gd name="connsiteY97" fmla="*/ 2465768 h 4617073"/>
                  <a:gd name="connsiteX98" fmla="*/ 3906395 w 4144327"/>
                  <a:gd name="connsiteY98" fmla="*/ 2758092 h 4617073"/>
                  <a:gd name="connsiteX99" fmla="*/ 3915220 w 4144327"/>
                  <a:gd name="connsiteY99" fmla="*/ 2758566 h 4617073"/>
                  <a:gd name="connsiteX100" fmla="*/ 4103074 w 4144327"/>
                  <a:gd name="connsiteY100" fmla="*/ 2576870 h 4617073"/>
                  <a:gd name="connsiteX101" fmla="*/ 4143879 w 4144327"/>
                  <a:gd name="connsiteY101" fmla="*/ 2306400 h 4617073"/>
                  <a:gd name="connsiteX102" fmla="*/ 4113438 w 4144327"/>
                  <a:gd name="connsiteY102" fmla="*/ 1843337 h 4617073"/>
                  <a:gd name="connsiteX103" fmla="*/ 262712 w 4144327"/>
                  <a:gd name="connsiteY103" fmla="*/ 1656015 h 4617073"/>
                  <a:gd name="connsiteX104" fmla="*/ 275327 w 4144327"/>
                  <a:gd name="connsiteY104" fmla="*/ 1491790 h 4617073"/>
                  <a:gd name="connsiteX105" fmla="*/ 484087 w 4144327"/>
                  <a:gd name="connsiteY105" fmla="*/ 1170329 h 4617073"/>
                  <a:gd name="connsiteX106" fmla="*/ 602592 w 4144327"/>
                  <a:gd name="connsiteY106" fmla="*/ 1070361 h 4617073"/>
                  <a:gd name="connsiteX107" fmla="*/ 262712 w 4144327"/>
                  <a:gd name="connsiteY107" fmla="*/ 1656015 h 46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144327" h="4617073">
                    <a:moveTo>
                      <a:pt x="4113438" y="1843337"/>
                    </a:moveTo>
                    <a:cubicBezTo>
                      <a:pt x="4102778" y="1743250"/>
                      <a:pt x="4085011" y="1645000"/>
                      <a:pt x="4046635" y="1551072"/>
                    </a:cubicBezTo>
                    <a:cubicBezTo>
                      <a:pt x="3969290" y="1361500"/>
                      <a:pt x="3845514" y="1204737"/>
                      <a:pt x="3703202" y="1060944"/>
                    </a:cubicBezTo>
                    <a:cubicBezTo>
                      <a:pt x="3578123" y="934504"/>
                      <a:pt x="3440489" y="822869"/>
                      <a:pt x="3297466" y="717215"/>
                    </a:cubicBezTo>
                    <a:cubicBezTo>
                      <a:pt x="3462698" y="596223"/>
                      <a:pt x="3425032" y="441652"/>
                      <a:pt x="3363144" y="333215"/>
                    </a:cubicBezTo>
                    <a:cubicBezTo>
                      <a:pt x="3363144" y="376566"/>
                      <a:pt x="3365158" y="412040"/>
                      <a:pt x="3362671" y="447159"/>
                    </a:cubicBezTo>
                    <a:cubicBezTo>
                      <a:pt x="3358585" y="506145"/>
                      <a:pt x="3350945" y="564776"/>
                      <a:pt x="3327788" y="620031"/>
                    </a:cubicBezTo>
                    <a:cubicBezTo>
                      <a:pt x="3315825" y="648635"/>
                      <a:pt x="3300131" y="675049"/>
                      <a:pt x="3270934" y="689203"/>
                    </a:cubicBezTo>
                    <a:cubicBezTo>
                      <a:pt x="3239191" y="704601"/>
                      <a:pt x="3206381" y="700574"/>
                      <a:pt x="3177244" y="684228"/>
                    </a:cubicBezTo>
                    <a:cubicBezTo>
                      <a:pt x="3155924" y="672265"/>
                      <a:pt x="3169308" y="648221"/>
                      <a:pt x="3169486" y="630276"/>
                    </a:cubicBezTo>
                    <a:cubicBezTo>
                      <a:pt x="3170552" y="522313"/>
                      <a:pt x="3163031" y="415712"/>
                      <a:pt x="3126371" y="312960"/>
                    </a:cubicBezTo>
                    <a:cubicBezTo>
                      <a:pt x="3062352" y="133456"/>
                      <a:pt x="2873372" y="-3941"/>
                      <a:pt x="2692742" y="86"/>
                    </a:cubicBezTo>
                    <a:cubicBezTo>
                      <a:pt x="2757236" y="38877"/>
                      <a:pt x="2818117" y="78438"/>
                      <a:pt x="2874320" y="124513"/>
                    </a:cubicBezTo>
                    <a:cubicBezTo>
                      <a:pt x="2962087" y="196410"/>
                      <a:pt x="3039906" y="276420"/>
                      <a:pt x="3081303" y="385212"/>
                    </a:cubicBezTo>
                    <a:cubicBezTo>
                      <a:pt x="3112276" y="466644"/>
                      <a:pt x="3112099" y="569750"/>
                      <a:pt x="3081007" y="630513"/>
                    </a:cubicBezTo>
                    <a:cubicBezTo>
                      <a:pt x="2980269" y="497795"/>
                      <a:pt x="2923415" y="448107"/>
                      <a:pt x="2788505" y="380830"/>
                    </a:cubicBezTo>
                    <a:cubicBezTo>
                      <a:pt x="2511521" y="242544"/>
                      <a:pt x="2217124" y="189777"/>
                      <a:pt x="1909580" y="207721"/>
                    </a:cubicBezTo>
                    <a:cubicBezTo>
                      <a:pt x="1843902" y="211571"/>
                      <a:pt x="1777572" y="205708"/>
                      <a:pt x="1712427" y="222468"/>
                    </a:cubicBezTo>
                    <a:cubicBezTo>
                      <a:pt x="1623593" y="245269"/>
                      <a:pt x="1545656" y="287198"/>
                      <a:pt x="1473404" y="344645"/>
                    </a:cubicBezTo>
                    <a:cubicBezTo>
                      <a:pt x="1481221" y="348612"/>
                      <a:pt x="1485189" y="344941"/>
                      <a:pt x="1489749" y="343401"/>
                    </a:cubicBezTo>
                    <a:cubicBezTo>
                      <a:pt x="1643729" y="292588"/>
                      <a:pt x="1796761" y="237688"/>
                      <a:pt x="1962347" y="238458"/>
                    </a:cubicBezTo>
                    <a:cubicBezTo>
                      <a:pt x="2078661" y="238991"/>
                      <a:pt x="2195211" y="236563"/>
                      <a:pt x="2309334" y="264694"/>
                    </a:cubicBezTo>
                    <a:cubicBezTo>
                      <a:pt x="2347236" y="274051"/>
                      <a:pt x="2384369" y="286310"/>
                      <a:pt x="2414099" y="319889"/>
                    </a:cubicBezTo>
                    <a:cubicBezTo>
                      <a:pt x="2407999" y="319889"/>
                      <a:pt x="2405512" y="320126"/>
                      <a:pt x="2403143" y="319830"/>
                    </a:cubicBezTo>
                    <a:cubicBezTo>
                      <a:pt x="2283039" y="306801"/>
                      <a:pt x="2163172" y="308282"/>
                      <a:pt x="2043068" y="321962"/>
                    </a:cubicBezTo>
                    <a:cubicBezTo>
                      <a:pt x="1957787" y="331675"/>
                      <a:pt x="1874342" y="351041"/>
                      <a:pt x="1789772" y="364188"/>
                    </a:cubicBezTo>
                    <a:cubicBezTo>
                      <a:pt x="1642781" y="387048"/>
                      <a:pt x="1497626" y="416186"/>
                      <a:pt x="1356380" y="463919"/>
                    </a:cubicBezTo>
                    <a:cubicBezTo>
                      <a:pt x="1299526" y="483167"/>
                      <a:pt x="1246699" y="515384"/>
                      <a:pt x="1188898" y="528235"/>
                    </a:cubicBezTo>
                    <a:cubicBezTo>
                      <a:pt x="1052804" y="558498"/>
                      <a:pt x="926896" y="531611"/>
                      <a:pt x="817807" y="440585"/>
                    </a:cubicBezTo>
                    <a:cubicBezTo>
                      <a:pt x="808509" y="432827"/>
                      <a:pt x="799389" y="424832"/>
                      <a:pt x="784347" y="411981"/>
                    </a:cubicBezTo>
                    <a:cubicBezTo>
                      <a:pt x="799034" y="476948"/>
                      <a:pt x="825980" y="523971"/>
                      <a:pt x="875609" y="556781"/>
                    </a:cubicBezTo>
                    <a:cubicBezTo>
                      <a:pt x="923461" y="588465"/>
                      <a:pt x="978479" y="596282"/>
                      <a:pt x="1033556" y="603152"/>
                    </a:cubicBezTo>
                    <a:cubicBezTo>
                      <a:pt x="1029233" y="624058"/>
                      <a:pt x="1017566" y="634718"/>
                      <a:pt x="1000214" y="642891"/>
                    </a:cubicBezTo>
                    <a:cubicBezTo>
                      <a:pt x="825684" y="725269"/>
                      <a:pt x="655063" y="814637"/>
                      <a:pt x="497827" y="927456"/>
                    </a:cubicBezTo>
                    <a:cubicBezTo>
                      <a:pt x="402893" y="995562"/>
                      <a:pt x="314355" y="1070598"/>
                      <a:pt x="247255" y="1167901"/>
                    </a:cubicBezTo>
                    <a:cubicBezTo>
                      <a:pt x="199936" y="1236481"/>
                      <a:pt x="170976" y="1311398"/>
                      <a:pt x="166712" y="1401357"/>
                    </a:cubicBezTo>
                    <a:cubicBezTo>
                      <a:pt x="203549" y="1259459"/>
                      <a:pt x="290251" y="1139237"/>
                      <a:pt x="392588" y="1087535"/>
                    </a:cubicBezTo>
                    <a:cubicBezTo>
                      <a:pt x="384178" y="1096478"/>
                      <a:pt x="378375" y="1102637"/>
                      <a:pt x="372689" y="1108796"/>
                    </a:cubicBezTo>
                    <a:cubicBezTo>
                      <a:pt x="316131" y="1170270"/>
                      <a:pt x="276689" y="1239856"/>
                      <a:pt x="265081" y="1324249"/>
                    </a:cubicBezTo>
                    <a:cubicBezTo>
                      <a:pt x="251460" y="1422736"/>
                      <a:pt x="234167" y="1520750"/>
                      <a:pt x="221197" y="1619297"/>
                    </a:cubicBezTo>
                    <a:cubicBezTo>
                      <a:pt x="212136" y="1687936"/>
                      <a:pt x="171154" y="1724891"/>
                      <a:pt x="109740" y="1746034"/>
                    </a:cubicBezTo>
                    <a:cubicBezTo>
                      <a:pt x="76160" y="1757582"/>
                      <a:pt x="41219" y="1757286"/>
                      <a:pt x="0" y="1758411"/>
                    </a:cubicBezTo>
                    <a:cubicBezTo>
                      <a:pt x="42403" y="1786957"/>
                      <a:pt x="82557" y="1800637"/>
                      <a:pt x="126855" y="1797617"/>
                    </a:cubicBezTo>
                    <a:cubicBezTo>
                      <a:pt x="168666" y="1794774"/>
                      <a:pt x="213084" y="1795189"/>
                      <a:pt x="237128" y="1747870"/>
                    </a:cubicBezTo>
                    <a:cubicBezTo>
                      <a:pt x="176365" y="2005193"/>
                      <a:pt x="217999" y="2239241"/>
                      <a:pt x="383823" y="2452206"/>
                    </a:cubicBezTo>
                    <a:cubicBezTo>
                      <a:pt x="308669" y="2183868"/>
                      <a:pt x="366707" y="2056006"/>
                      <a:pt x="438900" y="1968593"/>
                    </a:cubicBezTo>
                    <a:cubicBezTo>
                      <a:pt x="426641" y="2038831"/>
                      <a:pt x="423621" y="2107530"/>
                      <a:pt x="425634" y="2176583"/>
                    </a:cubicBezTo>
                    <a:cubicBezTo>
                      <a:pt x="428891" y="2288929"/>
                      <a:pt x="458681" y="2391799"/>
                      <a:pt x="532413" y="2479212"/>
                    </a:cubicBezTo>
                    <a:cubicBezTo>
                      <a:pt x="532413" y="2479212"/>
                      <a:pt x="532413" y="2479212"/>
                      <a:pt x="532413" y="2479212"/>
                    </a:cubicBezTo>
                    <a:cubicBezTo>
                      <a:pt x="520746" y="2509949"/>
                      <a:pt x="533005" y="2542166"/>
                      <a:pt x="526728" y="2573258"/>
                    </a:cubicBezTo>
                    <a:cubicBezTo>
                      <a:pt x="378611" y="2660967"/>
                      <a:pt x="305708" y="2816723"/>
                      <a:pt x="337985" y="2976328"/>
                    </a:cubicBezTo>
                    <a:cubicBezTo>
                      <a:pt x="368188" y="3125747"/>
                      <a:pt x="514113" y="3259117"/>
                      <a:pt x="669277" y="3279194"/>
                    </a:cubicBezTo>
                    <a:cubicBezTo>
                      <a:pt x="669277" y="3279194"/>
                      <a:pt x="669277" y="3279194"/>
                      <a:pt x="669277" y="3279194"/>
                    </a:cubicBezTo>
                    <a:cubicBezTo>
                      <a:pt x="684675" y="3317096"/>
                      <a:pt x="700132" y="3354999"/>
                      <a:pt x="715411" y="3392487"/>
                    </a:cubicBezTo>
                    <a:cubicBezTo>
                      <a:pt x="705758" y="3400008"/>
                      <a:pt x="693913" y="3394145"/>
                      <a:pt x="686451" y="3402318"/>
                    </a:cubicBezTo>
                    <a:cubicBezTo>
                      <a:pt x="634631" y="3413392"/>
                      <a:pt x="607211" y="3449518"/>
                      <a:pt x="604073" y="3509393"/>
                    </a:cubicBezTo>
                    <a:cubicBezTo>
                      <a:pt x="598565" y="3615224"/>
                      <a:pt x="630427" y="3713297"/>
                      <a:pt x="666967" y="3810067"/>
                    </a:cubicBezTo>
                    <a:cubicBezTo>
                      <a:pt x="715885" y="3939646"/>
                      <a:pt x="788433" y="4056789"/>
                      <a:pt x="862284" y="4173043"/>
                    </a:cubicBezTo>
                    <a:cubicBezTo>
                      <a:pt x="889941" y="4216631"/>
                      <a:pt x="889112" y="4257673"/>
                      <a:pt x="860744" y="4299484"/>
                    </a:cubicBezTo>
                    <a:cubicBezTo>
                      <a:pt x="850262" y="4314941"/>
                      <a:pt x="839839" y="4330398"/>
                      <a:pt x="829415" y="4345856"/>
                    </a:cubicBezTo>
                    <a:cubicBezTo>
                      <a:pt x="848899" y="4348639"/>
                      <a:pt x="868621" y="4350119"/>
                      <a:pt x="887750" y="4354384"/>
                    </a:cubicBezTo>
                    <a:cubicBezTo>
                      <a:pt x="1003057" y="4379909"/>
                      <a:pt x="1117534" y="4408750"/>
                      <a:pt x="1230709" y="4442625"/>
                    </a:cubicBezTo>
                    <a:cubicBezTo>
                      <a:pt x="1239355" y="4438895"/>
                      <a:pt x="1244153" y="4431551"/>
                      <a:pt x="1248535" y="4423793"/>
                    </a:cubicBezTo>
                    <a:cubicBezTo>
                      <a:pt x="1268967" y="4387726"/>
                      <a:pt x="1299289" y="4361549"/>
                      <a:pt x="1334526" y="4341414"/>
                    </a:cubicBezTo>
                    <a:cubicBezTo>
                      <a:pt x="1402810" y="4302327"/>
                      <a:pt x="1447168" y="4242571"/>
                      <a:pt x="1482110" y="4174346"/>
                    </a:cubicBezTo>
                    <a:cubicBezTo>
                      <a:pt x="1486314" y="4166114"/>
                      <a:pt x="1492296" y="4157764"/>
                      <a:pt x="1489157" y="4147933"/>
                    </a:cubicBezTo>
                    <a:cubicBezTo>
                      <a:pt x="1489276" y="4147992"/>
                      <a:pt x="1489453" y="4147992"/>
                      <a:pt x="1489572" y="4148051"/>
                    </a:cubicBezTo>
                    <a:cubicBezTo>
                      <a:pt x="1559218" y="4160370"/>
                      <a:pt x="1627739" y="4182933"/>
                      <a:pt x="1700050" y="4171918"/>
                    </a:cubicBezTo>
                    <a:cubicBezTo>
                      <a:pt x="1786989" y="4170970"/>
                      <a:pt x="1873809" y="4167476"/>
                      <a:pt x="1960038" y="4155276"/>
                    </a:cubicBezTo>
                    <a:cubicBezTo>
                      <a:pt x="1956307" y="4162146"/>
                      <a:pt x="1952398" y="4168898"/>
                      <a:pt x="1948845" y="4175886"/>
                    </a:cubicBezTo>
                    <a:cubicBezTo>
                      <a:pt x="1876593" y="4316895"/>
                      <a:pt x="1855924" y="4461636"/>
                      <a:pt x="1917634" y="4612299"/>
                    </a:cubicBezTo>
                    <a:cubicBezTo>
                      <a:pt x="1922194" y="4612832"/>
                      <a:pt x="1924978" y="4610878"/>
                      <a:pt x="1926695" y="4607561"/>
                    </a:cubicBezTo>
                    <a:cubicBezTo>
                      <a:pt x="1926814" y="4607857"/>
                      <a:pt x="1926932" y="4608153"/>
                      <a:pt x="1927051" y="4608390"/>
                    </a:cubicBezTo>
                    <a:cubicBezTo>
                      <a:pt x="1937000" y="4620827"/>
                      <a:pt x="1948016" y="4618340"/>
                      <a:pt x="1959386" y="4610700"/>
                    </a:cubicBezTo>
                    <a:cubicBezTo>
                      <a:pt x="2055268" y="4589024"/>
                      <a:pt x="2151328" y="4567882"/>
                      <a:pt x="2247031" y="4545377"/>
                    </a:cubicBezTo>
                    <a:cubicBezTo>
                      <a:pt x="2314782" y="4529446"/>
                      <a:pt x="2384073" y="4519852"/>
                      <a:pt x="2450343" y="4497584"/>
                    </a:cubicBezTo>
                    <a:cubicBezTo>
                      <a:pt x="2455851" y="4484733"/>
                      <a:pt x="2449040" y="4475198"/>
                      <a:pt x="2442467" y="4465604"/>
                    </a:cubicBezTo>
                    <a:cubicBezTo>
                      <a:pt x="2445369" y="4465663"/>
                      <a:pt x="2448152" y="4464834"/>
                      <a:pt x="2450758" y="4462584"/>
                    </a:cubicBezTo>
                    <a:cubicBezTo>
                      <a:pt x="2447382" y="4456602"/>
                      <a:pt x="2444125" y="4450561"/>
                      <a:pt x="2440631" y="4444639"/>
                    </a:cubicBezTo>
                    <a:cubicBezTo>
                      <a:pt x="2405452" y="4385298"/>
                      <a:pt x="2413092" y="4366465"/>
                      <a:pt x="2478830" y="4348994"/>
                    </a:cubicBezTo>
                    <a:cubicBezTo>
                      <a:pt x="2511402" y="4340348"/>
                      <a:pt x="2542613" y="4327674"/>
                      <a:pt x="2569914" y="4307893"/>
                    </a:cubicBezTo>
                    <a:cubicBezTo>
                      <a:pt x="2714003" y="4203721"/>
                      <a:pt x="2849150" y="4091257"/>
                      <a:pt x="2919743" y="3920576"/>
                    </a:cubicBezTo>
                    <a:cubicBezTo>
                      <a:pt x="2929456" y="3879831"/>
                      <a:pt x="2942129" y="3839027"/>
                      <a:pt x="2938872" y="3796860"/>
                    </a:cubicBezTo>
                    <a:cubicBezTo>
                      <a:pt x="2936681" y="3768552"/>
                      <a:pt x="2942129" y="3742967"/>
                      <a:pt x="2951131" y="3717146"/>
                    </a:cubicBezTo>
                    <a:cubicBezTo>
                      <a:pt x="2959956" y="3691799"/>
                      <a:pt x="2960785" y="3665622"/>
                      <a:pt x="2961318" y="3639090"/>
                    </a:cubicBezTo>
                    <a:cubicBezTo>
                      <a:pt x="2962384" y="3588396"/>
                      <a:pt x="2963568" y="3537642"/>
                      <a:pt x="2971563" y="3487362"/>
                    </a:cubicBezTo>
                    <a:cubicBezTo>
                      <a:pt x="2971563" y="3487362"/>
                      <a:pt x="2971563" y="3487362"/>
                      <a:pt x="2971563" y="3487362"/>
                    </a:cubicBezTo>
                    <a:cubicBezTo>
                      <a:pt x="2979499" y="3480610"/>
                      <a:pt x="2981868" y="3471016"/>
                      <a:pt x="2985362" y="3461777"/>
                    </a:cubicBezTo>
                    <a:cubicBezTo>
                      <a:pt x="3000227" y="3421980"/>
                      <a:pt x="3017106" y="3382952"/>
                      <a:pt x="3043697" y="3349373"/>
                    </a:cubicBezTo>
                    <a:cubicBezTo>
                      <a:pt x="3084146" y="3298322"/>
                      <a:pt x="3133064" y="3266520"/>
                      <a:pt x="3202236" y="3283694"/>
                    </a:cubicBezTo>
                    <a:cubicBezTo>
                      <a:pt x="3295571" y="3306910"/>
                      <a:pt x="3383991" y="3291512"/>
                      <a:pt x="3467495" y="3246325"/>
                    </a:cubicBezTo>
                    <a:cubicBezTo>
                      <a:pt x="3570602" y="3190537"/>
                      <a:pt x="3636695" y="3107092"/>
                      <a:pt x="3654106" y="2988765"/>
                    </a:cubicBezTo>
                    <a:cubicBezTo>
                      <a:pt x="3654106" y="2988765"/>
                      <a:pt x="3654106" y="2988765"/>
                      <a:pt x="3654106" y="2988765"/>
                    </a:cubicBezTo>
                    <a:cubicBezTo>
                      <a:pt x="3680164" y="2987462"/>
                      <a:pt x="3700892" y="2975262"/>
                      <a:pt x="3718896" y="2957318"/>
                    </a:cubicBezTo>
                    <a:cubicBezTo>
                      <a:pt x="3740038" y="2936294"/>
                      <a:pt x="3756443" y="2911834"/>
                      <a:pt x="3771249" y="2886132"/>
                    </a:cubicBezTo>
                    <a:cubicBezTo>
                      <a:pt x="3810040" y="2818618"/>
                      <a:pt x="3838348" y="2746366"/>
                      <a:pt x="3865827" y="2673877"/>
                    </a:cubicBezTo>
                    <a:cubicBezTo>
                      <a:pt x="3878679" y="2639943"/>
                      <a:pt x="3890405" y="2605534"/>
                      <a:pt x="3902605" y="2571363"/>
                    </a:cubicBezTo>
                    <a:cubicBezTo>
                      <a:pt x="3914805" y="2537250"/>
                      <a:pt x="3927005" y="2503138"/>
                      <a:pt x="3940389" y="2465768"/>
                    </a:cubicBezTo>
                    <a:cubicBezTo>
                      <a:pt x="4004231" y="2574265"/>
                      <a:pt x="3976219" y="2668429"/>
                      <a:pt x="3906395" y="2758092"/>
                    </a:cubicBezTo>
                    <a:cubicBezTo>
                      <a:pt x="3911606" y="2758447"/>
                      <a:pt x="3913502" y="2758980"/>
                      <a:pt x="3915220" y="2758566"/>
                    </a:cubicBezTo>
                    <a:cubicBezTo>
                      <a:pt x="4015602" y="2737068"/>
                      <a:pt x="4070324" y="2668073"/>
                      <a:pt x="4103074" y="2576870"/>
                    </a:cubicBezTo>
                    <a:cubicBezTo>
                      <a:pt x="4134403" y="2489457"/>
                      <a:pt x="4141806" y="2398136"/>
                      <a:pt x="4143879" y="2306400"/>
                    </a:cubicBezTo>
                    <a:cubicBezTo>
                      <a:pt x="4147373" y="2151236"/>
                      <a:pt x="4129843" y="1997316"/>
                      <a:pt x="4113438" y="1843337"/>
                    </a:cubicBezTo>
                    <a:close/>
                    <a:moveTo>
                      <a:pt x="262712" y="1656015"/>
                    </a:moveTo>
                    <a:cubicBezTo>
                      <a:pt x="274202" y="1601826"/>
                      <a:pt x="261410" y="1546453"/>
                      <a:pt x="275327" y="1491790"/>
                    </a:cubicBezTo>
                    <a:cubicBezTo>
                      <a:pt x="308728" y="1360434"/>
                      <a:pt x="385896" y="1258689"/>
                      <a:pt x="484087" y="1170329"/>
                    </a:cubicBezTo>
                    <a:cubicBezTo>
                      <a:pt x="520568" y="1137519"/>
                      <a:pt x="559063" y="1106960"/>
                      <a:pt x="602592" y="1070361"/>
                    </a:cubicBezTo>
                    <a:cubicBezTo>
                      <a:pt x="492023" y="1273317"/>
                      <a:pt x="339347" y="1442517"/>
                      <a:pt x="262712" y="1656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" name="자유형: 도형 87">
                <a:extLst>
                  <a:ext uri="{FF2B5EF4-FFF2-40B4-BE49-F238E27FC236}">
                    <a16:creationId xmlns:a16="http://schemas.microsoft.com/office/drawing/2014/main" id="{46E680CE-7871-4C94-8C80-846A40D0E2E2}"/>
                  </a:ext>
                </a:extLst>
              </p:cNvPr>
              <p:cNvSpPr/>
              <p:nvPr/>
            </p:nvSpPr>
            <p:spPr>
              <a:xfrm>
                <a:off x="3783291" y="2073713"/>
                <a:ext cx="3130671" cy="2100345"/>
              </a:xfrm>
              <a:custGeom>
                <a:avLst/>
                <a:gdLst>
                  <a:gd name="connsiteX0" fmla="*/ 1436485 w 3130671"/>
                  <a:gd name="connsiteY0" fmla="*/ 2080734 h 2100345"/>
                  <a:gd name="connsiteX1" fmla="*/ 1176497 w 3130671"/>
                  <a:gd name="connsiteY1" fmla="*/ 2097375 h 2100345"/>
                  <a:gd name="connsiteX2" fmla="*/ 966019 w 3130671"/>
                  <a:gd name="connsiteY2" fmla="*/ 2073509 h 2100345"/>
                  <a:gd name="connsiteX3" fmla="*/ 636504 w 3130671"/>
                  <a:gd name="connsiteY3" fmla="*/ 1911179 h 2100345"/>
                  <a:gd name="connsiteX4" fmla="*/ 270981 w 3130671"/>
                  <a:gd name="connsiteY4" fmla="*/ 1490401 h 2100345"/>
                  <a:gd name="connsiteX5" fmla="*/ 215963 w 3130671"/>
                  <a:gd name="connsiteY5" fmla="*/ 1385813 h 2100345"/>
                  <a:gd name="connsiteX6" fmla="*/ 162840 w 3130671"/>
                  <a:gd name="connsiteY6" fmla="*/ 1327716 h 2100345"/>
                  <a:gd name="connsiteX7" fmla="*/ 191800 w 3130671"/>
                  <a:gd name="connsiteY7" fmla="*/ 1317885 h 2100345"/>
                  <a:gd name="connsiteX8" fmla="*/ 145665 w 3130671"/>
                  <a:gd name="connsiteY8" fmla="*/ 1204592 h 2100345"/>
                  <a:gd name="connsiteX9" fmla="*/ 124641 w 3130671"/>
                  <a:gd name="connsiteY9" fmla="*/ 1173500 h 2100345"/>
                  <a:gd name="connsiteX10" fmla="*/ 5248 w 3130671"/>
                  <a:gd name="connsiteY10" fmla="*/ 622372 h 2100345"/>
                  <a:gd name="connsiteX11" fmla="*/ 3057 w 3130671"/>
                  <a:gd name="connsiteY11" fmla="*/ 498597 h 2100345"/>
                  <a:gd name="connsiteX12" fmla="*/ 8742 w 3130671"/>
                  <a:gd name="connsiteY12" fmla="*/ 404551 h 2100345"/>
                  <a:gd name="connsiteX13" fmla="*/ 36577 w 3130671"/>
                  <a:gd name="connsiteY13" fmla="*/ 461405 h 2100345"/>
                  <a:gd name="connsiteX14" fmla="*/ 36044 w 3130671"/>
                  <a:gd name="connsiteY14" fmla="*/ 592761 h 2100345"/>
                  <a:gd name="connsiteX15" fmla="*/ 104091 w 3130671"/>
                  <a:gd name="connsiteY15" fmla="*/ 504282 h 2100345"/>
                  <a:gd name="connsiteX16" fmla="*/ 104091 w 3130671"/>
                  <a:gd name="connsiteY16" fmla="*/ 714108 h 2100345"/>
                  <a:gd name="connsiteX17" fmla="*/ 110309 w 3130671"/>
                  <a:gd name="connsiteY17" fmla="*/ 716418 h 2100345"/>
                  <a:gd name="connsiteX18" fmla="*/ 161123 w 3130671"/>
                  <a:gd name="connsiteY18" fmla="*/ 632618 h 2100345"/>
                  <a:gd name="connsiteX19" fmla="*/ 195827 w 3130671"/>
                  <a:gd name="connsiteY19" fmla="*/ 727019 h 2100345"/>
                  <a:gd name="connsiteX20" fmla="*/ 199617 w 3130671"/>
                  <a:gd name="connsiteY20" fmla="*/ 726486 h 2100345"/>
                  <a:gd name="connsiteX21" fmla="*/ 203940 w 3130671"/>
                  <a:gd name="connsiteY21" fmla="*/ 633625 h 2100345"/>
                  <a:gd name="connsiteX22" fmla="*/ 209744 w 3130671"/>
                  <a:gd name="connsiteY22" fmla="*/ 432445 h 2100345"/>
                  <a:gd name="connsiteX23" fmla="*/ 202519 w 3130671"/>
                  <a:gd name="connsiteY23" fmla="*/ 353856 h 2100345"/>
                  <a:gd name="connsiteX24" fmla="*/ 225498 w 3130671"/>
                  <a:gd name="connsiteY24" fmla="*/ 278288 h 2100345"/>
                  <a:gd name="connsiteX25" fmla="*/ 327953 w 3130671"/>
                  <a:gd name="connsiteY25" fmla="*/ 209649 h 2100345"/>
                  <a:gd name="connsiteX26" fmla="*/ 291827 w 3130671"/>
                  <a:gd name="connsiteY26" fmla="*/ 368958 h 2100345"/>
                  <a:gd name="connsiteX27" fmla="*/ 760161 w 3130671"/>
                  <a:gd name="connsiteY27" fmla="*/ 0 h 2100345"/>
                  <a:gd name="connsiteX28" fmla="*/ 642545 w 3130671"/>
                  <a:gd name="connsiteY28" fmla="*/ 225935 h 2100345"/>
                  <a:gd name="connsiteX29" fmla="*/ 410154 w 3130671"/>
                  <a:gd name="connsiteY29" fmla="*/ 341005 h 2100345"/>
                  <a:gd name="connsiteX30" fmla="*/ 671682 w 3130671"/>
                  <a:gd name="connsiteY30" fmla="*/ 278584 h 2100345"/>
                  <a:gd name="connsiteX31" fmla="*/ 599489 w 3130671"/>
                  <a:gd name="connsiteY31" fmla="*/ 378078 h 2100345"/>
                  <a:gd name="connsiteX32" fmla="*/ 780711 w 3130671"/>
                  <a:gd name="connsiteY32" fmla="*/ 408874 h 2100345"/>
                  <a:gd name="connsiteX33" fmla="*/ 1031520 w 3130671"/>
                  <a:gd name="connsiteY33" fmla="*/ 397385 h 2100345"/>
                  <a:gd name="connsiteX34" fmla="*/ 1130185 w 3130671"/>
                  <a:gd name="connsiteY34" fmla="*/ 346513 h 2100345"/>
                  <a:gd name="connsiteX35" fmla="*/ 1294410 w 3130671"/>
                  <a:gd name="connsiteY35" fmla="*/ 168903 h 2100345"/>
                  <a:gd name="connsiteX36" fmla="*/ 1315553 w 3130671"/>
                  <a:gd name="connsiteY36" fmla="*/ 148768 h 2100345"/>
                  <a:gd name="connsiteX37" fmla="*/ 1128231 w 3130671"/>
                  <a:gd name="connsiteY37" fmla="*/ 412783 h 2100345"/>
                  <a:gd name="connsiteX38" fmla="*/ 1519989 w 3130671"/>
                  <a:gd name="connsiteY38" fmla="*/ 440085 h 2100345"/>
                  <a:gd name="connsiteX39" fmla="*/ 1699079 w 3130671"/>
                  <a:gd name="connsiteY39" fmla="*/ 425042 h 2100345"/>
                  <a:gd name="connsiteX40" fmla="*/ 1983467 w 3130671"/>
                  <a:gd name="connsiteY40" fmla="*/ 218473 h 2100345"/>
                  <a:gd name="connsiteX41" fmla="*/ 2052343 w 3130671"/>
                  <a:gd name="connsiteY41" fmla="*/ 121762 h 2100345"/>
                  <a:gd name="connsiteX42" fmla="*/ 1575422 w 3130671"/>
                  <a:gd name="connsiteY42" fmla="*/ 498656 h 2100345"/>
                  <a:gd name="connsiteX43" fmla="*/ 1751847 w 3130671"/>
                  <a:gd name="connsiteY43" fmla="*/ 485982 h 2100345"/>
                  <a:gd name="connsiteX44" fmla="*/ 1933365 w 3130671"/>
                  <a:gd name="connsiteY44" fmla="*/ 461642 h 2100345"/>
                  <a:gd name="connsiteX45" fmla="*/ 2114409 w 3130671"/>
                  <a:gd name="connsiteY45" fmla="*/ 426759 h 2100345"/>
                  <a:gd name="connsiteX46" fmla="*/ 1907958 w 3130671"/>
                  <a:gd name="connsiteY46" fmla="*/ 518732 h 2100345"/>
                  <a:gd name="connsiteX47" fmla="*/ 2440015 w 3130671"/>
                  <a:gd name="connsiteY47" fmla="*/ 281723 h 2100345"/>
                  <a:gd name="connsiteX48" fmla="*/ 2214021 w 3130671"/>
                  <a:gd name="connsiteY48" fmla="*/ 787663 h 2100345"/>
                  <a:gd name="connsiteX49" fmla="*/ 2326249 w 3130671"/>
                  <a:gd name="connsiteY49" fmla="*/ 781859 h 2100345"/>
                  <a:gd name="connsiteX50" fmla="*/ 2423611 w 3130671"/>
                  <a:gd name="connsiteY50" fmla="*/ 775226 h 2100345"/>
                  <a:gd name="connsiteX51" fmla="*/ 2444102 w 3130671"/>
                  <a:gd name="connsiteY51" fmla="*/ 795658 h 2100345"/>
                  <a:gd name="connsiteX52" fmla="*/ 2443806 w 3130671"/>
                  <a:gd name="connsiteY52" fmla="*/ 963969 h 2100345"/>
                  <a:gd name="connsiteX53" fmla="*/ 2626627 w 3130671"/>
                  <a:gd name="connsiteY53" fmla="*/ 779846 h 2100345"/>
                  <a:gd name="connsiteX54" fmla="*/ 2757924 w 3130671"/>
                  <a:gd name="connsiteY54" fmla="*/ 705521 h 2100345"/>
                  <a:gd name="connsiteX55" fmla="*/ 2963072 w 3130671"/>
                  <a:gd name="connsiteY55" fmla="*/ 749583 h 2100345"/>
                  <a:gd name="connsiteX56" fmla="*/ 3063632 w 3130671"/>
                  <a:gd name="connsiteY56" fmla="*/ 865127 h 2100345"/>
                  <a:gd name="connsiteX57" fmla="*/ 3130672 w 3130671"/>
                  <a:gd name="connsiteY57" fmla="*/ 914282 h 2100345"/>
                  <a:gd name="connsiteX58" fmla="*/ 2944061 w 3130671"/>
                  <a:gd name="connsiteY58" fmla="*/ 1171842 h 2100345"/>
                  <a:gd name="connsiteX59" fmla="*/ 2678802 w 3130671"/>
                  <a:gd name="connsiteY59" fmla="*/ 1209211 h 2100345"/>
                  <a:gd name="connsiteX60" fmla="*/ 2520263 w 3130671"/>
                  <a:gd name="connsiteY60" fmla="*/ 1274889 h 2100345"/>
                  <a:gd name="connsiteX61" fmla="*/ 2461928 w 3130671"/>
                  <a:gd name="connsiteY61" fmla="*/ 1387294 h 2100345"/>
                  <a:gd name="connsiteX62" fmla="*/ 2448129 w 3130671"/>
                  <a:gd name="connsiteY62" fmla="*/ 1412878 h 2100345"/>
                  <a:gd name="connsiteX63" fmla="*/ 2435219 w 3130671"/>
                  <a:gd name="connsiteY63" fmla="*/ 1389367 h 2100345"/>
                  <a:gd name="connsiteX64" fmla="*/ 2399507 w 3130671"/>
                  <a:gd name="connsiteY64" fmla="*/ 1317056 h 2100345"/>
                  <a:gd name="connsiteX65" fmla="*/ 2279285 w 3130671"/>
                  <a:gd name="connsiteY65" fmla="*/ 1351168 h 2100345"/>
                  <a:gd name="connsiteX66" fmla="*/ 2267500 w 3130671"/>
                  <a:gd name="connsiteY66" fmla="*/ 1369409 h 2100345"/>
                  <a:gd name="connsiteX67" fmla="*/ 2249259 w 3130671"/>
                  <a:gd name="connsiteY67" fmla="*/ 1356261 h 2100345"/>
                  <a:gd name="connsiteX68" fmla="*/ 2227465 w 3130671"/>
                  <a:gd name="connsiteY68" fmla="*/ 1328308 h 2100345"/>
                  <a:gd name="connsiteX69" fmla="*/ 2164097 w 3130671"/>
                  <a:gd name="connsiteY69" fmla="*/ 1332809 h 2100345"/>
                  <a:gd name="connsiteX70" fmla="*/ 2146330 w 3130671"/>
                  <a:gd name="connsiteY70" fmla="*/ 1370060 h 2100345"/>
                  <a:gd name="connsiteX71" fmla="*/ 2107006 w 3130671"/>
                  <a:gd name="connsiteY71" fmla="*/ 1379122 h 2100345"/>
                  <a:gd name="connsiteX72" fmla="*/ 2100432 w 3130671"/>
                  <a:gd name="connsiteY72" fmla="*/ 1373199 h 2100345"/>
                  <a:gd name="connsiteX73" fmla="*/ 2047309 w 3130671"/>
                  <a:gd name="connsiteY73" fmla="*/ 1358571 h 2100345"/>
                  <a:gd name="connsiteX74" fmla="*/ 2013671 w 3130671"/>
                  <a:gd name="connsiteY74" fmla="*/ 1410806 h 2100345"/>
                  <a:gd name="connsiteX75" fmla="*/ 2014796 w 3130671"/>
                  <a:gd name="connsiteY75" fmla="*/ 1452084 h 2100345"/>
                  <a:gd name="connsiteX76" fmla="*/ 2013848 w 3130671"/>
                  <a:gd name="connsiteY76" fmla="*/ 1522263 h 2100345"/>
                  <a:gd name="connsiteX77" fmla="*/ 1830672 w 3130671"/>
                  <a:gd name="connsiteY77" fmla="*/ 1801735 h 2100345"/>
                  <a:gd name="connsiteX78" fmla="*/ 1570151 w 3130671"/>
                  <a:gd name="connsiteY78" fmla="*/ 1965131 h 2100345"/>
                  <a:gd name="connsiteX79" fmla="*/ 1458813 w 3130671"/>
                  <a:gd name="connsiteY79" fmla="*/ 2064270 h 2100345"/>
                  <a:gd name="connsiteX80" fmla="*/ 1436485 w 3130671"/>
                  <a:gd name="connsiteY80" fmla="*/ 2080734 h 210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130671" h="2100345">
                    <a:moveTo>
                      <a:pt x="1436485" y="2080734"/>
                    </a:moveTo>
                    <a:cubicBezTo>
                      <a:pt x="1350257" y="2092934"/>
                      <a:pt x="1263436" y="2096428"/>
                      <a:pt x="1176497" y="2097375"/>
                    </a:cubicBezTo>
                    <a:cubicBezTo>
                      <a:pt x="1104186" y="2108450"/>
                      <a:pt x="1035666" y="2085886"/>
                      <a:pt x="966019" y="2073509"/>
                    </a:cubicBezTo>
                    <a:cubicBezTo>
                      <a:pt x="847396" y="2037264"/>
                      <a:pt x="736590" y="1985385"/>
                      <a:pt x="636504" y="1911179"/>
                    </a:cubicBezTo>
                    <a:cubicBezTo>
                      <a:pt x="483590" y="1797767"/>
                      <a:pt x="366270" y="1653738"/>
                      <a:pt x="270981" y="1490401"/>
                    </a:cubicBezTo>
                    <a:cubicBezTo>
                      <a:pt x="251082" y="1456348"/>
                      <a:pt x="232427" y="1421643"/>
                      <a:pt x="215963" y="1385813"/>
                    </a:cubicBezTo>
                    <a:cubicBezTo>
                      <a:pt x="204296" y="1360407"/>
                      <a:pt x="192037" y="1336599"/>
                      <a:pt x="162840" y="1327716"/>
                    </a:cubicBezTo>
                    <a:cubicBezTo>
                      <a:pt x="170243" y="1319543"/>
                      <a:pt x="182147" y="1325406"/>
                      <a:pt x="191800" y="1317885"/>
                    </a:cubicBezTo>
                    <a:cubicBezTo>
                      <a:pt x="176520" y="1280397"/>
                      <a:pt x="161123" y="1242494"/>
                      <a:pt x="145665" y="1204592"/>
                    </a:cubicBezTo>
                    <a:cubicBezTo>
                      <a:pt x="133939" y="1197426"/>
                      <a:pt x="128964" y="1185877"/>
                      <a:pt x="124641" y="1173500"/>
                    </a:cubicBezTo>
                    <a:cubicBezTo>
                      <a:pt x="62339" y="994647"/>
                      <a:pt x="21830" y="811175"/>
                      <a:pt x="5248" y="622372"/>
                    </a:cubicBezTo>
                    <a:cubicBezTo>
                      <a:pt x="1635" y="581035"/>
                      <a:pt x="-3280" y="539993"/>
                      <a:pt x="3057" y="498597"/>
                    </a:cubicBezTo>
                    <a:cubicBezTo>
                      <a:pt x="9334" y="467505"/>
                      <a:pt x="-2925" y="435288"/>
                      <a:pt x="8742" y="404551"/>
                    </a:cubicBezTo>
                    <a:cubicBezTo>
                      <a:pt x="30062" y="417639"/>
                      <a:pt x="37821" y="435939"/>
                      <a:pt x="36577" y="461405"/>
                    </a:cubicBezTo>
                    <a:cubicBezTo>
                      <a:pt x="34563" y="502446"/>
                      <a:pt x="36044" y="543606"/>
                      <a:pt x="36044" y="592761"/>
                    </a:cubicBezTo>
                    <a:cubicBezTo>
                      <a:pt x="60740" y="560662"/>
                      <a:pt x="81172" y="534130"/>
                      <a:pt x="104091" y="504282"/>
                    </a:cubicBezTo>
                    <a:cubicBezTo>
                      <a:pt x="104091" y="576238"/>
                      <a:pt x="104091" y="645173"/>
                      <a:pt x="104091" y="714108"/>
                    </a:cubicBezTo>
                    <a:cubicBezTo>
                      <a:pt x="106164" y="714878"/>
                      <a:pt x="108236" y="715648"/>
                      <a:pt x="110309" y="716418"/>
                    </a:cubicBezTo>
                    <a:cubicBezTo>
                      <a:pt x="126536" y="689649"/>
                      <a:pt x="142763" y="662940"/>
                      <a:pt x="161123" y="632618"/>
                    </a:cubicBezTo>
                    <a:cubicBezTo>
                      <a:pt x="173500" y="666257"/>
                      <a:pt x="184634" y="696638"/>
                      <a:pt x="195827" y="727019"/>
                    </a:cubicBezTo>
                    <a:cubicBezTo>
                      <a:pt x="197070" y="726841"/>
                      <a:pt x="198314" y="726664"/>
                      <a:pt x="199617" y="726486"/>
                    </a:cubicBezTo>
                    <a:cubicBezTo>
                      <a:pt x="201098" y="695513"/>
                      <a:pt x="202934" y="664598"/>
                      <a:pt x="203940" y="633625"/>
                    </a:cubicBezTo>
                    <a:cubicBezTo>
                      <a:pt x="206072" y="566584"/>
                      <a:pt x="207731" y="499544"/>
                      <a:pt x="209744" y="432445"/>
                    </a:cubicBezTo>
                    <a:cubicBezTo>
                      <a:pt x="210573" y="405913"/>
                      <a:pt x="210929" y="379974"/>
                      <a:pt x="202519" y="353856"/>
                    </a:cubicBezTo>
                    <a:cubicBezTo>
                      <a:pt x="193162" y="324719"/>
                      <a:pt x="206546" y="299786"/>
                      <a:pt x="225498" y="278288"/>
                    </a:cubicBezTo>
                    <a:cubicBezTo>
                      <a:pt x="253273" y="246781"/>
                      <a:pt x="289518" y="227475"/>
                      <a:pt x="327953" y="209649"/>
                    </a:cubicBezTo>
                    <a:cubicBezTo>
                      <a:pt x="285135" y="253947"/>
                      <a:pt x="272994" y="305175"/>
                      <a:pt x="291827" y="368958"/>
                    </a:cubicBezTo>
                    <a:cubicBezTo>
                      <a:pt x="412878" y="201180"/>
                      <a:pt x="558567" y="68047"/>
                      <a:pt x="760161" y="0"/>
                    </a:cubicBezTo>
                    <a:cubicBezTo>
                      <a:pt x="737538" y="86643"/>
                      <a:pt x="703011" y="162803"/>
                      <a:pt x="642545" y="225935"/>
                    </a:cubicBezTo>
                    <a:cubicBezTo>
                      <a:pt x="580953" y="290310"/>
                      <a:pt x="503371" y="323297"/>
                      <a:pt x="410154" y="341005"/>
                    </a:cubicBezTo>
                    <a:cubicBezTo>
                      <a:pt x="512550" y="366411"/>
                      <a:pt x="595107" y="341479"/>
                      <a:pt x="671682" y="278584"/>
                    </a:cubicBezTo>
                    <a:cubicBezTo>
                      <a:pt x="664220" y="325252"/>
                      <a:pt x="634194" y="351369"/>
                      <a:pt x="599489" y="378078"/>
                    </a:cubicBezTo>
                    <a:cubicBezTo>
                      <a:pt x="660430" y="398747"/>
                      <a:pt x="720541" y="404966"/>
                      <a:pt x="780711" y="408874"/>
                    </a:cubicBezTo>
                    <a:cubicBezTo>
                      <a:pt x="864630" y="414323"/>
                      <a:pt x="948430" y="408756"/>
                      <a:pt x="1031520" y="397385"/>
                    </a:cubicBezTo>
                    <a:cubicBezTo>
                      <a:pt x="1069363" y="392233"/>
                      <a:pt x="1100515" y="369550"/>
                      <a:pt x="1130185" y="346513"/>
                    </a:cubicBezTo>
                    <a:cubicBezTo>
                      <a:pt x="1194797" y="296469"/>
                      <a:pt x="1245373" y="233397"/>
                      <a:pt x="1294410" y="168903"/>
                    </a:cubicBezTo>
                    <a:cubicBezTo>
                      <a:pt x="1299325" y="162448"/>
                      <a:pt x="1301813" y="153505"/>
                      <a:pt x="1315553" y="148768"/>
                    </a:cubicBezTo>
                    <a:cubicBezTo>
                      <a:pt x="1265568" y="247255"/>
                      <a:pt x="1200364" y="330049"/>
                      <a:pt x="1128231" y="412783"/>
                    </a:cubicBezTo>
                    <a:cubicBezTo>
                      <a:pt x="1260949" y="434222"/>
                      <a:pt x="1390055" y="442631"/>
                      <a:pt x="1519989" y="440085"/>
                    </a:cubicBezTo>
                    <a:cubicBezTo>
                      <a:pt x="1579982" y="438900"/>
                      <a:pt x="1640508" y="442276"/>
                      <a:pt x="1699079" y="425042"/>
                    </a:cubicBezTo>
                    <a:cubicBezTo>
                      <a:pt x="1818295" y="389982"/>
                      <a:pt x="1908787" y="314769"/>
                      <a:pt x="1983467" y="218473"/>
                    </a:cubicBezTo>
                    <a:cubicBezTo>
                      <a:pt x="2008104" y="186670"/>
                      <a:pt x="2030194" y="152972"/>
                      <a:pt x="2052343" y="121762"/>
                    </a:cubicBezTo>
                    <a:cubicBezTo>
                      <a:pt x="1977367" y="323120"/>
                      <a:pt x="1826171" y="463300"/>
                      <a:pt x="1575422" y="498656"/>
                    </a:cubicBezTo>
                    <a:cubicBezTo>
                      <a:pt x="1634230" y="494570"/>
                      <a:pt x="1693216" y="492023"/>
                      <a:pt x="1751847" y="485982"/>
                    </a:cubicBezTo>
                    <a:cubicBezTo>
                      <a:pt x="1812550" y="479764"/>
                      <a:pt x="1873135" y="471532"/>
                      <a:pt x="1933365" y="461642"/>
                    </a:cubicBezTo>
                    <a:cubicBezTo>
                      <a:pt x="1992350" y="451988"/>
                      <a:pt x="2050863" y="439137"/>
                      <a:pt x="2114409" y="426759"/>
                    </a:cubicBezTo>
                    <a:cubicBezTo>
                      <a:pt x="2065846" y="511744"/>
                      <a:pt x="1985895" y="513402"/>
                      <a:pt x="1907958" y="518732"/>
                    </a:cubicBezTo>
                    <a:cubicBezTo>
                      <a:pt x="2047842" y="558590"/>
                      <a:pt x="2252635" y="516541"/>
                      <a:pt x="2440015" y="281723"/>
                    </a:cubicBezTo>
                    <a:cubicBezTo>
                      <a:pt x="2454644" y="373992"/>
                      <a:pt x="2409161" y="572684"/>
                      <a:pt x="2214021" y="787663"/>
                    </a:cubicBezTo>
                    <a:cubicBezTo>
                      <a:pt x="2253582" y="785650"/>
                      <a:pt x="2289945" y="783932"/>
                      <a:pt x="2326249" y="781859"/>
                    </a:cubicBezTo>
                    <a:cubicBezTo>
                      <a:pt x="2358762" y="780023"/>
                      <a:pt x="2391335" y="779076"/>
                      <a:pt x="2423611" y="775226"/>
                    </a:cubicBezTo>
                    <a:cubicBezTo>
                      <a:pt x="2442147" y="773035"/>
                      <a:pt x="2444339" y="779905"/>
                      <a:pt x="2444102" y="795658"/>
                    </a:cubicBezTo>
                    <a:cubicBezTo>
                      <a:pt x="2443273" y="849492"/>
                      <a:pt x="2443806" y="903325"/>
                      <a:pt x="2443806" y="963969"/>
                    </a:cubicBezTo>
                    <a:cubicBezTo>
                      <a:pt x="2507945" y="899713"/>
                      <a:pt x="2569062" y="841437"/>
                      <a:pt x="2626627" y="779846"/>
                    </a:cubicBezTo>
                    <a:cubicBezTo>
                      <a:pt x="2663345" y="740581"/>
                      <a:pt x="2707703" y="719083"/>
                      <a:pt x="2757924" y="705521"/>
                    </a:cubicBezTo>
                    <a:cubicBezTo>
                      <a:pt x="2833966" y="685030"/>
                      <a:pt x="2902072" y="700783"/>
                      <a:pt x="2963072" y="749583"/>
                    </a:cubicBezTo>
                    <a:cubicBezTo>
                      <a:pt x="3003580" y="781978"/>
                      <a:pt x="3035620" y="822012"/>
                      <a:pt x="3063632" y="865127"/>
                    </a:cubicBezTo>
                    <a:cubicBezTo>
                      <a:pt x="3080096" y="890474"/>
                      <a:pt x="3101120" y="907708"/>
                      <a:pt x="3130672" y="914282"/>
                    </a:cubicBezTo>
                    <a:cubicBezTo>
                      <a:pt x="3113261" y="1032609"/>
                      <a:pt x="3047108" y="1116054"/>
                      <a:pt x="2944061" y="1171842"/>
                    </a:cubicBezTo>
                    <a:cubicBezTo>
                      <a:pt x="2860616" y="1217028"/>
                      <a:pt x="2772197" y="1232427"/>
                      <a:pt x="2678802" y="1209211"/>
                    </a:cubicBezTo>
                    <a:cubicBezTo>
                      <a:pt x="2609630" y="1192037"/>
                      <a:pt x="2560712" y="1223780"/>
                      <a:pt x="2520263" y="1274889"/>
                    </a:cubicBezTo>
                    <a:cubicBezTo>
                      <a:pt x="2493672" y="1308468"/>
                      <a:pt x="2476853" y="1347496"/>
                      <a:pt x="2461928" y="1387294"/>
                    </a:cubicBezTo>
                    <a:cubicBezTo>
                      <a:pt x="2458493" y="1396533"/>
                      <a:pt x="2456065" y="1406127"/>
                      <a:pt x="2448129" y="1412878"/>
                    </a:cubicBezTo>
                    <a:cubicBezTo>
                      <a:pt x="2434982" y="1409976"/>
                      <a:pt x="2435692" y="1398842"/>
                      <a:pt x="2435219" y="1389367"/>
                    </a:cubicBezTo>
                    <a:cubicBezTo>
                      <a:pt x="2433738" y="1359992"/>
                      <a:pt x="2420176" y="1336599"/>
                      <a:pt x="2399507" y="1317056"/>
                    </a:cubicBezTo>
                    <a:cubicBezTo>
                      <a:pt x="2356689" y="1276606"/>
                      <a:pt x="2295216" y="1294196"/>
                      <a:pt x="2279285" y="1351168"/>
                    </a:cubicBezTo>
                    <a:cubicBezTo>
                      <a:pt x="2277212" y="1358571"/>
                      <a:pt x="2277390" y="1368284"/>
                      <a:pt x="2267500" y="1369409"/>
                    </a:cubicBezTo>
                    <a:cubicBezTo>
                      <a:pt x="2258676" y="1370356"/>
                      <a:pt x="2254175" y="1362361"/>
                      <a:pt x="2249259" y="1356261"/>
                    </a:cubicBezTo>
                    <a:cubicBezTo>
                      <a:pt x="2241856" y="1347082"/>
                      <a:pt x="2236053" y="1336718"/>
                      <a:pt x="2227465" y="1328308"/>
                    </a:cubicBezTo>
                    <a:cubicBezTo>
                      <a:pt x="2202888" y="1304264"/>
                      <a:pt x="2184233" y="1305270"/>
                      <a:pt x="2164097" y="1332809"/>
                    </a:cubicBezTo>
                    <a:cubicBezTo>
                      <a:pt x="2155865" y="1344061"/>
                      <a:pt x="2151482" y="1357209"/>
                      <a:pt x="2146330" y="1370060"/>
                    </a:cubicBezTo>
                    <a:cubicBezTo>
                      <a:pt x="2136440" y="1394460"/>
                      <a:pt x="2128089" y="1396059"/>
                      <a:pt x="2107006" y="1379122"/>
                    </a:cubicBezTo>
                    <a:cubicBezTo>
                      <a:pt x="2104696" y="1377285"/>
                      <a:pt x="2102742" y="1374976"/>
                      <a:pt x="2100432" y="1373199"/>
                    </a:cubicBezTo>
                    <a:cubicBezTo>
                      <a:pt x="2084738" y="1360940"/>
                      <a:pt x="2069281" y="1347437"/>
                      <a:pt x="2047309" y="1358571"/>
                    </a:cubicBezTo>
                    <a:cubicBezTo>
                      <a:pt x="2026048" y="1369350"/>
                      <a:pt x="2016040" y="1388064"/>
                      <a:pt x="2013671" y="1410806"/>
                    </a:cubicBezTo>
                    <a:cubicBezTo>
                      <a:pt x="2012249" y="1424486"/>
                      <a:pt x="2011420" y="1438640"/>
                      <a:pt x="2014796" y="1452084"/>
                    </a:cubicBezTo>
                    <a:cubicBezTo>
                      <a:pt x="2020777" y="1475714"/>
                      <a:pt x="2019238" y="1498692"/>
                      <a:pt x="2013848" y="1522263"/>
                    </a:cubicBezTo>
                    <a:cubicBezTo>
                      <a:pt x="1987317" y="1638162"/>
                      <a:pt x="1931943" y="1734458"/>
                      <a:pt x="1830672" y="1801735"/>
                    </a:cubicBezTo>
                    <a:cubicBezTo>
                      <a:pt x="1745214" y="1858470"/>
                      <a:pt x="1659696" y="1914969"/>
                      <a:pt x="1570151" y="1965131"/>
                    </a:cubicBezTo>
                    <a:cubicBezTo>
                      <a:pt x="1525616" y="1990123"/>
                      <a:pt x="1487121" y="2021156"/>
                      <a:pt x="1458813" y="2064270"/>
                    </a:cubicBezTo>
                    <a:cubicBezTo>
                      <a:pt x="1453601" y="2071969"/>
                      <a:pt x="1449159" y="2082570"/>
                      <a:pt x="1436485" y="2080734"/>
                    </a:cubicBezTo>
                    <a:close/>
                  </a:path>
                </a:pathLst>
              </a:custGeom>
              <a:solidFill>
                <a:srgbClr val="FDAAB4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" name="자유형: 도형 88">
                <a:extLst>
                  <a:ext uri="{FF2B5EF4-FFF2-40B4-BE49-F238E27FC236}">
                    <a16:creationId xmlns:a16="http://schemas.microsoft.com/office/drawing/2014/main" id="{EA81CA5B-3284-458F-97F1-65BB990011A6}"/>
                  </a:ext>
                </a:extLst>
              </p:cNvPr>
              <p:cNvSpPr/>
              <p:nvPr/>
            </p:nvSpPr>
            <p:spPr>
              <a:xfrm>
                <a:off x="3590033" y="2575742"/>
                <a:ext cx="3160120" cy="1860131"/>
              </a:xfrm>
              <a:custGeom>
                <a:avLst/>
                <a:gdLst>
                  <a:gd name="connsiteX0" fmla="*/ 356097 w 3160120"/>
                  <a:gd name="connsiteY0" fmla="*/ 819823 h 1860131"/>
                  <a:gd name="connsiteX1" fmla="*/ 405015 w 3160120"/>
                  <a:gd name="connsiteY1" fmla="*/ 850442 h 1860131"/>
                  <a:gd name="connsiteX2" fmla="*/ 609511 w 3160120"/>
                  <a:gd name="connsiteY2" fmla="*/ 1180609 h 1860131"/>
                  <a:gd name="connsiteX3" fmla="*/ 948858 w 3160120"/>
                  <a:gd name="connsiteY3" fmla="*/ 1469438 h 1860131"/>
                  <a:gd name="connsiteX4" fmla="*/ 1138904 w 3160120"/>
                  <a:gd name="connsiteY4" fmla="*/ 1548501 h 1860131"/>
                  <a:gd name="connsiteX5" fmla="*/ 1157263 w 3160120"/>
                  <a:gd name="connsiteY5" fmla="*/ 1561648 h 1860131"/>
                  <a:gd name="connsiteX6" fmla="*/ 1151814 w 3160120"/>
                  <a:gd name="connsiteY6" fmla="*/ 1591852 h 1860131"/>
                  <a:gd name="connsiteX7" fmla="*/ 1004231 w 3160120"/>
                  <a:gd name="connsiteY7" fmla="*/ 1758919 h 1860131"/>
                  <a:gd name="connsiteX8" fmla="*/ 918240 w 3160120"/>
                  <a:gd name="connsiteY8" fmla="*/ 1841299 h 1860131"/>
                  <a:gd name="connsiteX9" fmla="*/ 900414 w 3160120"/>
                  <a:gd name="connsiteY9" fmla="*/ 1860131 h 1860131"/>
                  <a:gd name="connsiteX10" fmla="*/ 557455 w 3160120"/>
                  <a:gd name="connsiteY10" fmla="*/ 1771889 h 1860131"/>
                  <a:gd name="connsiteX11" fmla="*/ 499120 w 3160120"/>
                  <a:gd name="connsiteY11" fmla="*/ 1763361 h 1860131"/>
                  <a:gd name="connsiteX12" fmla="*/ 530449 w 3160120"/>
                  <a:gd name="connsiteY12" fmla="*/ 1716990 h 1860131"/>
                  <a:gd name="connsiteX13" fmla="*/ 531989 w 3160120"/>
                  <a:gd name="connsiteY13" fmla="*/ 1590549 h 1860131"/>
                  <a:gd name="connsiteX14" fmla="*/ 336672 w 3160120"/>
                  <a:gd name="connsiteY14" fmla="*/ 1227573 h 1860131"/>
                  <a:gd name="connsiteX15" fmla="*/ 273777 w 3160120"/>
                  <a:gd name="connsiteY15" fmla="*/ 926898 h 1860131"/>
                  <a:gd name="connsiteX16" fmla="*/ 356097 w 3160120"/>
                  <a:gd name="connsiteY16" fmla="*/ 819823 h 1860131"/>
                  <a:gd name="connsiteX17" fmla="*/ 2979540 w 3160120"/>
                  <a:gd name="connsiteY17" fmla="*/ 264066 h 1860131"/>
                  <a:gd name="connsiteX18" fmla="*/ 3160120 w 3160120"/>
                  <a:gd name="connsiteY18" fmla="*/ 336389 h 1860131"/>
                  <a:gd name="connsiteX19" fmla="*/ 2918491 w 3160120"/>
                  <a:gd name="connsiteY19" fmla="*/ 281844 h 1860131"/>
                  <a:gd name="connsiteX20" fmla="*/ 2979540 w 3160120"/>
                  <a:gd name="connsiteY20" fmla="*/ 264066 h 1860131"/>
                  <a:gd name="connsiteX21" fmla="*/ 196314 w 3160120"/>
                  <a:gd name="connsiteY21" fmla="*/ 0 h 1860131"/>
                  <a:gd name="connsiteX22" fmla="*/ 202533 w 3160120"/>
                  <a:gd name="connsiteY22" fmla="*/ 27657 h 1860131"/>
                  <a:gd name="connsiteX23" fmla="*/ 284734 w 3160120"/>
                  <a:gd name="connsiteY23" fmla="*/ 537506 h 1860131"/>
                  <a:gd name="connsiteX24" fmla="*/ 338804 w 3160120"/>
                  <a:gd name="connsiteY24" fmla="*/ 705995 h 1860131"/>
                  <a:gd name="connsiteX25" fmla="*/ 7512 w 3160120"/>
                  <a:gd name="connsiteY25" fmla="*/ 403130 h 1860131"/>
                  <a:gd name="connsiteX26" fmla="*/ 196314 w 3160120"/>
                  <a:gd name="connsiteY26" fmla="*/ 0 h 186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60120" h="1860131">
                    <a:moveTo>
                      <a:pt x="356097" y="819823"/>
                    </a:moveTo>
                    <a:cubicBezTo>
                      <a:pt x="381030" y="816330"/>
                      <a:pt x="394355" y="826990"/>
                      <a:pt x="405015" y="850442"/>
                    </a:cubicBezTo>
                    <a:cubicBezTo>
                      <a:pt x="458848" y="969243"/>
                      <a:pt x="527073" y="1079930"/>
                      <a:pt x="609511" y="1180609"/>
                    </a:cubicBezTo>
                    <a:cubicBezTo>
                      <a:pt x="704801" y="1296982"/>
                      <a:pt x="815192" y="1396890"/>
                      <a:pt x="948858" y="1469438"/>
                    </a:cubicBezTo>
                    <a:cubicBezTo>
                      <a:pt x="1009739" y="1502426"/>
                      <a:pt x="1072515" y="1529550"/>
                      <a:pt x="1138904" y="1548501"/>
                    </a:cubicBezTo>
                    <a:cubicBezTo>
                      <a:pt x="1147077" y="1550810"/>
                      <a:pt x="1153473" y="1553949"/>
                      <a:pt x="1157263" y="1561648"/>
                    </a:cubicBezTo>
                    <a:cubicBezTo>
                      <a:pt x="1163600" y="1573197"/>
                      <a:pt x="1156552" y="1582613"/>
                      <a:pt x="1151814" y="1591852"/>
                    </a:cubicBezTo>
                    <a:cubicBezTo>
                      <a:pt x="1116873" y="1660077"/>
                      <a:pt x="1072515" y="1719833"/>
                      <a:pt x="1004231" y="1758919"/>
                    </a:cubicBezTo>
                    <a:cubicBezTo>
                      <a:pt x="968994" y="1779115"/>
                      <a:pt x="938672" y="1805291"/>
                      <a:pt x="918240" y="1841299"/>
                    </a:cubicBezTo>
                    <a:cubicBezTo>
                      <a:pt x="913857" y="1849057"/>
                      <a:pt x="909060" y="1856400"/>
                      <a:pt x="900414" y="1860131"/>
                    </a:cubicBezTo>
                    <a:cubicBezTo>
                      <a:pt x="787239" y="1826315"/>
                      <a:pt x="672761" y="1797414"/>
                      <a:pt x="557455" y="1771889"/>
                    </a:cubicBezTo>
                    <a:cubicBezTo>
                      <a:pt x="538326" y="1767625"/>
                      <a:pt x="518545" y="1766145"/>
                      <a:pt x="499120" y="1763361"/>
                    </a:cubicBezTo>
                    <a:cubicBezTo>
                      <a:pt x="509543" y="1747904"/>
                      <a:pt x="519966" y="1732388"/>
                      <a:pt x="530449" y="1716990"/>
                    </a:cubicBezTo>
                    <a:cubicBezTo>
                      <a:pt x="558876" y="1675178"/>
                      <a:pt x="559705" y="1634137"/>
                      <a:pt x="531989" y="1590549"/>
                    </a:cubicBezTo>
                    <a:cubicBezTo>
                      <a:pt x="458197" y="1474295"/>
                      <a:pt x="385590" y="1357093"/>
                      <a:pt x="336672" y="1227573"/>
                    </a:cubicBezTo>
                    <a:cubicBezTo>
                      <a:pt x="300131" y="1130802"/>
                      <a:pt x="268210" y="1032670"/>
                      <a:pt x="273777" y="926898"/>
                    </a:cubicBezTo>
                    <a:cubicBezTo>
                      <a:pt x="276857" y="866965"/>
                      <a:pt x="304277" y="830839"/>
                      <a:pt x="356097" y="819823"/>
                    </a:cubicBezTo>
                    <a:close/>
                    <a:moveTo>
                      <a:pt x="2979540" y="264066"/>
                    </a:moveTo>
                    <a:cubicBezTo>
                      <a:pt x="3045180" y="257426"/>
                      <a:pt x="3119790" y="283532"/>
                      <a:pt x="3160120" y="336389"/>
                    </a:cubicBezTo>
                    <a:lnTo>
                      <a:pt x="2918491" y="281844"/>
                    </a:lnTo>
                    <a:cubicBezTo>
                      <a:pt x="2936776" y="272132"/>
                      <a:pt x="2957660" y="266280"/>
                      <a:pt x="2979540" y="264066"/>
                    </a:cubicBezTo>
                    <a:close/>
                    <a:moveTo>
                      <a:pt x="196314" y="0"/>
                    </a:moveTo>
                    <a:cubicBezTo>
                      <a:pt x="205375" y="7640"/>
                      <a:pt x="202296" y="18122"/>
                      <a:pt x="202533" y="27657"/>
                    </a:cubicBezTo>
                    <a:cubicBezTo>
                      <a:pt x="207093" y="201298"/>
                      <a:pt x="238007" y="370794"/>
                      <a:pt x="284734" y="537506"/>
                    </a:cubicBezTo>
                    <a:cubicBezTo>
                      <a:pt x="300665" y="594242"/>
                      <a:pt x="320682" y="649852"/>
                      <a:pt x="338804" y="705995"/>
                    </a:cubicBezTo>
                    <a:cubicBezTo>
                      <a:pt x="183581" y="685919"/>
                      <a:pt x="37716" y="552549"/>
                      <a:pt x="7512" y="403130"/>
                    </a:cubicBezTo>
                    <a:cubicBezTo>
                      <a:pt x="-24705" y="243406"/>
                      <a:pt x="48257" y="87650"/>
                      <a:pt x="196314" y="0"/>
                    </a:cubicBezTo>
                    <a:close/>
                  </a:path>
                </a:pathLst>
              </a:custGeom>
              <a:solidFill>
                <a:srgbClr val="FC839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6" name="자유형: 도형 89">
                <a:extLst>
                  <a:ext uri="{FF2B5EF4-FFF2-40B4-BE49-F238E27FC236}">
                    <a16:creationId xmlns:a16="http://schemas.microsoft.com/office/drawing/2014/main" id="{558799B5-F8AC-439B-ACC5-A1F7166A47F5}"/>
                  </a:ext>
                </a:extLst>
              </p:cNvPr>
              <p:cNvSpPr/>
              <p:nvPr/>
            </p:nvSpPr>
            <p:spPr>
              <a:xfrm>
                <a:off x="5167795" y="3389530"/>
                <a:ext cx="1068683" cy="1244480"/>
              </a:xfrm>
              <a:custGeom>
                <a:avLst/>
                <a:gdLst>
                  <a:gd name="connsiteX0" fmla="*/ 36762 w 1068683"/>
                  <a:gd name="connsiteY0" fmla="*/ 1235797 h 1244480"/>
                  <a:gd name="connsiteX1" fmla="*/ 31491 w 1068683"/>
                  <a:gd name="connsiteY1" fmla="*/ 887567 h 1244480"/>
                  <a:gd name="connsiteX2" fmla="*/ 222070 w 1068683"/>
                  <a:gd name="connsiteY2" fmla="*/ 657131 h 1244480"/>
                  <a:gd name="connsiteX3" fmla="*/ 492363 w 1068683"/>
                  <a:gd name="connsiteY3" fmla="*/ 483075 h 1244480"/>
                  <a:gd name="connsiteX4" fmla="*/ 649718 w 1068683"/>
                  <a:gd name="connsiteY4" fmla="*/ 144202 h 1244480"/>
                  <a:gd name="connsiteX5" fmla="*/ 655403 w 1068683"/>
                  <a:gd name="connsiteY5" fmla="*/ 86164 h 1244480"/>
                  <a:gd name="connsiteX6" fmla="*/ 724931 w 1068683"/>
                  <a:gd name="connsiteY6" fmla="*/ 69996 h 1244480"/>
                  <a:gd name="connsiteX7" fmla="*/ 758332 w 1068683"/>
                  <a:gd name="connsiteY7" fmla="*/ 133660 h 1244480"/>
                  <a:gd name="connsiteX8" fmla="*/ 689516 w 1068683"/>
                  <a:gd name="connsiteY8" fmla="*/ 459386 h 1244480"/>
                  <a:gd name="connsiteX9" fmla="*/ 785753 w 1068683"/>
                  <a:gd name="connsiteY9" fmla="*/ 307183 h 1244480"/>
                  <a:gd name="connsiteX10" fmla="*/ 783916 w 1068683"/>
                  <a:gd name="connsiteY10" fmla="*/ 109142 h 1244480"/>
                  <a:gd name="connsiteX11" fmla="*/ 803875 w 1068683"/>
                  <a:gd name="connsiteY11" fmla="*/ 28185 h 1244480"/>
                  <a:gd name="connsiteX12" fmla="*/ 855991 w 1068683"/>
                  <a:gd name="connsiteY12" fmla="*/ 27356 h 1244480"/>
                  <a:gd name="connsiteX13" fmla="*/ 905323 w 1068683"/>
                  <a:gd name="connsiteY13" fmla="*/ 140057 h 1244480"/>
                  <a:gd name="connsiteX14" fmla="*/ 868961 w 1068683"/>
                  <a:gd name="connsiteY14" fmla="*/ 431374 h 1244480"/>
                  <a:gd name="connsiteX15" fmla="*/ 866769 w 1068683"/>
                  <a:gd name="connsiteY15" fmla="*/ 458557 h 1244480"/>
                  <a:gd name="connsiteX16" fmla="*/ 940087 w 1068683"/>
                  <a:gd name="connsiteY16" fmla="*/ 293325 h 1244480"/>
                  <a:gd name="connsiteX17" fmla="*/ 920010 w 1068683"/>
                  <a:gd name="connsiteY17" fmla="*/ 90250 h 1244480"/>
                  <a:gd name="connsiteX18" fmla="*/ 936593 w 1068683"/>
                  <a:gd name="connsiteY18" fmla="*/ 13853 h 1244480"/>
                  <a:gd name="connsiteX19" fmla="*/ 1032534 w 1068683"/>
                  <a:gd name="connsiteY19" fmla="*/ 18058 h 1244480"/>
                  <a:gd name="connsiteX20" fmla="*/ 1068601 w 1068683"/>
                  <a:gd name="connsiteY20" fmla="*/ 93448 h 1244480"/>
                  <a:gd name="connsiteX21" fmla="*/ 1050300 w 1068683"/>
                  <a:gd name="connsiteY21" fmla="*/ 346093 h 1244480"/>
                  <a:gd name="connsiteX22" fmla="*/ 979529 w 1068683"/>
                  <a:gd name="connsiteY22" fmla="*/ 501020 h 1244480"/>
                  <a:gd name="connsiteX23" fmla="*/ 968099 w 1068683"/>
                  <a:gd name="connsiteY23" fmla="*/ 526722 h 1244480"/>
                  <a:gd name="connsiteX24" fmla="*/ 1038634 w 1068683"/>
                  <a:gd name="connsiteY24" fmla="*/ 414495 h 1244480"/>
                  <a:gd name="connsiteX25" fmla="*/ 982787 w 1068683"/>
                  <a:gd name="connsiteY25" fmla="*/ 621183 h 1244480"/>
                  <a:gd name="connsiteX26" fmla="*/ 752943 w 1068683"/>
                  <a:gd name="connsiteY26" fmla="*/ 869208 h 1244480"/>
                  <a:gd name="connsiteX27" fmla="*/ 563667 w 1068683"/>
                  <a:gd name="connsiteY27" fmla="*/ 973499 h 1244480"/>
                  <a:gd name="connsiteX28" fmla="*/ 529377 w 1068683"/>
                  <a:gd name="connsiteY28" fmla="*/ 1052917 h 1244480"/>
                  <a:gd name="connsiteX29" fmla="*/ 551230 w 1068683"/>
                  <a:gd name="connsiteY29" fmla="*/ 1091352 h 1244480"/>
                  <a:gd name="connsiteX30" fmla="*/ 560291 w 1068683"/>
                  <a:gd name="connsiteY30" fmla="*/ 1124991 h 1244480"/>
                  <a:gd name="connsiteX31" fmla="*/ 356979 w 1068683"/>
                  <a:gd name="connsiteY31" fmla="*/ 1172784 h 1244480"/>
                  <a:gd name="connsiteX32" fmla="*/ 69334 w 1068683"/>
                  <a:gd name="connsiteY32" fmla="*/ 1238107 h 1244480"/>
                  <a:gd name="connsiteX33" fmla="*/ 36762 w 1068683"/>
                  <a:gd name="connsiteY33" fmla="*/ 1235797 h 124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68683" h="1244480">
                    <a:moveTo>
                      <a:pt x="36762" y="1235797"/>
                    </a:moveTo>
                    <a:cubicBezTo>
                      <a:pt x="-15828" y="1120490"/>
                      <a:pt x="-6886" y="1003229"/>
                      <a:pt x="31491" y="887567"/>
                    </a:cubicBezTo>
                    <a:cubicBezTo>
                      <a:pt x="64715" y="787362"/>
                      <a:pt x="125418" y="708359"/>
                      <a:pt x="222070" y="657131"/>
                    </a:cubicBezTo>
                    <a:cubicBezTo>
                      <a:pt x="316826" y="606910"/>
                      <a:pt x="408029" y="549701"/>
                      <a:pt x="492363" y="483075"/>
                    </a:cubicBezTo>
                    <a:cubicBezTo>
                      <a:pt x="601155" y="397143"/>
                      <a:pt x="655818" y="284382"/>
                      <a:pt x="649718" y="144202"/>
                    </a:cubicBezTo>
                    <a:cubicBezTo>
                      <a:pt x="648888" y="124659"/>
                      <a:pt x="646105" y="104878"/>
                      <a:pt x="655403" y="86164"/>
                    </a:cubicBezTo>
                    <a:cubicBezTo>
                      <a:pt x="670979" y="54835"/>
                      <a:pt x="696918" y="49268"/>
                      <a:pt x="724931" y="69996"/>
                    </a:cubicBezTo>
                    <a:cubicBezTo>
                      <a:pt x="746843" y="86164"/>
                      <a:pt x="756437" y="104997"/>
                      <a:pt x="758332" y="133660"/>
                    </a:cubicBezTo>
                    <a:cubicBezTo>
                      <a:pt x="765676" y="247901"/>
                      <a:pt x="755608" y="357641"/>
                      <a:pt x="689516" y="459386"/>
                    </a:cubicBezTo>
                    <a:cubicBezTo>
                      <a:pt x="727003" y="434216"/>
                      <a:pt x="767986" y="368301"/>
                      <a:pt x="785753" y="307183"/>
                    </a:cubicBezTo>
                    <a:cubicBezTo>
                      <a:pt x="804941" y="241031"/>
                      <a:pt x="804881" y="174465"/>
                      <a:pt x="783916" y="109142"/>
                    </a:cubicBezTo>
                    <a:cubicBezTo>
                      <a:pt x="773375" y="76273"/>
                      <a:pt x="784153" y="51459"/>
                      <a:pt x="803875" y="28185"/>
                    </a:cubicBezTo>
                    <a:cubicBezTo>
                      <a:pt x="821819" y="6983"/>
                      <a:pt x="836151" y="7042"/>
                      <a:pt x="855991" y="27356"/>
                    </a:cubicBezTo>
                    <a:cubicBezTo>
                      <a:pt x="886550" y="58566"/>
                      <a:pt x="902658" y="95107"/>
                      <a:pt x="905323" y="140057"/>
                    </a:cubicBezTo>
                    <a:cubicBezTo>
                      <a:pt x="911186" y="239729"/>
                      <a:pt x="900289" y="336617"/>
                      <a:pt x="868961" y="431374"/>
                    </a:cubicBezTo>
                    <a:cubicBezTo>
                      <a:pt x="866414" y="439132"/>
                      <a:pt x="859485" y="446712"/>
                      <a:pt x="866769" y="458557"/>
                    </a:cubicBezTo>
                    <a:cubicBezTo>
                      <a:pt x="908581" y="410113"/>
                      <a:pt x="928242" y="353377"/>
                      <a:pt x="940087" y="293325"/>
                    </a:cubicBezTo>
                    <a:cubicBezTo>
                      <a:pt x="953827" y="223738"/>
                      <a:pt x="944706" y="156165"/>
                      <a:pt x="920010" y="90250"/>
                    </a:cubicBezTo>
                    <a:cubicBezTo>
                      <a:pt x="906863" y="55072"/>
                      <a:pt x="912607" y="29665"/>
                      <a:pt x="936593" y="13853"/>
                    </a:cubicBezTo>
                    <a:cubicBezTo>
                      <a:pt x="966796" y="-6046"/>
                      <a:pt x="1008430" y="-4388"/>
                      <a:pt x="1032534" y="18058"/>
                    </a:cubicBezTo>
                    <a:cubicBezTo>
                      <a:pt x="1054387" y="38430"/>
                      <a:pt x="1069963" y="65317"/>
                      <a:pt x="1068601" y="93448"/>
                    </a:cubicBezTo>
                    <a:cubicBezTo>
                      <a:pt x="1064395" y="177781"/>
                      <a:pt x="1072924" y="263654"/>
                      <a:pt x="1050300" y="346093"/>
                    </a:cubicBezTo>
                    <a:cubicBezTo>
                      <a:pt x="1035258" y="400874"/>
                      <a:pt x="1008727" y="451924"/>
                      <a:pt x="979529" y="501020"/>
                    </a:cubicBezTo>
                    <a:cubicBezTo>
                      <a:pt x="974791" y="509015"/>
                      <a:pt x="970054" y="517010"/>
                      <a:pt x="968099" y="526722"/>
                    </a:cubicBezTo>
                    <a:cubicBezTo>
                      <a:pt x="1002508" y="496400"/>
                      <a:pt x="1015774" y="452516"/>
                      <a:pt x="1038634" y="414495"/>
                    </a:cubicBezTo>
                    <a:cubicBezTo>
                      <a:pt x="1040233" y="489116"/>
                      <a:pt x="1020038" y="557222"/>
                      <a:pt x="982787" y="621183"/>
                    </a:cubicBezTo>
                    <a:cubicBezTo>
                      <a:pt x="924630" y="721151"/>
                      <a:pt x="841244" y="797311"/>
                      <a:pt x="752943" y="869208"/>
                    </a:cubicBezTo>
                    <a:cubicBezTo>
                      <a:pt x="696089" y="915520"/>
                      <a:pt x="637754" y="957213"/>
                      <a:pt x="563667" y="973499"/>
                    </a:cubicBezTo>
                    <a:cubicBezTo>
                      <a:pt x="521678" y="982738"/>
                      <a:pt x="510663" y="1013593"/>
                      <a:pt x="529377" y="1052917"/>
                    </a:cubicBezTo>
                    <a:cubicBezTo>
                      <a:pt x="535714" y="1066183"/>
                      <a:pt x="543887" y="1078560"/>
                      <a:pt x="551230" y="1091352"/>
                    </a:cubicBezTo>
                    <a:cubicBezTo>
                      <a:pt x="558159" y="1101539"/>
                      <a:pt x="566095" y="1111429"/>
                      <a:pt x="560291" y="1124991"/>
                    </a:cubicBezTo>
                    <a:cubicBezTo>
                      <a:pt x="494021" y="1147259"/>
                      <a:pt x="424730" y="1156853"/>
                      <a:pt x="356979" y="1172784"/>
                    </a:cubicBezTo>
                    <a:cubicBezTo>
                      <a:pt x="261275" y="1195288"/>
                      <a:pt x="165216" y="1216372"/>
                      <a:pt x="69334" y="1238107"/>
                    </a:cubicBezTo>
                    <a:cubicBezTo>
                      <a:pt x="57726" y="1245746"/>
                      <a:pt x="46711" y="1248234"/>
                      <a:pt x="36762" y="1235797"/>
                    </a:cubicBezTo>
                    <a:close/>
                  </a:path>
                </a:pathLst>
              </a:custGeom>
              <a:solidFill>
                <a:srgbClr val="FEA9B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8" name="그룹 73">
              <a:extLst>
                <a:ext uri="{FF2B5EF4-FFF2-40B4-BE49-F238E27FC236}">
                  <a16:creationId xmlns:a16="http://schemas.microsoft.com/office/drawing/2014/main" id="{FCF95EB6-7EDF-4D94-8C66-E2D400AC137E}"/>
                </a:ext>
              </a:extLst>
            </p:cNvPr>
            <p:cNvGrpSpPr/>
            <p:nvPr/>
          </p:nvGrpSpPr>
          <p:grpSpPr>
            <a:xfrm>
              <a:off x="0" y="3503470"/>
              <a:ext cx="5812123" cy="2428134"/>
              <a:chOff x="0" y="3503470"/>
              <a:chExt cx="5812123" cy="2428134"/>
            </a:xfrm>
          </p:grpSpPr>
          <p:sp>
            <p:nvSpPr>
              <p:cNvPr id="16" name="자유형: 도형 79">
                <a:extLst>
                  <a:ext uri="{FF2B5EF4-FFF2-40B4-BE49-F238E27FC236}">
                    <a16:creationId xmlns:a16="http://schemas.microsoft.com/office/drawing/2014/main" id="{9DD8BCD9-018D-46F9-A78D-A0D9D1DAD9BD}"/>
                  </a:ext>
                </a:extLst>
              </p:cNvPr>
              <p:cNvSpPr/>
              <p:nvPr/>
            </p:nvSpPr>
            <p:spPr>
              <a:xfrm>
                <a:off x="0" y="3503470"/>
                <a:ext cx="5812123" cy="2428134"/>
              </a:xfrm>
              <a:custGeom>
                <a:avLst/>
                <a:gdLst>
                  <a:gd name="connsiteX0" fmla="*/ 5770668 w 5812123"/>
                  <a:gd name="connsiteY0" fmla="*/ 2132080 h 2428134"/>
                  <a:gd name="connsiteX1" fmla="*/ 3935708 w 5812123"/>
                  <a:gd name="connsiteY1" fmla="*/ 2132080 h 2428134"/>
                  <a:gd name="connsiteX2" fmla="*/ 3946606 w 5812123"/>
                  <a:gd name="connsiteY2" fmla="*/ 2070251 h 2428134"/>
                  <a:gd name="connsiteX3" fmla="*/ 3087875 w 5812123"/>
                  <a:gd name="connsiteY3" fmla="*/ 180274 h 2428134"/>
                  <a:gd name="connsiteX4" fmla="*/ 2759544 w 5812123"/>
                  <a:gd name="connsiteY4" fmla="*/ 0 h 2428134"/>
                  <a:gd name="connsiteX5" fmla="*/ 176719 w 5812123"/>
                  <a:gd name="connsiteY5" fmla="*/ 0 h 2428134"/>
                  <a:gd name="connsiteX6" fmla="*/ 8289 w 5812123"/>
                  <a:gd name="connsiteY6" fmla="*/ 201358 h 2428134"/>
                  <a:gd name="connsiteX7" fmla="*/ 884787 w 5812123"/>
                  <a:gd name="connsiteY7" fmla="*/ 2070192 h 2428134"/>
                  <a:gd name="connsiteX8" fmla="*/ 1124284 w 5812123"/>
                  <a:gd name="connsiteY8" fmla="*/ 2250466 h 2428134"/>
                  <a:gd name="connsiteX9" fmla="*/ 1151289 w 5812123"/>
                  <a:gd name="connsiteY9" fmla="*/ 2250466 h 2428134"/>
                  <a:gd name="connsiteX10" fmla="*/ 1151289 w 5812123"/>
                  <a:gd name="connsiteY10" fmla="*/ 2342262 h 2428134"/>
                  <a:gd name="connsiteX11" fmla="*/ 1231240 w 5812123"/>
                  <a:gd name="connsiteY11" fmla="*/ 2422213 h 2428134"/>
                  <a:gd name="connsiteX12" fmla="*/ 3786704 w 5812123"/>
                  <a:gd name="connsiteY12" fmla="*/ 2422213 h 2428134"/>
                  <a:gd name="connsiteX13" fmla="*/ 3786704 w 5812123"/>
                  <a:gd name="connsiteY13" fmla="*/ 2420673 h 2428134"/>
                  <a:gd name="connsiteX14" fmla="*/ 3810393 w 5812123"/>
                  <a:gd name="connsiteY14" fmla="*/ 2428135 h 2428134"/>
                  <a:gd name="connsiteX15" fmla="*/ 5770668 w 5812123"/>
                  <a:gd name="connsiteY15" fmla="*/ 2428135 h 2428134"/>
                  <a:gd name="connsiteX16" fmla="*/ 5812124 w 5812123"/>
                  <a:gd name="connsiteY16" fmla="*/ 2386679 h 2428134"/>
                  <a:gd name="connsiteX17" fmla="*/ 5812124 w 5812123"/>
                  <a:gd name="connsiteY17" fmla="*/ 2173477 h 2428134"/>
                  <a:gd name="connsiteX18" fmla="*/ 5770668 w 5812123"/>
                  <a:gd name="connsiteY18" fmla="*/ 2132080 h 2428134"/>
                  <a:gd name="connsiteX19" fmla="*/ 3768937 w 5812123"/>
                  <a:gd name="connsiteY19" fmla="*/ 2250466 h 2428134"/>
                  <a:gd name="connsiteX20" fmla="*/ 3768937 w 5812123"/>
                  <a:gd name="connsiteY20" fmla="*/ 2250526 h 2428134"/>
                  <a:gd name="connsiteX21" fmla="*/ 3766331 w 5812123"/>
                  <a:gd name="connsiteY21" fmla="*/ 2250526 h 2428134"/>
                  <a:gd name="connsiteX22" fmla="*/ 3768937 w 5812123"/>
                  <a:gd name="connsiteY22" fmla="*/ 2250466 h 242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812123" h="2428134">
                    <a:moveTo>
                      <a:pt x="5770668" y="2132080"/>
                    </a:moveTo>
                    <a:lnTo>
                      <a:pt x="3935708" y="2132080"/>
                    </a:lnTo>
                    <a:cubicBezTo>
                      <a:pt x="3942756" y="2112773"/>
                      <a:pt x="3946606" y="2091986"/>
                      <a:pt x="3946606" y="2070251"/>
                    </a:cubicBezTo>
                    <a:lnTo>
                      <a:pt x="3087875" y="180274"/>
                    </a:lnTo>
                    <a:cubicBezTo>
                      <a:pt x="3046419" y="71067"/>
                      <a:pt x="2933896" y="17767"/>
                      <a:pt x="2759544" y="0"/>
                    </a:cubicBezTo>
                    <a:lnTo>
                      <a:pt x="176719" y="0"/>
                    </a:lnTo>
                    <a:cubicBezTo>
                      <a:pt x="55667" y="0"/>
                      <a:pt x="-27245" y="109918"/>
                      <a:pt x="8289" y="201358"/>
                    </a:cubicBezTo>
                    <a:lnTo>
                      <a:pt x="884787" y="2070192"/>
                    </a:lnTo>
                    <a:cubicBezTo>
                      <a:pt x="959940" y="2209839"/>
                      <a:pt x="1062633" y="2239510"/>
                      <a:pt x="1124284" y="2250466"/>
                    </a:cubicBezTo>
                    <a:lnTo>
                      <a:pt x="1151289" y="2250466"/>
                    </a:lnTo>
                    <a:lnTo>
                      <a:pt x="1151289" y="2342262"/>
                    </a:lnTo>
                    <a:cubicBezTo>
                      <a:pt x="1151289" y="2386442"/>
                      <a:pt x="1187060" y="2422213"/>
                      <a:pt x="1231240" y="2422213"/>
                    </a:cubicBezTo>
                    <a:lnTo>
                      <a:pt x="3786704" y="2422213"/>
                    </a:lnTo>
                    <a:lnTo>
                      <a:pt x="3786704" y="2420673"/>
                    </a:lnTo>
                    <a:cubicBezTo>
                      <a:pt x="3793396" y="2425351"/>
                      <a:pt x="3801569" y="2428135"/>
                      <a:pt x="3810393" y="2428135"/>
                    </a:cubicBezTo>
                    <a:lnTo>
                      <a:pt x="5770668" y="2428135"/>
                    </a:lnTo>
                    <a:cubicBezTo>
                      <a:pt x="5793587" y="2428135"/>
                      <a:pt x="5812124" y="2409598"/>
                      <a:pt x="5812124" y="2386679"/>
                    </a:cubicBezTo>
                    <a:lnTo>
                      <a:pt x="5812124" y="2173477"/>
                    </a:lnTo>
                    <a:cubicBezTo>
                      <a:pt x="5812124" y="2150617"/>
                      <a:pt x="5793587" y="2132080"/>
                      <a:pt x="5770668" y="2132080"/>
                    </a:cubicBezTo>
                    <a:close/>
                    <a:moveTo>
                      <a:pt x="3768937" y="2250466"/>
                    </a:moveTo>
                    <a:lnTo>
                      <a:pt x="3768937" y="2250526"/>
                    </a:lnTo>
                    <a:lnTo>
                      <a:pt x="3766331" y="2250526"/>
                    </a:lnTo>
                    <a:cubicBezTo>
                      <a:pt x="3767219" y="2250526"/>
                      <a:pt x="3768049" y="2250466"/>
                      <a:pt x="3768937" y="2250466"/>
                    </a:cubicBezTo>
                    <a:close/>
                  </a:path>
                </a:pathLst>
              </a:custGeom>
              <a:solidFill>
                <a:srgbClr val="090B55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7" name="자유형: 도형 80">
                <a:extLst>
                  <a:ext uri="{FF2B5EF4-FFF2-40B4-BE49-F238E27FC236}">
                    <a16:creationId xmlns:a16="http://schemas.microsoft.com/office/drawing/2014/main" id="{D1E2F3B0-3BA5-4527-A618-FA9517EA2D8F}"/>
                  </a:ext>
                </a:extLst>
              </p:cNvPr>
              <p:cNvSpPr/>
              <p:nvPr/>
            </p:nvSpPr>
            <p:spPr>
              <a:xfrm>
                <a:off x="3804470" y="5647394"/>
                <a:ext cx="1995808" cy="266502"/>
              </a:xfrm>
              <a:custGeom>
                <a:avLst/>
                <a:gdLst>
                  <a:gd name="connsiteX0" fmla="*/ 1954352 w 1995808"/>
                  <a:gd name="connsiteY0" fmla="*/ 266503 h 266502"/>
                  <a:gd name="connsiteX1" fmla="*/ 41456 w 1995808"/>
                  <a:gd name="connsiteY1" fmla="*/ 266503 h 266502"/>
                  <a:gd name="connsiteX2" fmla="*/ 0 w 1995808"/>
                  <a:gd name="connsiteY2" fmla="*/ 225047 h 266502"/>
                  <a:gd name="connsiteX3" fmla="*/ 0 w 1995808"/>
                  <a:gd name="connsiteY3" fmla="*/ 41456 h 266502"/>
                  <a:gd name="connsiteX4" fmla="*/ 41456 w 1995808"/>
                  <a:gd name="connsiteY4" fmla="*/ 0 h 266502"/>
                  <a:gd name="connsiteX5" fmla="*/ 1954352 w 1995808"/>
                  <a:gd name="connsiteY5" fmla="*/ 0 h 266502"/>
                  <a:gd name="connsiteX6" fmla="*/ 1995808 w 1995808"/>
                  <a:gd name="connsiteY6" fmla="*/ 41456 h 266502"/>
                  <a:gd name="connsiteX7" fmla="*/ 1995808 w 1995808"/>
                  <a:gd name="connsiteY7" fmla="*/ 225047 h 266502"/>
                  <a:gd name="connsiteX8" fmla="*/ 1954352 w 1995808"/>
                  <a:gd name="connsiteY8" fmla="*/ 266503 h 26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808" h="266502">
                    <a:moveTo>
                      <a:pt x="1954352" y="266503"/>
                    </a:moveTo>
                    <a:lnTo>
                      <a:pt x="41456" y="266503"/>
                    </a:lnTo>
                    <a:cubicBezTo>
                      <a:pt x="18537" y="266503"/>
                      <a:pt x="0" y="247966"/>
                      <a:pt x="0" y="225047"/>
                    </a:cubicBezTo>
                    <a:lnTo>
                      <a:pt x="0" y="41456"/>
                    </a:lnTo>
                    <a:cubicBezTo>
                      <a:pt x="0" y="18536"/>
                      <a:pt x="18537" y="0"/>
                      <a:pt x="41456" y="0"/>
                    </a:cubicBezTo>
                    <a:lnTo>
                      <a:pt x="1954352" y="0"/>
                    </a:lnTo>
                    <a:cubicBezTo>
                      <a:pt x="1977272" y="0"/>
                      <a:pt x="1995808" y="18536"/>
                      <a:pt x="1995808" y="41456"/>
                    </a:cubicBezTo>
                    <a:lnTo>
                      <a:pt x="1995808" y="225047"/>
                    </a:lnTo>
                    <a:cubicBezTo>
                      <a:pt x="1995808" y="247966"/>
                      <a:pt x="1977272" y="266503"/>
                      <a:pt x="1954352" y="266503"/>
                    </a:cubicBez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8" name="자유형: 도형 81">
                <a:extLst>
                  <a:ext uri="{FF2B5EF4-FFF2-40B4-BE49-F238E27FC236}">
                    <a16:creationId xmlns:a16="http://schemas.microsoft.com/office/drawing/2014/main" id="{C3448756-28A1-4384-835A-DF48350273AE}"/>
                  </a:ext>
                </a:extLst>
              </p:cNvPr>
              <p:cNvSpPr/>
              <p:nvPr/>
            </p:nvSpPr>
            <p:spPr>
              <a:xfrm>
                <a:off x="29614" y="3521237"/>
                <a:ext cx="3898545" cy="2197165"/>
              </a:xfrm>
              <a:custGeom>
                <a:avLst/>
                <a:gdLst>
                  <a:gd name="connsiteX0" fmla="*/ 3757090 w 3898545"/>
                  <a:gd name="connsiteY0" fmla="*/ 2155769 h 2197165"/>
                  <a:gd name="connsiteX1" fmla="*/ 3798546 w 3898545"/>
                  <a:gd name="connsiteY1" fmla="*/ 2114313 h 2197165"/>
                  <a:gd name="connsiteX2" fmla="*/ 3886136 w 3898545"/>
                  <a:gd name="connsiteY2" fmla="*/ 2114313 h 2197165"/>
                  <a:gd name="connsiteX3" fmla="*/ 3891466 w 3898545"/>
                  <a:gd name="connsiteY3" fmla="*/ 2034007 h 2197165"/>
                  <a:gd name="connsiteX4" fmla="*/ 3039842 w 3898545"/>
                  <a:gd name="connsiteY4" fmla="*/ 175063 h 2197165"/>
                  <a:gd name="connsiteX5" fmla="*/ 2721046 w 3898545"/>
                  <a:gd name="connsiteY5" fmla="*/ 0 h 2197165"/>
                  <a:gd name="connsiteX6" fmla="*/ 177427 w 3898545"/>
                  <a:gd name="connsiteY6" fmla="*/ 0 h 2197165"/>
                  <a:gd name="connsiteX7" fmla="*/ 8286 w 3898545"/>
                  <a:gd name="connsiteY7" fmla="*/ 189513 h 2197165"/>
                  <a:gd name="connsiteX8" fmla="*/ 865003 w 3898545"/>
                  <a:gd name="connsiteY8" fmla="*/ 2010259 h 2197165"/>
                  <a:gd name="connsiteX9" fmla="*/ 1115338 w 3898545"/>
                  <a:gd name="connsiteY9" fmla="*/ 2197166 h 2197165"/>
                  <a:gd name="connsiteX10" fmla="*/ 3734229 w 3898545"/>
                  <a:gd name="connsiteY10" fmla="*/ 2197166 h 2197165"/>
                  <a:gd name="connsiteX11" fmla="*/ 3757090 w 3898545"/>
                  <a:gd name="connsiteY11" fmla="*/ 2196041 h 2197165"/>
                  <a:gd name="connsiteX12" fmla="*/ 3757090 w 3898545"/>
                  <a:gd name="connsiteY12" fmla="*/ 2155769 h 219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98545" h="2197165">
                    <a:moveTo>
                      <a:pt x="3757090" y="2155769"/>
                    </a:moveTo>
                    <a:cubicBezTo>
                      <a:pt x="3757090" y="2132850"/>
                      <a:pt x="3775627" y="2114313"/>
                      <a:pt x="3798546" y="2114313"/>
                    </a:cubicBezTo>
                    <a:lnTo>
                      <a:pt x="3886136" y="2114313"/>
                    </a:lnTo>
                    <a:cubicBezTo>
                      <a:pt x="3901060" y="2083991"/>
                      <a:pt x="3902126" y="2052662"/>
                      <a:pt x="3891466" y="2034007"/>
                    </a:cubicBezTo>
                    <a:lnTo>
                      <a:pt x="3039842" y="175063"/>
                    </a:lnTo>
                    <a:cubicBezTo>
                      <a:pt x="2999571" y="69054"/>
                      <a:pt x="2890305" y="17293"/>
                      <a:pt x="2721046" y="0"/>
                    </a:cubicBezTo>
                    <a:lnTo>
                      <a:pt x="177427" y="0"/>
                    </a:lnTo>
                    <a:cubicBezTo>
                      <a:pt x="55665" y="0"/>
                      <a:pt x="-27247" y="106601"/>
                      <a:pt x="8286" y="189513"/>
                    </a:cubicBezTo>
                    <a:lnTo>
                      <a:pt x="865003" y="2010259"/>
                    </a:lnTo>
                    <a:cubicBezTo>
                      <a:pt x="893786" y="2099034"/>
                      <a:pt x="1050608" y="2197166"/>
                      <a:pt x="1115338" y="2197166"/>
                    </a:cubicBezTo>
                    <a:lnTo>
                      <a:pt x="3734229" y="2197166"/>
                    </a:lnTo>
                    <a:cubicBezTo>
                      <a:pt x="3742165" y="2197166"/>
                      <a:pt x="3749805" y="2196751"/>
                      <a:pt x="3757090" y="2196041"/>
                    </a:cubicBezTo>
                    <a:lnTo>
                      <a:pt x="3757090" y="2155769"/>
                    </a:ln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9" name="자유형: 도형 82">
                <a:extLst>
                  <a:ext uri="{FF2B5EF4-FFF2-40B4-BE49-F238E27FC236}">
                    <a16:creationId xmlns:a16="http://schemas.microsoft.com/office/drawing/2014/main" id="{A61B01C9-C453-4DC5-8D50-7F6779BB4F69}"/>
                  </a:ext>
                </a:extLst>
              </p:cNvPr>
              <p:cNvSpPr/>
              <p:nvPr/>
            </p:nvSpPr>
            <p:spPr>
              <a:xfrm>
                <a:off x="1608663" y="4426794"/>
                <a:ext cx="418619" cy="498496"/>
              </a:xfrm>
              <a:custGeom>
                <a:avLst/>
                <a:gdLst>
                  <a:gd name="connsiteX0" fmla="*/ 222800 w 418619"/>
                  <a:gd name="connsiteY0" fmla="*/ 498496 h 498496"/>
                  <a:gd name="connsiteX1" fmla="*/ 54192 w 418619"/>
                  <a:gd name="connsiteY1" fmla="*/ 395686 h 498496"/>
                  <a:gd name="connsiteX2" fmla="*/ 42229 w 418619"/>
                  <a:gd name="connsiteY2" fmla="*/ 78903 h 498496"/>
                  <a:gd name="connsiteX3" fmla="*/ 307962 w 418619"/>
                  <a:gd name="connsiteY3" fmla="*/ 45560 h 498496"/>
                  <a:gd name="connsiteX4" fmla="*/ 418472 w 418619"/>
                  <a:gd name="connsiteY4" fmla="*/ 268534 h 498496"/>
                  <a:gd name="connsiteX5" fmla="*/ 274738 w 418619"/>
                  <a:gd name="connsiteY5" fmla="*/ 493996 h 498496"/>
                  <a:gd name="connsiteX6" fmla="*/ 222800 w 418619"/>
                  <a:gd name="connsiteY6" fmla="*/ 498496 h 4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619" h="498496">
                    <a:moveTo>
                      <a:pt x="222800" y="498496"/>
                    </a:moveTo>
                    <a:cubicBezTo>
                      <a:pt x="153805" y="495121"/>
                      <a:pt x="98669" y="455501"/>
                      <a:pt x="54192" y="395686"/>
                    </a:cubicBezTo>
                    <a:cubicBezTo>
                      <a:pt x="-12670" y="305904"/>
                      <a:pt x="-18829" y="169514"/>
                      <a:pt x="42229" y="78903"/>
                    </a:cubicBezTo>
                    <a:cubicBezTo>
                      <a:pt x="103999" y="-12715"/>
                      <a:pt x="220608" y="-25507"/>
                      <a:pt x="307962" y="45560"/>
                    </a:cubicBezTo>
                    <a:cubicBezTo>
                      <a:pt x="378437" y="102888"/>
                      <a:pt x="415570" y="179286"/>
                      <a:pt x="418472" y="268534"/>
                    </a:cubicBezTo>
                    <a:cubicBezTo>
                      <a:pt x="421314" y="357369"/>
                      <a:pt x="383471" y="465332"/>
                      <a:pt x="274738" y="493996"/>
                    </a:cubicBezTo>
                    <a:cubicBezTo>
                      <a:pt x="259932" y="497904"/>
                      <a:pt x="245482" y="496720"/>
                      <a:pt x="222800" y="498496"/>
                    </a:cubicBezTo>
                    <a:close/>
                  </a:path>
                </a:pathLst>
              </a:custGeom>
              <a:solidFill>
                <a:srgbClr val="FEFEFE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9" name="그룹 74">
              <a:extLst>
                <a:ext uri="{FF2B5EF4-FFF2-40B4-BE49-F238E27FC236}">
                  <a16:creationId xmlns:a16="http://schemas.microsoft.com/office/drawing/2014/main" id="{8D393679-C845-4DA6-ACFA-81E752533CA5}"/>
                </a:ext>
              </a:extLst>
            </p:cNvPr>
            <p:cNvGrpSpPr/>
            <p:nvPr/>
          </p:nvGrpSpPr>
          <p:grpSpPr>
            <a:xfrm>
              <a:off x="5291056" y="5381468"/>
              <a:ext cx="2643896" cy="1475552"/>
              <a:chOff x="5291056" y="5381468"/>
              <a:chExt cx="2643896" cy="1475552"/>
            </a:xfrm>
          </p:grpSpPr>
          <p:sp>
            <p:nvSpPr>
              <p:cNvPr id="10" name="자유형: 도형 75">
                <a:extLst>
                  <a:ext uri="{FF2B5EF4-FFF2-40B4-BE49-F238E27FC236}">
                    <a16:creationId xmlns:a16="http://schemas.microsoft.com/office/drawing/2014/main" id="{6777429C-1BC0-4844-8256-0E2B4C2C8339}"/>
                  </a:ext>
                </a:extLst>
              </p:cNvPr>
              <p:cNvSpPr/>
              <p:nvPr/>
            </p:nvSpPr>
            <p:spPr>
              <a:xfrm>
                <a:off x="5291056" y="5678278"/>
                <a:ext cx="2643896" cy="1178742"/>
              </a:xfrm>
              <a:custGeom>
                <a:avLst/>
                <a:gdLst>
                  <a:gd name="connsiteX0" fmla="*/ 2600794 w 2643896"/>
                  <a:gd name="connsiteY0" fmla="*/ 56470 h 1178742"/>
                  <a:gd name="connsiteX1" fmla="*/ 2603104 w 2643896"/>
                  <a:gd name="connsiteY1" fmla="*/ 356907 h 1178742"/>
                  <a:gd name="connsiteX2" fmla="*/ 2454692 w 2643896"/>
                  <a:gd name="connsiteY2" fmla="*/ 468897 h 1178742"/>
                  <a:gd name="connsiteX3" fmla="*/ 1180572 w 2643896"/>
                  <a:gd name="connsiteY3" fmla="*/ 1177617 h 1178742"/>
                  <a:gd name="connsiteX4" fmla="*/ 1103642 w 2643896"/>
                  <a:gd name="connsiteY4" fmla="*/ 1165713 h 1178742"/>
                  <a:gd name="connsiteX5" fmla="*/ 81752 w 2643896"/>
                  <a:gd name="connsiteY5" fmla="*/ 838447 h 1178742"/>
                  <a:gd name="connsiteX6" fmla="*/ 24010 w 2643896"/>
                  <a:gd name="connsiteY6" fmla="*/ 808185 h 1178742"/>
                  <a:gd name="connsiteX7" fmla="*/ 17555 w 2643896"/>
                  <a:gd name="connsiteY7" fmla="*/ 750916 h 1178742"/>
                  <a:gd name="connsiteX8" fmla="*/ 195223 w 2643896"/>
                  <a:gd name="connsiteY8" fmla="*/ 756838 h 1178742"/>
                  <a:gd name="connsiteX9" fmla="*/ 1119099 w 2643896"/>
                  <a:gd name="connsiteY9" fmla="*/ 1041108 h 1178742"/>
                  <a:gd name="connsiteX10" fmla="*/ 1154633 w 2643896"/>
                  <a:gd name="connsiteY10" fmla="*/ 1047030 h 1178742"/>
                  <a:gd name="connsiteX11" fmla="*/ 1184244 w 2643896"/>
                  <a:gd name="connsiteY11" fmla="*/ 1011496 h 1178742"/>
                  <a:gd name="connsiteX12" fmla="*/ 1136866 w 2643896"/>
                  <a:gd name="connsiteY12" fmla="*/ 685771 h 1178742"/>
                  <a:gd name="connsiteX13" fmla="*/ 17555 w 2643896"/>
                  <a:gd name="connsiteY13" fmla="*/ 348201 h 1178742"/>
                  <a:gd name="connsiteX14" fmla="*/ 17140 w 2643896"/>
                  <a:gd name="connsiteY14" fmla="*/ 276245 h 1178742"/>
                  <a:gd name="connsiteX15" fmla="*/ 17081 w 2643896"/>
                  <a:gd name="connsiteY15" fmla="*/ 276008 h 1178742"/>
                  <a:gd name="connsiteX16" fmla="*/ 112311 w 2643896"/>
                  <a:gd name="connsiteY16" fmla="*/ 306745 h 1178742"/>
                  <a:gd name="connsiteX17" fmla="*/ 1148710 w 2643896"/>
                  <a:gd name="connsiteY17" fmla="*/ 632470 h 1178742"/>
                  <a:gd name="connsiteX18" fmla="*/ 1225700 w 2643896"/>
                  <a:gd name="connsiteY18" fmla="*/ 632470 h 1178742"/>
                  <a:gd name="connsiteX19" fmla="*/ 2498990 w 2643896"/>
                  <a:gd name="connsiteY19" fmla="*/ 4709 h 1178742"/>
                  <a:gd name="connsiteX20" fmla="*/ 2600794 w 2643896"/>
                  <a:gd name="connsiteY20" fmla="*/ 56470 h 117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43896" h="1178742">
                    <a:moveTo>
                      <a:pt x="2600794" y="56470"/>
                    </a:moveTo>
                    <a:cubicBezTo>
                      <a:pt x="2662445" y="133755"/>
                      <a:pt x="2653207" y="291702"/>
                      <a:pt x="2603104" y="356907"/>
                    </a:cubicBezTo>
                    <a:cubicBezTo>
                      <a:pt x="2565083" y="406417"/>
                      <a:pt x="2509117" y="438279"/>
                      <a:pt x="2454692" y="468897"/>
                    </a:cubicBezTo>
                    <a:cubicBezTo>
                      <a:pt x="2048068" y="697615"/>
                      <a:pt x="1200057" y="1174478"/>
                      <a:pt x="1180572" y="1177617"/>
                    </a:cubicBezTo>
                    <a:cubicBezTo>
                      <a:pt x="1154692" y="1181762"/>
                      <a:pt x="1128634" y="1173708"/>
                      <a:pt x="1103642" y="1165713"/>
                    </a:cubicBezTo>
                    <a:cubicBezTo>
                      <a:pt x="762992" y="1056624"/>
                      <a:pt x="422402" y="947536"/>
                      <a:pt x="81752" y="838447"/>
                    </a:cubicBezTo>
                    <a:cubicBezTo>
                      <a:pt x="60787" y="831755"/>
                      <a:pt x="38875" y="824412"/>
                      <a:pt x="24010" y="808185"/>
                    </a:cubicBezTo>
                    <a:cubicBezTo>
                      <a:pt x="9204" y="791958"/>
                      <a:pt x="2157" y="776737"/>
                      <a:pt x="17555" y="750916"/>
                    </a:cubicBezTo>
                    <a:cubicBezTo>
                      <a:pt x="53088" y="697615"/>
                      <a:pt x="135290" y="738183"/>
                      <a:pt x="195223" y="756838"/>
                    </a:cubicBezTo>
                    <a:cubicBezTo>
                      <a:pt x="498859" y="851240"/>
                      <a:pt x="815463" y="946707"/>
                      <a:pt x="1119099" y="1041108"/>
                    </a:cubicBezTo>
                    <a:cubicBezTo>
                      <a:pt x="1132720" y="1045313"/>
                      <a:pt x="1141722" y="1053071"/>
                      <a:pt x="1154633" y="1047030"/>
                    </a:cubicBezTo>
                    <a:cubicBezTo>
                      <a:pt x="1164937" y="1042233"/>
                      <a:pt x="1178499" y="1021268"/>
                      <a:pt x="1184244" y="1011496"/>
                    </a:cubicBezTo>
                    <a:cubicBezTo>
                      <a:pt x="1243467" y="910817"/>
                      <a:pt x="1213855" y="709460"/>
                      <a:pt x="1136866" y="685771"/>
                    </a:cubicBezTo>
                    <a:cubicBezTo>
                      <a:pt x="942200" y="625897"/>
                      <a:pt x="38875" y="359987"/>
                      <a:pt x="17555" y="348201"/>
                    </a:cubicBezTo>
                    <a:cubicBezTo>
                      <a:pt x="-5424" y="335527"/>
                      <a:pt x="-6134" y="294900"/>
                      <a:pt x="17140" y="276245"/>
                    </a:cubicBezTo>
                    <a:lnTo>
                      <a:pt x="17081" y="276008"/>
                    </a:lnTo>
                    <a:cubicBezTo>
                      <a:pt x="59011" y="288978"/>
                      <a:pt x="87319" y="298809"/>
                      <a:pt x="112311" y="306745"/>
                    </a:cubicBezTo>
                    <a:cubicBezTo>
                      <a:pt x="310530" y="369640"/>
                      <a:pt x="991829" y="582605"/>
                      <a:pt x="1148710" y="632470"/>
                    </a:cubicBezTo>
                    <a:cubicBezTo>
                      <a:pt x="1168846" y="638867"/>
                      <a:pt x="1207045" y="642242"/>
                      <a:pt x="1225700" y="632470"/>
                    </a:cubicBezTo>
                    <a:cubicBezTo>
                      <a:pt x="1445002" y="517578"/>
                      <a:pt x="2346254" y="79803"/>
                      <a:pt x="2498990" y="4709"/>
                    </a:cubicBezTo>
                    <a:cubicBezTo>
                      <a:pt x="2537485" y="-14242"/>
                      <a:pt x="2578349" y="28280"/>
                      <a:pt x="2600794" y="564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1" name="자유형: 도형 76">
                <a:extLst>
                  <a:ext uri="{FF2B5EF4-FFF2-40B4-BE49-F238E27FC236}">
                    <a16:creationId xmlns:a16="http://schemas.microsoft.com/office/drawing/2014/main" id="{DF2F3171-57A3-4991-A9A9-D2E43D97EA08}"/>
                  </a:ext>
                </a:extLst>
              </p:cNvPr>
              <p:cNvSpPr/>
              <p:nvPr/>
            </p:nvSpPr>
            <p:spPr>
              <a:xfrm>
                <a:off x="5305590" y="5381468"/>
                <a:ext cx="2490496" cy="938887"/>
              </a:xfrm>
              <a:custGeom>
                <a:avLst/>
                <a:gdLst>
                  <a:gd name="connsiteX0" fmla="*/ 1484064 w 2490496"/>
                  <a:gd name="connsiteY0" fmla="*/ 11920 h 938887"/>
                  <a:gd name="connsiteX1" fmla="*/ 1593982 w 2490496"/>
                  <a:gd name="connsiteY1" fmla="*/ 9137 h 938887"/>
                  <a:gd name="connsiteX2" fmla="*/ 2490497 w 2490496"/>
                  <a:gd name="connsiteY2" fmla="*/ 299388 h 938887"/>
                  <a:gd name="connsiteX3" fmla="*/ 2483923 w 2490496"/>
                  <a:gd name="connsiteY3" fmla="*/ 307028 h 938887"/>
                  <a:gd name="connsiteX4" fmla="*/ 1200269 w 2490496"/>
                  <a:gd name="connsiteY4" fmla="*/ 931413 h 938887"/>
                  <a:gd name="connsiteX5" fmla="*/ 1149574 w 2490496"/>
                  <a:gd name="connsiteY5" fmla="*/ 935203 h 938887"/>
                  <a:gd name="connsiteX6" fmla="*/ 0 w 2490496"/>
                  <a:gd name="connsiteY6" fmla="*/ 571812 h 938887"/>
                  <a:gd name="connsiteX7" fmla="*/ 1484064 w 2490496"/>
                  <a:gd name="connsiteY7" fmla="*/ 11920 h 93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90496" h="938887">
                    <a:moveTo>
                      <a:pt x="1484064" y="11920"/>
                    </a:moveTo>
                    <a:cubicBezTo>
                      <a:pt x="1522440" y="-3537"/>
                      <a:pt x="1555842" y="-3419"/>
                      <a:pt x="1593982" y="9137"/>
                    </a:cubicBezTo>
                    <a:cubicBezTo>
                      <a:pt x="1749974" y="60364"/>
                      <a:pt x="2487654" y="302645"/>
                      <a:pt x="2490497" y="299388"/>
                    </a:cubicBezTo>
                    <a:cubicBezTo>
                      <a:pt x="2488305" y="301934"/>
                      <a:pt x="2486943" y="305547"/>
                      <a:pt x="2483923" y="307028"/>
                    </a:cubicBezTo>
                    <a:cubicBezTo>
                      <a:pt x="2383836" y="354761"/>
                      <a:pt x="1229821" y="931413"/>
                      <a:pt x="1200269" y="931413"/>
                    </a:cubicBezTo>
                    <a:cubicBezTo>
                      <a:pt x="1183153" y="939942"/>
                      <a:pt x="1167873" y="941126"/>
                      <a:pt x="1149574" y="935203"/>
                    </a:cubicBezTo>
                    <a:cubicBezTo>
                      <a:pt x="987659" y="883265"/>
                      <a:pt x="220486" y="643531"/>
                      <a:pt x="0" y="571812"/>
                    </a:cubicBezTo>
                    <a:cubicBezTo>
                      <a:pt x="17412" y="577498"/>
                      <a:pt x="1378174" y="47217"/>
                      <a:pt x="1484064" y="119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2" name="자유형: 도형 77">
                <a:extLst>
                  <a:ext uri="{FF2B5EF4-FFF2-40B4-BE49-F238E27FC236}">
                    <a16:creationId xmlns:a16="http://schemas.microsoft.com/office/drawing/2014/main" id="{49A25C3F-6CEC-4801-90EE-F7F5528D970B}"/>
                  </a:ext>
                </a:extLst>
              </p:cNvPr>
              <p:cNvSpPr/>
              <p:nvPr/>
            </p:nvSpPr>
            <p:spPr>
              <a:xfrm>
                <a:off x="5914697" y="5779540"/>
                <a:ext cx="820354" cy="286351"/>
              </a:xfrm>
              <a:custGeom>
                <a:avLst/>
                <a:gdLst>
                  <a:gd name="connsiteX0" fmla="*/ 642805 w 820354"/>
                  <a:gd name="connsiteY0" fmla="*/ 279808 h 286351"/>
                  <a:gd name="connsiteX1" fmla="*/ 609403 w 820354"/>
                  <a:gd name="connsiteY1" fmla="*/ 280933 h 286351"/>
                  <a:gd name="connsiteX2" fmla="*/ 245656 w 820354"/>
                  <a:gd name="connsiteY2" fmla="*/ 169891 h 286351"/>
                  <a:gd name="connsiteX3" fmla="*/ 0 w 820354"/>
                  <a:gd name="connsiteY3" fmla="*/ 96336 h 286351"/>
                  <a:gd name="connsiteX4" fmla="*/ 197982 w 820354"/>
                  <a:gd name="connsiteY4" fmla="*/ 2053 h 286351"/>
                  <a:gd name="connsiteX5" fmla="*/ 217585 w 820354"/>
                  <a:gd name="connsiteY5" fmla="*/ 2112 h 286351"/>
                  <a:gd name="connsiteX6" fmla="*/ 814254 w 820354"/>
                  <a:gd name="connsiteY6" fmla="*/ 180787 h 286351"/>
                  <a:gd name="connsiteX7" fmla="*/ 820354 w 820354"/>
                  <a:gd name="connsiteY7" fmla="*/ 184341 h 286351"/>
                  <a:gd name="connsiteX8" fmla="*/ 642805 w 820354"/>
                  <a:gd name="connsiteY8" fmla="*/ 279808 h 28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0354" h="286351">
                    <a:moveTo>
                      <a:pt x="642805" y="279808"/>
                    </a:moveTo>
                    <a:cubicBezTo>
                      <a:pt x="625867" y="288336"/>
                      <a:pt x="631789" y="288336"/>
                      <a:pt x="609403" y="280933"/>
                    </a:cubicBezTo>
                    <a:cubicBezTo>
                      <a:pt x="488174" y="243919"/>
                      <a:pt x="366945" y="206727"/>
                      <a:pt x="245656" y="169891"/>
                    </a:cubicBezTo>
                    <a:cubicBezTo>
                      <a:pt x="165646" y="145609"/>
                      <a:pt x="85518" y="121920"/>
                      <a:pt x="0" y="96336"/>
                    </a:cubicBezTo>
                    <a:cubicBezTo>
                      <a:pt x="69173" y="63467"/>
                      <a:pt x="133666" y="32967"/>
                      <a:pt x="197982" y="2053"/>
                    </a:cubicBezTo>
                    <a:cubicBezTo>
                      <a:pt x="205089" y="-1382"/>
                      <a:pt x="210715" y="99"/>
                      <a:pt x="217585" y="2112"/>
                    </a:cubicBezTo>
                    <a:cubicBezTo>
                      <a:pt x="416455" y="61809"/>
                      <a:pt x="615325" y="121209"/>
                      <a:pt x="814254" y="180787"/>
                    </a:cubicBezTo>
                    <a:cubicBezTo>
                      <a:pt x="815913" y="181261"/>
                      <a:pt x="817334" y="182564"/>
                      <a:pt x="820354" y="184341"/>
                    </a:cubicBezTo>
                    <a:cubicBezTo>
                      <a:pt x="813781" y="189197"/>
                      <a:pt x="663770" y="266838"/>
                      <a:pt x="642805" y="279808"/>
                    </a:cubicBezTo>
                    <a:close/>
                  </a:path>
                </a:pathLst>
              </a:custGeom>
              <a:solidFill>
                <a:srgbClr val="FEFEFB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15" name="자유형: 도형 78">
                <a:extLst>
                  <a:ext uri="{FF2B5EF4-FFF2-40B4-BE49-F238E27FC236}">
                    <a16:creationId xmlns:a16="http://schemas.microsoft.com/office/drawing/2014/main" id="{B6617A90-4609-4ED9-B1F1-A8AF2EF3B9EB}"/>
                  </a:ext>
                </a:extLst>
              </p:cNvPr>
              <p:cNvSpPr/>
              <p:nvPr/>
            </p:nvSpPr>
            <p:spPr>
              <a:xfrm>
                <a:off x="5391404" y="6056032"/>
                <a:ext cx="1120349" cy="674893"/>
              </a:xfrm>
              <a:custGeom>
                <a:avLst/>
                <a:gdLst>
                  <a:gd name="connsiteX0" fmla="*/ 237 w 1120349"/>
                  <a:gd name="connsiteY0" fmla="*/ 0 h 674893"/>
                  <a:gd name="connsiteX1" fmla="*/ 510619 w 1120349"/>
                  <a:gd name="connsiteY1" fmla="*/ 148531 h 674893"/>
                  <a:gd name="connsiteX2" fmla="*/ 1037287 w 1120349"/>
                  <a:gd name="connsiteY2" fmla="*/ 309025 h 674893"/>
                  <a:gd name="connsiteX3" fmla="*/ 1073235 w 1120349"/>
                  <a:gd name="connsiteY3" fmla="*/ 336326 h 674893"/>
                  <a:gd name="connsiteX4" fmla="*/ 1072762 w 1120349"/>
                  <a:gd name="connsiteY4" fmla="*/ 658439 h 674893"/>
                  <a:gd name="connsiteX5" fmla="*/ 1037702 w 1120349"/>
                  <a:gd name="connsiteY5" fmla="*/ 672653 h 674893"/>
                  <a:gd name="connsiteX6" fmla="*/ 8173 w 1120349"/>
                  <a:gd name="connsiteY6" fmla="*/ 353027 h 674893"/>
                  <a:gd name="connsiteX7" fmla="*/ 0 w 1120349"/>
                  <a:gd name="connsiteY7" fmla="*/ 349592 h 674893"/>
                  <a:gd name="connsiteX8" fmla="*/ 237 w 1120349"/>
                  <a:gd name="connsiteY8" fmla="*/ 0 h 67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0349" h="674893">
                    <a:moveTo>
                      <a:pt x="237" y="0"/>
                    </a:moveTo>
                    <a:cubicBezTo>
                      <a:pt x="170325" y="51405"/>
                      <a:pt x="340650" y="96888"/>
                      <a:pt x="510619" y="148531"/>
                    </a:cubicBezTo>
                    <a:cubicBezTo>
                      <a:pt x="686215" y="201891"/>
                      <a:pt x="861692" y="255724"/>
                      <a:pt x="1037287" y="309025"/>
                    </a:cubicBezTo>
                    <a:cubicBezTo>
                      <a:pt x="1053100" y="313821"/>
                      <a:pt x="1064589" y="321639"/>
                      <a:pt x="1073235" y="336326"/>
                    </a:cubicBezTo>
                    <a:cubicBezTo>
                      <a:pt x="1136782" y="443934"/>
                      <a:pt x="1135479" y="551009"/>
                      <a:pt x="1072762" y="658439"/>
                    </a:cubicBezTo>
                    <a:cubicBezTo>
                      <a:pt x="1064175" y="673067"/>
                      <a:pt x="1055884" y="678338"/>
                      <a:pt x="1037702" y="672653"/>
                    </a:cubicBezTo>
                    <a:cubicBezTo>
                      <a:pt x="694684" y="565637"/>
                      <a:pt x="351369" y="459451"/>
                      <a:pt x="8173" y="353027"/>
                    </a:cubicBezTo>
                    <a:cubicBezTo>
                      <a:pt x="5389" y="352139"/>
                      <a:pt x="2724" y="350776"/>
                      <a:pt x="0" y="349592"/>
                    </a:cubicBezTo>
                    <a:cubicBezTo>
                      <a:pt x="178" y="231146"/>
                      <a:pt x="59" y="118445"/>
                      <a:pt x="237" y="0"/>
                    </a:cubicBezTo>
                    <a:close/>
                  </a:path>
                </a:pathLst>
              </a:custGeom>
              <a:solidFill>
                <a:srgbClr val="D5D9F2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" y="76200"/>
            <a:ext cx="3962400" cy="457200"/>
          </a:xfrm>
        </p:spPr>
        <p:txBody>
          <a:bodyPr>
            <a:normAutofit/>
          </a:bodyPr>
          <a:lstStyle/>
          <a:p>
            <a:r>
              <a:rPr lang="en-US" sz="1400" dirty="0" err="1"/>
              <a:t>Implementasi</a:t>
            </a:r>
            <a:r>
              <a:rPr lang="en-US" sz="1400" dirty="0"/>
              <a:t> </a:t>
            </a:r>
            <a:r>
              <a:rPr lang="en-US" sz="1400" dirty="0" err="1"/>
              <a:t>pencarian</a:t>
            </a:r>
            <a:r>
              <a:rPr lang="en-US" sz="1400" dirty="0"/>
              <a:t> </a:t>
            </a:r>
            <a:r>
              <a:rPr lang="en-US" sz="1400" dirty="0" err="1"/>
              <a:t>sekuensial</a:t>
            </a:r>
            <a:endParaRPr lang="en-US" sz="1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4800" y="914400"/>
            <a:ext cx="5410200" cy="5029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pencarian_biner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x):</a:t>
            </a:r>
            <a:endParaRPr lang="id-ID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low = 0</a:t>
            </a:r>
          </a:p>
          <a:p>
            <a:pPr marL="0" indent="0">
              <a:buNone/>
            </a:pPr>
            <a:r>
              <a:rPr lang="en-US" dirty="0"/>
              <a:t>    high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 - 1</a:t>
            </a:r>
          </a:p>
          <a:p>
            <a:pPr marL="0" indent="0">
              <a:buNone/>
            </a:pPr>
            <a:r>
              <a:rPr lang="id-ID" dirty="0"/>
              <a:t>   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)):</a:t>
            </a:r>
          </a:p>
          <a:p>
            <a:pPr marL="0" indent="0">
              <a:buNone/>
            </a:pPr>
            <a:r>
              <a:rPr lang="en-US" dirty="0"/>
              <a:t>        mid = (low + high) // 2</a:t>
            </a:r>
          </a:p>
          <a:p>
            <a:pPr marL="0" indent="0">
              <a:buNone/>
            </a:pPr>
            <a:r>
              <a:rPr lang="en-US" dirty="0"/>
              <a:t>        # </a:t>
            </a:r>
            <a:r>
              <a:rPr lang="en-US" dirty="0" err="1"/>
              <a:t>Bandingkan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if </a:t>
            </a:r>
            <a:r>
              <a:rPr lang="en-US" dirty="0" err="1"/>
              <a:t>arr</a:t>
            </a:r>
            <a:r>
              <a:rPr lang="en-US" dirty="0"/>
              <a:t>[mid] == x:</a:t>
            </a:r>
          </a:p>
          <a:p>
            <a:pPr marL="0" indent="0">
              <a:buNone/>
            </a:pPr>
            <a:r>
              <a:rPr lang="en-US" dirty="0"/>
              <a:t>            return mid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[mid] &lt; x:</a:t>
            </a:r>
          </a:p>
          <a:p>
            <a:pPr marL="0" indent="0">
              <a:buNone/>
            </a:pPr>
            <a:r>
              <a:rPr lang="en-US" dirty="0"/>
              <a:t>            low = mid + 1</a:t>
            </a:r>
          </a:p>
          <a:p>
            <a:pPr marL="0" indent="0">
              <a:buNone/>
            </a:pPr>
            <a:r>
              <a:rPr lang="en-US" dirty="0"/>
              <a:t>        else:</a:t>
            </a:r>
          </a:p>
          <a:p>
            <a:pPr marL="0" indent="0">
              <a:buNone/>
            </a:pPr>
            <a:r>
              <a:rPr lang="en-US" dirty="0"/>
              <a:t>            high = mid - 1</a:t>
            </a:r>
          </a:p>
          <a:p>
            <a:pPr marL="0" indent="0">
              <a:buNone/>
            </a:pPr>
            <a:r>
              <a:rPr lang="en-US" dirty="0"/>
              <a:t>return -1</a:t>
            </a: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# Input list secara manual</a:t>
            </a:r>
          </a:p>
          <a:p>
            <a:pPr marL="0" indent="0">
              <a:buNone/>
            </a:pPr>
            <a:r>
              <a:rPr lang="id-ID" dirty="0"/>
              <a:t>arr = input("silahkan masukan data dengan pemisah spasi/koma: ")</a:t>
            </a:r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F3D6055E-D297-4170-76E4-E1CFEE4DB875}"/>
              </a:ext>
            </a:extLst>
          </p:cNvPr>
          <p:cNvSpPr txBox="1">
            <a:spLocks/>
          </p:cNvSpPr>
          <p:nvPr/>
        </p:nvSpPr>
        <p:spPr>
          <a:xfrm>
            <a:off x="6179976" y="1524000"/>
            <a:ext cx="5410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E19CC256-ADA2-8211-BFB7-F5F6AAA658D4}"/>
              </a:ext>
            </a:extLst>
          </p:cNvPr>
          <p:cNvSpPr txBox="1">
            <a:spLocks/>
          </p:cNvSpPr>
          <p:nvPr/>
        </p:nvSpPr>
        <p:spPr>
          <a:xfrm>
            <a:off x="5867400" y="914400"/>
            <a:ext cx="5410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/>
              <a:t># Check if there are spaces or commas as separators</a:t>
            </a:r>
          </a:p>
          <a:p>
            <a:pPr marL="0" indent="0">
              <a:buNone/>
            </a:pPr>
            <a:r>
              <a:rPr lang="id-ID" dirty="0"/>
              <a:t>if ' ' in arr:</a:t>
            </a:r>
          </a:p>
          <a:p>
            <a:pPr marL="0" indent="0">
              <a:buNone/>
            </a:pPr>
            <a:r>
              <a:rPr lang="id-ID" dirty="0"/>
              <a:t>    delimiter = ' '</a:t>
            </a:r>
          </a:p>
          <a:p>
            <a:pPr marL="0" indent="0">
              <a:buNone/>
            </a:pPr>
            <a:r>
              <a:rPr lang="id-ID" dirty="0"/>
              <a:t>elif ',' in arr:</a:t>
            </a:r>
          </a:p>
          <a:p>
            <a:pPr marL="0" indent="0">
              <a:buNone/>
            </a:pPr>
            <a:r>
              <a:rPr lang="id-ID" dirty="0"/>
              <a:t>    delimiter = ','</a:t>
            </a:r>
          </a:p>
          <a:p>
            <a:pPr marL="0" indent="0">
              <a:buNone/>
            </a:pPr>
            <a:r>
              <a:rPr lang="id-ID" dirty="0"/>
              <a:t>else:</a:t>
            </a:r>
          </a:p>
          <a:p>
            <a:pPr marL="0" indent="0">
              <a:buNone/>
            </a:pPr>
            <a:r>
              <a:rPr lang="id-ID" dirty="0"/>
              <a:t>    print("Warning: data harus dipisahkan dengan spasi atau koma!")</a:t>
            </a:r>
          </a:p>
          <a:p>
            <a:pPr marL="0" indent="0">
              <a:buNone/>
            </a:pPr>
            <a:r>
              <a:rPr lang="id-ID" dirty="0"/>
              <a:t>    exit()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# Split the input into elements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arr</a:t>
            </a:r>
            <a:r>
              <a:rPr lang="en-US" dirty="0"/>
              <a:t> = </a:t>
            </a:r>
            <a:r>
              <a:rPr lang="en-US" dirty="0" err="1"/>
              <a:t>arr.split</a:t>
            </a:r>
            <a:r>
              <a:rPr lang="en-US" dirty="0"/>
              <a:t>(delimiter)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# Input item to search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x = input("</a:t>
            </a:r>
            <a:r>
              <a:rPr lang="en-US" dirty="0" err="1"/>
              <a:t>Masukan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: ")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# Call the </a:t>
            </a:r>
            <a:r>
              <a:rPr lang="en-US" dirty="0" err="1"/>
              <a:t>binary_search</a:t>
            </a:r>
            <a:r>
              <a:rPr lang="en-US" dirty="0"/>
              <a:t> function with manual input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result = </a:t>
            </a:r>
            <a:r>
              <a:rPr lang="en-US" dirty="0" err="1"/>
              <a:t>pencarian_biner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x)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if result != -1: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 print("Item", x, "</a:t>
            </a:r>
            <a:r>
              <a:rPr lang="en-US" dirty="0" err="1"/>
              <a:t>ditemukan</a:t>
            </a:r>
            <a:r>
              <a:rPr lang="en-US" dirty="0"/>
              <a:t> di index", result)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else: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 print("Item", x, "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list.")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1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633464"/>
            <a:ext cx="3962400" cy="457200"/>
          </a:xfrm>
        </p:spPr>
        <p:txBody>
          <a:bodyPr>
            <a:normAutofit/>
          </a:bodyPr>
          <a:lstStyle/>
          <a:p>
            <a:r>
              <a:rPr lang="en-US" sz="1400" dirty="0"/>
              <a:t>Output</a:t>
            </a:r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F3D6055E-D297-4170-76E4-E1CFEE4DB875}"/>
              </a:ext>
            </a:extLst>
          </p:cNvPr>
          <p:cNvSpPr txBox="1">
            <a:spLocks/>
          </p:cNvSpPr>
          <p:nvPr/>
        </p:nvSpPr>
        <p:spPr>
          <a:xfrm>
            <a:off x="6179976" y="1524000"/>
            <a:ext cx="5410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6E23ED5-37A8-6FBB-C88C-2C13C07F1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71556"/>
            <a:ext cx="9891279" cy="8382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C462E8-AAF3-620B-6577-B6350B06B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57479"/>
            <a:ext cx="9891279" cy="8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0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id-ID" dirty="0"/>
              <a:t>Interpolasi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1828800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InterpolationSearch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binary search. Teknik binary search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array, </a:t>
            </a:r>
            <a:r>
              <a:rPr lang="en-US" dirty="0" err="1"/>
              <a:t>sedangkan</a:t>
            </a:r>
            <a:r>
              <a:rPr lang="en-US" dirty="0"/>
              <a:t> interpolation search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pergi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key yang </a:t>
            </a:r>
            <a:r>
              <a:rPr lang="en-US" dirty="0" err="1"/>
              <a:t>didapat</a:t>
            </a:r>
            <a:r>
              <a:rPr lang="en-US" dirty="0"/>
              <a:t>. Jika </a:t>
            </a:r>
            <a:r>
              <a:rPr lang="en-US" dirty="0" err="1"/>
              <a:t>nilai</a:t>
            </a:r>
            <a:r>
              <a:rPr lang="en-US" dirty="0"/>
              <a:t> key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array yang </a:t>
            </a: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interpolation search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 yang </a:t>
            </a:r>
            <a:r>
              <a:rPr lang="en-US" dirty="0" err="1"/>
              <a:t>terakhir.Nilai</a:t>
            </a:r>
            <a:r>
              <a:rPr lang="en-US" dirty="0"/>
              <a:t> Mid </a:t>
            </a:r>
            <a:r>
              <a:rPr lang="en-US" dirty="0" err="1"/>
              <a:t>untuk</a:t>
            </a:r>
            <a:r>
              <a:rPr lang="en-US" dirty="0"/>
              <a:t> interpolation search di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dari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9EC73-FCA9-AF24-D909-C0074534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728" y="3910923"/>
            <a:ext cx="6294543" cy="11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AACC-7FEE-9D60-6153-642A1453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biner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77D2F5-3241-EB8B-6D78-0D148883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2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Sequensial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733800"/>
          </a:xfrm>
        </p:spPr>
        <p:txBody>
          <a:bodyPr>
            <a:normAutofit/>
          </a:bodyPr>
          <a:lstStyle/>
          <a:p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Sekuensial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linear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(Kata </a:t>
            </a:r>
            <a:r>
              <a:rPr lang="en-US" dirty="0" err="1"/>
              <a:t>Kunci</a:t>
            </a:r>
            <a:r>
              <a:rPr lang="en-US" dirty="0"/>
              <a:t>)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data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dan data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</a:t>
            </a:r>
          </a:p>
          <a:p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data-data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array</a:t>
            </a:r>
          </a:p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pada data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menebak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.</a:t>
            </a:r>
          </a:p>
          <a:p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yang </a:t>
            </a:r>
            <a:r>
              <a:rPr lang="en-US" dirty="0" err="1"/>
              <a:t>ditampung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 </a:t>
            </a:r>
            <a:r>
              <a:rPr lang="en-US" dirty="0" err="1"/>
              <a:t>atau</a:t>
            </a:r>
            <a:r>
              <a:rPr lang="en-US" dirty="0"/>
              <a:t> data di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sekunder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67200" y="1295400"/>
            <a:ext cx="7086600" cy="3581400"/>
          </a:xfrm>
        </p:spPr>
        <p:txBody>
          <a:bodyPr>
            <a:normAutofit/>
          </a:bodyPr>
          <a:lstStyle/>
          <a:p>
            <a:r>
              <a:rPr lang="en-US" dirty="0" err="1"/>
              <a:t>Deteksi</a:t>
            </a:r>
            <a:r>
              <a:rPr lang="en-US" dirty="0"/>
              <a:t> n </a:t>
            </a:r>
            <a:r>
              <a:rPr lang="en-US" dirty="0" err="1"/>
              <a:t>banyak</a:t>
            </a:r>
            <a:r>
              <a:rPr lang="en-US" dirty="0"/>
              <a:t> record,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x[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dalam</a:t>
            </a:r>
            <a:r>
              <a:rPr lang="en-US" dirty="0"/>
              <a:t> daftar.</a:t>
            </a:r>
          </a:p>
          <a:p>
            <a:r>
              <a:rPr lang="en-US" dirty="0" err="1"/>
              <a:t>Bandingkan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x[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x[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kunci</a:t>
            </a:r>
            <a:r>
              <a:rPr lang="en-US" dirty="0"/>
              <a:t> .</a:t>
            </a:r>
          </a:p>
          <a:p>
            <a:r>
              <a:rPr lang="en-US" dirty="0"/>
              <a:t>Jika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pada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(x[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kunci</a:t>
            </a:r>
            <a:r>
              <a:rPr lang="en-US" dirty="0"/>
              <a:t>), Proses </a:t>
            </a:r>
            <a:r>
              <a:rPr lang="en-US" dirty="0" err="1"/>
              <a:t>berhenti</a:t>
            </a:r>
            <a:r>
              <a:rPr lang="en-US" dirty="0"/>
              <a:t>.</a:t>
            </a:r>
          </a:p>
          <a:p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≠ </a:t>
            </a:r>
            <a:r>
              <a:rPr lang="en-US" dirty="0" err="1"/>
              <a:t>kunci</a:t>
            </a:r>
            <a:r>
              <a:rPr lang="en-US" dirty="0"/>
              <a:t>,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data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daftar.</a:t>
            </a:r>
          </a:p>
          <a:p>
            <a:r>
              <a:rPr lang="en-US" dirty="0"/>
              <a:t>Jika I = n-1 dan x[</a:t>
            </a:r>
            <a:r>
              <a:rPr lang="en-US" dirty="0" err="1"/>
              <a:t>i</a:t>
            </a:r>
            <a:r>
              <a:rPr lang="en-US" dirty="0"/>
              <a:t>] ≠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2E314-31A6-1B36-02EC-0184BBF22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89872"/>
            <a:ext cx="36576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9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90600" y="67056"/>
            <a:ext cx="10058400" cy="1609344"/>
          </a:xfrm>
        </p:spPr>
        <p:txBody>
          <a:bodyPr/>
          <a:lstStyle/>
          <a:p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" y="1676400"/>
            <a:ext cx="6553200" cy="1447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kelebihan</a:t>
            </a:r>
            <a:endParaRPr lang="en-US" dirty="0"/>
          </a:p>
          <a:p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yang </a:t>
            </a:r>
            <a:r>
              <a:rPr lang="en-US" dirty="0" err="1"/>
              <a:t>terbatas</a:t>
            </a:r>
            <a:endParaRPr lang="en-US" dirty="0"/>
          </a:p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DDFC872E-D2DC-8A1F-EF6F-B55BF43F563E}"/>
              </a:ext>
            </a:extLst>
          </p:cNvPr>
          <p:cNvSpPr txBox="1">
            <a:spLocks/>
          </p:cNvSpPr>
          <p:nvPr/>
        </p:nvSpPr>
        <p:spPr>
          <a:xfrm>
            <a:off x="3352800" y="4457700"/>
            <a:ext cx="58674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Kekurangan</a:t>
            </a:r>
          </a:p>
          <a:p>
            <a:r>
              <a:rPr lang="sv-SE" dirty="0"/>
              <a:t>Kurang cepat untuk data dalam jumlah besar</a:t>
            </a:r>
          </a:p>
          <a:p>
            <a:r>
              <a:rPr lang="sv-SE" dirty="0"/>
              <a:t>Beban komputasi cenderung lebih besar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1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" y="76200"/>
            <a:ext cx="3962400" cy="457200"/>
          </a:xfrm>
        </p:spPr>
        <p:txBody>
          <a:bodyPr>
            <a:normAutofit/>
          </a:bodyPr>
          <a:lstStyle/>
          <a:p>
            <a:r>
              <a:rPr lang="en-US" sz="1400" dirty="0" err="1"/>
              <a:t>Implementasi</a:t>
            </a:r>
            <a:r>
              <a:rPr lang="en-US" sz="1400" dirty="0"/>
              <a:t> </a:t>
            </a:r>
            <a:r>
              <a:rPr lang="en-US" sz="1400" dirty="0" err="1"/>
              <a:t>pencarian</a:t>
            </a:r>
            <a:r>
              <a:rPr lang="en-US" sz="1400" dirty="0"/>
              <a:t> </a:t>
            </a:r>
            <a:r>
              <a:rPr lang="en-US" sz="1400" dirty="0" err="1"/>
              <a:t>sekuensial</a:t>
            </a:r>
            <a:endParaRPr lang="en-US" sz="14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4800" y="914400"/>
            <a:ext cx="5410200" cy="502920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pencarian_sequence</a:t>
            </a:r>
            <a:r>
              <a:rPr lang="en-US" dirty="0"/>
              <a:t>(</a:t>
            </a:r>
            <a:r>
              <a:rPr lang="en-US" dirty="0" err="1"/>
              <a:t>dlist</a:t>
            </a:r>
            <a:r>
              <a:rPr lang="en-US" dirty="0"/>
              <a:t>, item):</a:t>
            </a:r>
          </a:p>
          <a:p>
            <a:pPr marL="0" indent="0">
              <a:buNone/>
            </a:pPr>
            <a:r>
              <a:rPr lang="en-US" dirty="0"/>
              <a:t>    found = False</a:t>
            </a:r>
          </a:p>
          <a:p>
            <a:pPr marL="0" indent="0">
              <a:buNone/>
            </a:pPr>
            <a:r>
              <a:rPr lang="en-US" dirty="0"/>
              <a:t>    row = None  # </a:t>
            </a:r>
            <a:r>
              <a:rPr lang="en-US" dirty="0" err="1"/>
              <a:t>Ubah</a:t>
            </a:r>
            <a:r>
              <a:rPr lang="en-US" dirty="0"/>
              <a:t> row </a:t>
            </a:r>
            <a:r>
              <a:rPr lang="en-US" dirty="0" err="1"/>
              <a:t>menjadi</a:t>
            </a:r>
            <a:r>
              <a:rPr lang="en-US" dirty="0"/>
              <a:t> None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menandai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ditemukan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for index, value in enumerate(</a:t>
            </a:r>
            <a:r>
              <a:rPr lang="en-US" dirty="0" err="1"/>
              <a:t>dlist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    if value == item:</a:t>
            </a:r>
          </a:p>
          <a:p>
            <a:pPr marL="0" indent="0">
              <a:buNone/>
            </a:pPr>
            <a:r>
              <a:rPr lang="en-US" dirty="0"/>
              <a:t>            found = True</a:t>
            </a:r>
          </a:p>
          <a:p>
            <a:pPr marL="0" indent="0">
              <a:buNone/>
            </a:pPr>
            <a:r>
              <a:rPr lang="en-US" dirty="0"/>
              <a:t>            row = index</a:t>
            </a:r>
          </a:p>
          <a:p>
            <a:pPr marL="0" indent="0">
              <a:buNone/>
            </a:pPr>
            <a:r>
              <a:rPr lang="en-US" dirty="0"/>
              <a:t>            break  #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loop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ditemukan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return found, row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# Input list </a:t>
            </a:r>
            <a:r>
              <a:rPr lang="en-US" dirty="0" err="1"/>
              <a:t>secara</a:t>
            </a:r>
            <a:r>
              <a:rPr lang="en-US" dirty="0"/>
              <a:t> manual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teslis</a:t>
            </a:r>
            <a:r>
              <a:rPr lang="en-US" dirty="0"/>
              <a:t> = input("</a:t>
            </a:r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pemisah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/</a:t>
            </a:r>
            <a:r>
              <a:rPr lang="en-US" dirty="0" err="1"/>
              <a:t>koma</a:t>
            </a:r>
            <a:r>
              <a:rPr lang="en-US" dirty="0"/>
              <a:t>: ")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# </a:t>
            </a:r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pemisah</a:t>
            </a: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if ' ' in </a:t>
            </a:r>
            <a:r>
              <a:rPr lang="en-US" dirty="0" err="1"/>
              <a:t>teslis</a:t>
            </a:r>
            <a:r>
              <a:rPr lang="en-US" dirty="0"/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 delimiter = ' '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elif</a:t>
            </a:r>
            <a:r>
              <a:rPr lang="en-US" dirty="0"/>
              <a:t> ',' in </a:t>
            </a:r>
            <a:r>
              <a:rPr lang="en-US" dirty="0" err="1"/>
              <a:t>teslis</a:t>
            </a:r>
            <a:r>
              <a:rPr lang="en-US" dirty="0"/>
              <a:t>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 delimiter = ','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else: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 print("Warning: 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.")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 exit()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dirty="0"/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F3D6055E-D297-4170-76E4-E1CFEE4DB875}"/>
              </a:ext>
            </a:extLst>
          </p:cNvPr>
          <p:cNvSpPr txBox="1">
            <a:spLocks/>
          </p:cNvSpPr>
          <p:nvPr/>
        </p:nvSpPr>
        <p:spPr>
          <a:xfrm>
            <a:off x="6179976" y="1524000"/>
            <a:ext cx="5410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E19CC256-ADA2-8211-BFB7-F5F6AAA658D4}"/>
              </a:ext>
            </a:extLst>
          </p:cNvPr>
          <p:cNvSpPr txBox="1">
            <a:spLocks/>
          </p:cNvSpPr>
          <p:nvPr/>
        </p:nvSpPr>
        <p:spPr>
          <a:xfrm>
            <a:off x="5334000" y="898849"/>
            <a:ext cx="5410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/>
              <a:t># </a:t>
            </a:r>
            <a:r>
              <a:rPr lang="en-US" dirty="0" err="1"/>
              <a:t>Pisahkan</a:t>
            </a:r>
            <a:r>
              <a:rPr lang="en-US" dirty="0"/>
              <a:t> input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dan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 integer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err="1"/>
              <a:t>teslis</a:t>
            </a:r>
            <a:r>
              <a:rPr lang="en-US" dirty="0"/>
              <a:t> = </a:t>
            </a:r>
            <a:r>
              <a:rPr lang="en-US" dirty="0" err="1"/>
              <a:t>teslis.split</a:t>
            </a:r>
            <a:r>
              <a:rPr lang="en-US" dirty="0"/>
              <a:t>(delimiter)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# Input item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dicari</a:t>
            </a: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item = input("</a:t>
            </a:r>
            <a:r>
              <a:rPr lang="en-US" dirty="0" err="1"/>
              <a:t>Masukan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: ")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# </a:t>
            </a:r>
            <a:r>
              <a:rPr lang="en-US" dirty="0" err="1"/>
              <a:t>Panggil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pencarian_sequence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input manual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found, index = </a:t>
            </a:r>
            <a:r>
              <a:rPr lang="en-US" dirty="0" err="1"/>
              <a:t>pencarian_sequence</a:t>
            </a:r>
            <a:r>
              <a:rPr lang="en-US" dirty="0"/>
              <a:t>(</a:t>
            </a:r>
            <a:r>
              <a:rPr lang="en-US" dirty="0" err="1"/>
              <a:t>teslis</a:t>
            </a:r>
            <a:r>
              <a:rPr lang="en-US" dirty="0"/>
              <a:t>, item)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if found: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 print(</a:t>
            </a:r>
            <a:r>
              <a:rPr lang="en-US" dirty="0" err="1"/>
              <a:t>f"Item</a:t>
            </a:r>
            <a:r>
              <a:rPr lang="en-US" dirty="0"/>
              <a:t> {item} </a:t>
            </a:r>
            <a:r>
              <a:rPr lang="en-US" dirty="0" err="1"/>
              <a:t>ditemukan</a:t>
            </a:r>
            <a:r>
              <a:rPr lang="en-US" dirty="0"/>
              <a:t> pada </a:t>
            </a:r>
            <a:r>
              <a:rPr lang="en-US" dirty="0" err="1"/>
              <a:t>indeks</a:t>
            </a:r>
            <a:r>
              <a:rPr lang="en-US" dirty="0"/>
              <a:t>: {index}")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else: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    print("Item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list.")</a:t>
            </a:r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5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633464"/>
            <a:ext cx="3962400" cy="457200"/>
          </a:xfrm>
        </p:spPr>
        <p:txBody>
          <a:bodyPr>
            <a:normAutofit/>
          </a:bodyPr>
          <a:lstStyle/>
          <a:p>
            <a:r>
              <a:rPr lang="en-US" sz="1400" dirty="0"/>
              <a:t>Output</a:t>
            </a:r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F3D6055E-D297-4170-76E4-E1CFEE4DB875}"/>
              </a:ext>
            </a:extLst>
          </p:cNvPr>
          <p:cNvSpPr txBox="1">
            <a:spLocks/>
          </p:cNvSpPr>
          <p:nvPr/>
        </p:nvSpPr>
        <p:spPr>
          <a:xfrm>
            <a:off x="6179976" y="1524000"/>
            <a:ext cx="5410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4D74FC-B1BE-4733-1AE9-80DE2E577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585"/>
          <a:stretch/>
        </p:blipFill>
        <p:spPr>
          <a:xfrm>
            <a:off x="381000" y="1219200"/>
            <a:ext cx="8572247" cy="116686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250F8E-BF42-7434-B7F3-8F33140E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43136"/>
            <a:ext cx="8572247" cy="11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0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633464"/>
            <a:ext cx="3962400" cy="457200"/>
          </a:xfrm>
        </p:spPr>
        <p:txBody>
          <a:bodyPr>
            <a:normAutofit/>
          </a:bodyPr>
          <a:lstStyle/>
          <a:p>
            <a:r>
              <a:rPr lang="en-US" sz="1400" dirty="0" err="1"/>
              <a:t>Kompleksitas</a:t>
            </a:r>
            <a:endParaRPr lang="en-US" sz="1400" dirty="0"/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F3D6055E-D297-4170-76E4-E1CFEE4DB875}"/>
              </a:ext>
            </a:extLst>
          </p:cNvPr>
          <p:cNvSpPr txBox="1">
            <a:spLocks/>
          </p:cNvSpPr>
          <p:nvPr/>
        </p:nvSpPr>
        <p:spPr>
          <a:xfrm>
            <a:off x="6179976" y="1524000"/>
            <a:ext cx="54102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marL="0" indent="0">
              <a:buFont typeface="Wingdings" pitchFamily="2" charset="2"/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458D5-22B6-5C6E-599C-1D4D6DCC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810000"/>
            <a:ext cx="8700545" cy="2362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FBF3B-1F40-5C11-BA6D-AE8CAE4E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30744"/>
            <a:ext cx="9008393" cy="156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8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59764" y="268224"/>
            <a:ext cx="10442448" cy="1027176"/>
          </a:xfrm>
        </p:spPr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Biner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286069"/>
            <a:ext cx="9144000" cy="4124131"/>
          </a:xfrm>
        </p:spPr>
        <p:txBody>
          <a:bodyPr>
            <a:normAutofit/>
          </a:bodyPr>
          <a:lstStyle/>
          <a:p>
            <a:r>
              <a:rPr lang="en-US" dirty="0"/>
              <a:t>Binary Search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2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list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membandingkannya</a:t>
            </a:r>
            <a:r>
              <a:rPr lang="en-US" dirty="0"/>
              <a:t>. Jika </a:t>
            </a:r>
            <a:r>
              <a:rPr lang="en-US" dirty="0" err="1"/>
              <a:t>bertemu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pada yang </a:t>
            </a:r>
            <a:r>
              <a:rPr lang="en-US" dirty="0" err="1"/>
              <a:t>dicari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dibuangnya</a:t>
            </a:r>
            <a:r>
              <a:rPr lang="en-US" dirty="0"/>
              <a:t>, </a:t>
            </a:r>
            <a:r>
              <a:rPr lang="en-US" dirty="0" err="1"/>
              <a:t>begitu</a:t>
            </a:r>
            <a:r>
              <a:rPr lang="en-US" dirty="0"/>
              <a:t>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 (==)  </a:t>
            </a:r>
            <a:r>
              <a:rPr lang="en-US" dirty="0" err="1"/>
              <a:t>cocok</a:t>
            </a:r>
            <a:endParaRPr lang="en-US" dirty="0"/>
          </a:p>
          <a:p>
            <a:r>
              <a:rPr lang="en-US" dirty="0"/>
              <a:t>pada binary search </a:t>
            </a:r>
            <a:r>
              <a:rPr lang="en-US" dirty="0" err="1"/>
              <a:t>sangatlah</a:t>
            </a:r>
            <a:r>
              <a:rPr lang="en-US" dirty="0"/>
              <a:t> </a:t>
            </a:r>
            <a:r>
              <a:rPr lang="en-US" dirty="0" err="1"/>
              <a:t>mengharuskan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proses </a:t>
            </a:r>
            <a:r>
              <a:rPr lang="en-US" dirty="0" err="1"/>
              <a:t>pencarian</a:t>
            </a:r>
            <a:r>
              <a:rPr lang="en-US" dirty="0"/>
              <a:t>. 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logaritmik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binary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linear search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mereduksi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yang </a:t>
            </a:r>
            <a:r>
              <a:rPr lang="en-US" dirty="0" err="1"/>
              <a:t>dihasilkannya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sedikit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360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62000" y="1295400"/>
            <a:ext cx="10591800" cy="38100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Deteksi</a:t>
            </a:r>
            <a:r>
              <a:rPr lang="en-US" dirty="0"/>
              <a:t> n </a:t>
            </a:r>
            <a:r>
              <a:rPr lang="en-US" dirty="0" err="1"/>
              <a:t>banyak</a:t>
            </a:r>
            <a:r>
              <a:rPr lang="en-US" dirty="0"/>
              <a:t> record,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x[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dalam</a:t>
            </a:r>
            <a:r>
              <a:rPr lang="en-US" dirty="0"/>
              <a:t> daftar.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Nomor</a:t>
            </a:r>
            <a:r>
              <a:rPr lang="en-US" dirty="0"/>
              <a:t> Array, Low(</a:t>
            </a:r>
            <a:r>
              <a:rPr lang="en-US" dirty="0" err="1"/>
              <a:t>kiri</a:t>
            </a:r>
            <a:r>
              <a:rPr lang="en-US" dirty="0"/>
              <a:t>/</a:t>
            </a:r>
            <a:r>
              <a:rPr lang="en-US" dirty="0" err="1"/>
              <a:t>pertama</a:t>
            </a:r>
            <a:r>
              <a:rPr lang="en-US" dirty="0"/>
              <a:t>) = 0 dan </a:t>
            </a:r>
            <a:r>
              <a:rPr lang="en-US" dirty="0" err="1"/>
              <a:t>hight</a:t>
            </a:r>
            <a:r>
              <a:rPr lang="en-US" dirty="0"/>
              <a:t> (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) = n-1.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Tengah </a:t>
            </a:r>
            <a:r>
              <a:rPr lang="en-US" dirty="0" err="1"/>
              <a:t>dengan</a:t>
            </a:r>
            <a:r>
              <a:rPr lang="en-US" dirty="0"/>
              <a:t> mid = low + height / 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Cocokan</a:t>
            </a:r>
            <a:r>
              <a:rPr lang="en-US" dirty="0"/>
              <a:t> data [mid] </a:t>
            </a:r>
            <a:r>
              <a:rPr lang="en-US" dirty="0" err="1"/>
              <a:t>dengan</a:t>
            </a:r>
            <a:r>
              <a:rPr lang="en-US" dirty="0"/>
              <a:t> data[</a:t>
            </a:r>
            <a:r>
              <a:rPr lang="en-US" dirty="0" err="1"/>
              <a:t>kunci</a:t>
            </a:r>
            <a:r>
              <a:rPr lang="en-US" dirty="0"/>
              <a:t>]</a:t>
            </a:r>
          </a:p>
          <a:p>
            <a:r>
              <a:rPr lang="en-US" dirty="0"/>
              <a:t>Jika data [mid]=data[</a:t>
            </a:r>
            <a:r>
              <a:rPr lang="en-US" dirty="0" err="1"/>
              <a:t>kunci</a:t>
            </a:r>
            <a:r>
              <a:rPr lang="en-US" dirty="0"/>
              <a:t>] 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  <a:p>
            <a:r>
              <a:rPr lang="en-US" dirty="0"/>
              <a:t>Jika data [mid] &lt; data[</a:t>
            </a:r>
            <a:r>
              <a:rPr lang="en-US" dirty="0" err="1"/>
              <a:t>kunci</a:t>
            </a:r>
            <a:r>
              <a:rPr lang="en-US" dirty="0"/>
              <a:t>], low(</a:t>
            </a:r>
            <a:r>
              <a:rPr lang="en-US" dirty="0" err="1"/>
              <a:t>kiri</a:t>
            </a:r>
            <a:r>
              <a:rPr lang="en-US" dirty="0"/>
              <a:t>) = mid +1</a:t>
            </a:r>
          </a:p>
          <a:p>
            <a:r>
              <a:rPr lang="en-US" dirty="0"/>
              <a:t>Jika data [mid]&gt;data[</a:t>
            </a:r>
            <a:r>
              <a:rPr lang="en-US" dirty="0" err="1"/>
              <a:t>kunci</a:t>
            </a:r>
            <a:r>
              <a:rPr lang="en-US" dirty="0"/>
              <a:t>], </a:t>
            </a:r>
            <a:r>
              <a:rPr lang="en-US" dirty="0" err="1"/>
              <a:t>hight</a:t>
            </a:r>
            <a:r>
              <a:rPr lang="en-US" dirty="0"/>
              <a:t>(</a:t>
            </a:r>
            <a:r>
              <a:rPr lang="en-US" dirty="0" err="1"/>
              <a:t>kanan</a:t>
            </a:r>
            <a:r>
              <a:rPr lang="en-US" dirty="0"/>
              <a:t>) = mid – 1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Jika low (</a:t>
            </a:r>
            <a:r>
              <a:rPr lang="en-US" dirty="0" err="1"/>
              <a:t>kiri</a:t>
            </a:r>
            <a:r>
              <a:rPr lang="en-US" dirty="0"/>
              <a:t>) &lt;= </a:t>
            </a:r>
            <a:r>
              <a:rPr lang="en-US" dirty="0" err="1"/>
              <a:t>hight</a:t>
            </a:r>
            <a:r>
              <a:rPr lang="en-US" dirty="0"/>
              <a:t>(</a:t>
            </a:r>
            <a:r>
              <a:rPr lang="en-US" dirty="0" err="1"/>
              <a:t>kanan</a:t>
            </a:r>
            <a:r>
              <a:rPr lang="en-US" dirty="0"/>
              <a:t>) dan data[mid] ≠ data[</a:t>
            </a:r>
            <a:r>
              <a:rPr lang="en-US" dirty="0" err="1"/>
              <a:t>kunci</a:t>
            </a:r>
            <a:r>
              <a:rPr lang="en-US" dirty="0"/>
              <a:t>], </a:t>
            </a:r>
            <a:r>
              <a:rPr lang="en-US" dirty="0" err="1"/>
              <a:t>ulangi</a:t>
            </a:r>
            <a:r>
              <a:rPr lang="en-US" dirty="0"/>
              <a:t> Langkah 3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Jika data[mid] ≠ data[</a:t>
            </a:r>
            <a:r>
              <a:rPr lang="en-US" dirty="0" err="1"/>
              <a:t>kunci</a:t>
            </a:r>
            <a:r>
              <a:rPr lang="en-US" dirty="0"/>
              <a:t>] , </a:t>
            </a:r>
            <a:r>
              <a:rPr lang="en-US" dirty="0" err="1"/>
              <a:t>selesai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E0F7824-3051-1397-7B0A-E423D28C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254690"/>
            <a:ext cx="77724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84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289</TotalTime>
  <Words>1040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Candara</vt:lpstr>
      <vt:lpstr>Rockwell</vt:lpstr>
      <vt:lpstr>Rockwell Condensed</vt:lpstr>
      <vt:lpstr>Wingdings</vt:lpstr>
      <vt:lpstr>Wood Type</vt:lpstr>
      <vt:lpstr>Searching Algorithm Algoritma Pencarian Data </vt:lpstr>
      <vt:lpstr>Metoda Pencarian Sequensial</vt:lpstr>
      <vt:lpstr>Urutan Algoritma </vt:lpstr>
      <vt:lpstr>Kelebihan dan kekurangan </vt:lpstr>
      <vt:lpstr>Implementasi pencarian sekuensial</vt:lpstr>
      <vt:lpstr>Output</vt:lpstr>
      <vt:lpstr>Kompleksitas</vt:lpstr>
      <vt:lpstr>Metoda Pencarian Biner</vt:lpstr>
      <vt:lpstr>Urutan Algoritma </vt:lpstr>
      <vt:lpstr>Kelebihan dan kekurangan biner </vt:lpstr>
      <vt:lpstr>Implementasi pencarian sekuensial</vt:lpstr>
      <vt:lpstr>Output</vt:lpstr>
      <vt:lpstr>Metoda Pencarian Interpolasi</vt:lpstr>
      <vt:lpstr>Contoh pencarian biner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Algorithm Algoritma Pencarian Data </dc:title>
  <dc:creator>rido mr</dc:creator>
  <cp:lastModifiedBy>ASEP RIDWAN</cp:lastModifiedBy>
  <cp:revision>7</cp:revision>
  <dcterms:created xsi:type="dcterms:W3CDTF">2024-05-01T13:59:59Z</dcterms:created>
  <dcterms:modified xsi:type="dcterms:W3CDTF">2024-05-03T10:01:51Z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