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Disusun oleh: [Nama Anda]</a:t>
            </a:r>
          </a:p>
          <a:p>
            <a:r>
              <a:t>Universitas Pamulang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Algoritma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Digunakan untuk membagi data ke dalam K kelompok berdasarkan kemiripan karakteristik.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Asosiasi dalam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Aturan asosiasi mencari hubungan antara variabel dalam dataset yang besar.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Algoritma Apriori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Algoritma Apriori digunakan untuk menemukan aturan asosiasi antara elemen dalam dataset.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Prediksi dalam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Prediksi digunakan untuk memperkirakan nilai masa depan berdasarkan pola historis.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Analisis Anomali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Digunakan untuk mendeteksi pola yang tidak biasa atau mencurigakan dalam dataset.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Aplikasi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Mining digunakan dalam berbagai bidang, seperti:</a:t>
            </a:r>
          </a:p>
          <a:p>
            <a:r>
              <a:t>- Keuangan</a:t>
            </a:r>
          </a:p>
          <a:p>
            <a:r>
              <a:t>- Medis</a:t>
            </a:r>
          </a:p>
          <a:p>
            <a:r>
              <a:t>- Pemasaran</a:t>
            </a:r>
          </a:p>
          <a:p>
            <a:r>
              <a:t>- Keamanan Siber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Evaluasi Model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Metode evaluasi model meliputi:</a:t>
            </a:r>
          </a:p>
          <a:p>
            <a:r>
              <a:t>- Confusion Matrix</a:t>
            </a:r>
          </a:p>
          <a:p>
            <a:r>
              <a:t>- Precision, Recall, F1-Score</a:t>
            </a:r>
          </a:p>
          <a:p>
            <a:r>
              <a:t>- ROC-AUC Curve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Studi Kasus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Menganalisis pola transaksi pelanggan menggunakan Data Mining.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Studi Kasus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Memprediksi churn pelanggan menggunakan algoritma klasifikasi.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Latihan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Jelaskan perbedaan antara klasifikasi dan klastering.</a:t>
            </a:r>
          </a:p>
          <a:p>
            <a:r>
              <a:t>2. Apa keuntungan menggunakan Decision Tree dalam Data Mining?</a:t>
            </a:r>
          </a:p>
          <a:p>
            <a:r>
              <a:t>3. Bagaimana cara kerja algoritma K-Means?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Memahami konsep dasar Data Mining.</a:t>
            </a:r>
          </a:p>
          <a:p>
            <a:r>
              <a:t>2. Menjelaskan proses dan teknik utama dalam Data Mining.</a:t>
            </a:r>
          </a:p>
          <a:p>
            <a:r>
              <a:t>3. Mengidentifikasi algoritma utama dalam Data Mining.</a:t>
            </a:r>
          </a:p>
          <a:p>
            <a:r>
              <a:t>4. Menganalisis implementasi Data Mining dalam berbagai bidang.</a:t>
            </a:r>
          </a:p>
          <a:p>
            <a:r>
              <a:t>5. Menerapkan teknik Data Mining dalam studi kasus.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Jawaban Latihan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Klasifikasi membagi data berdasarkan label yang sudah ada, sedangkan klastering mengelompokkan data tanpa label.</a:t>
            </a:r>
          </a:p>
          <a:p>
            <a:r>
              <a:t>2. Decision Tree mudah diinterpretasikan, memiliki kecepatan komputasi tinggi, dan dapat menangani data kategorikal maupun numerik.</a:t>
            </a:r>
          </a:p>
          <a:p>
            <a:r>
              <a:t>3. K-Means mengelompokkan data ke dalam K klaster berdasarkan kedekatan dengan centroid.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Pilih salah satu algoritma Data Mining dan implementasikan pada dataset pilihan Anda.</a:t>
            </a:r>
          </a:p>
          <a:p>
            <a:r>
              <a:t>2. Lakukan evaluasi model menggunakan confusion matrix dan ROC-AUC.</a:t>
            </a:r>
          </a:p>
          <a:p>
            <a:r>
              <a:t>3. Buat laporan hasil analisis.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Mining adalah teknik penting dalam penggalian informasi dari data besar.</a:t>
            </a:r>
          </a:p>
          <a:p>
            <a:r>
              <a:t>- Algoritma Data Mining beragam dan memiliki aplikasi luas di berbagai bidang.</a:t>
            </a:r>
          </a:p>
          <a:p>
            <a:r>
              <a:t>- Evaluasi model sangat penting untuk memastikan efektivitas hasil analisis.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Mining adalah proses ekstraksi informasi berharga dari kumpulan data besar untuk menghasilkan pola dan pengetahuan yang berguna.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Proses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Tahapan utama dalam Data Mining:</a:t>
            </a:r>
          </a:p>
          <a:p>
            <a:r>
              <a:t>- Pembersihan Data (Data Cleaning)</a:t>
            </a:r>
          </a:p>
          <a:p>
            <a:r>
              <a:t>- Integrasi Data (Data Integration)</a:t>
            </a:r>
          </a:p>
          <a:p>
            <a:r>
              <a:t>- Seleksi Data (Data Selection)</a:t>
            </a:r>
          </a:p>
          <a:p>
            <a:r>
              <a:t>- Transformasi Data (Data Transformation)</a:t>
            </a:r>
          </a:p>
          <a:p>
            <a:r>
              <a:t>- Pemodelan (Modeling)</a:t>
            </a:r>
          </a:p>
          <a:p>
            <a:r>
              <a:t>- Evaluasi dan Interpretasi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Teknik dalam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Beberapa teknik utama dalam Data Mining:</a:t>
            </a:r>
          </a:p>
          <a:p>
            <a:r>
              <a:t>- Klasifikasi</a:t>
            </a:r>
          </a:p>
          <a:p>
            <a:r>
              <a:t>- Klastering</a:t>
            </a:r>
          </a:p>
          <a:p>
            <a:r>
              <a:t>- Asosiasi</a:t>
            </a:r>
          </a:p>
          <a:p>
            <a:r>
              <a:t>- Prediksi</a:t>
            </a:r>
          </a:p>
          <a:p>
            <a:r>
              <a:t>- Analisis Anomali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Algoritma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Beberapa algoritma yang umum digunakan:</a:t>
            </a:r>
          </a:p>
          <a:p>
            <a:r>
              <a:t>- Decision Tree</a:t>
            </a:r>
          </a:p>
          <a:p>
            <a:r>
              <a:t>- K-Nearest Neighbor (KNN)</a:t>
            </a:r>
          </a:p>
          <a:p>
            <a:r>
              <a:t>- Naïve Bayes</a:t>
            </a:r>
          </a:p>
          <a:p>
            <a:r>
              <a:t>- K-Means Clustering</a:t>
            </a:r>
          </a:p>
          <a:p>
            <a:r>
              <a:t>- Apriori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Klasifikasi dalam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Klasifikasi digunakan untuk mengkategorikan data ke dalam kelompok berdasarkan atribut tertentu.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Klastering dalam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Klastering mengelompokkan data tanpa label ke dalam kelompok yang memiliki karakteristik serupa.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Algoritma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Decision Tree digunakan untuk pengambilan keputusan berbasis aturan dalam klasifikasi.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