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4"/>
  </p:notesMasterIdLst>
  <p:sldIdLst>
    <p:sldId id="377" r:id="rId4"/>
    <p:sldId id="315" r:id="rId5"/>
    <p:sldId id="318" r:id="rId6"/>
    <p:sldId id="379" r:id="rId7"/>
    <p:sldId id="349" r:id="rId8"/>
    <p:sldId id="348" r:id="rId9"/>
    <p:sldId id="347" r:id="rId10"/>
    <p:sldId id="259" r:id="rId11"/>
    <p:sldId id="260" r:id="rId12"/>
    <p:sldId id="307" r:id="rId13"/>
    <p:sldId id="298" r:id="rId14"/>
    <p:sldId id="350" r:id="rId15"/>
    <p:sldId id="309" r:id="rId16"/>
    <p:sldId id="311" r:id="rId17"/>
    <p:sldId id="312" r:id="rId18"/>
    <p:sldId id="313" r:id="rId19"/>
    <p:sldId id="310" r:id="rId20"/>
    <p:sldId id="316" r:id="rId21"/>
    <p:sldId id="317" r:id="rId22"/>
    <p:sldId id="380" r:id="rId23"/>
    <p:sldId id="319" r:id="rId24"/>
    <p:sldId id="320" r:id="rId25"/>
    <p:sldId id="322" r:id="rId26"/>
    <p:sldId id="324" r:id="rId27"/>
    <p:sldId id="323" r:id="rId28"/>
    <p:sldId id="321" r:id="rId29"/>
    <p:sldId id="325" r:id="rId30"/>
    <p:sldId id="378" r:id="rId31"/>
    <p:sldId id="327" r:id="rId32"/>
    <p:sldId id="328" r:id="rId33"/>
    <p:sldId id="329" r:id="rId34"/>
    <p:sldId id="330" r:id="rId35"/>
    <p:sldId id="331" r:id="rId36"/>
    <p:sldId id="332" r:id="rId37"/>
    <p:sldId id="333" r:id="rId38"/>
    <p:sldId id="334" r:id="rId39"/>
    <p:sldId id="335" r:id="rId40"/>
    <p:sldId id="336" r:id="rId41"/>
    <p:sldId id="337" r:id="rId42"/>
    <p:sldId id="338" r:id="rId43"/>
    <p:sldId id="339" r:id="rId44"/>
    <p:sldId id="340" r:id="rId45"/>
    <p:sldId id="299" r:id="rId46"/>
    <p:sldId id="300" r:id="rId47"/>
    <p:sldId id="346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76" userDrawn="1">
          <p15:clr>
            <a:srgbClr val="A4A3A4"/>
          </p15:clr>
        </p15:guide>
        <p15:guide id="2" pos="6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624" y="72"/>
      </p:cViewPr>
      <p:guideLst>
        <p:guide orient="horz" pos="2376"/>
        <p:guide pos="619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FFF4-4B0E-8306-A1989079F776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FFF4-4B0E-8306-A1989079F776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FFF4-4B0E-8306-A1989079F776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FFF4-4B0E-8306-A1989079F776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FF4-4B0E-8306-A1989079F7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>
                <a:alpha val="60000"/>
              </a:schemeClr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1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alpha val="60000"/>
                </a:schemeClr>
              </a:solidFill>
            </c:spPr>
            <c:extLst>
              <c:ext xmlns:c16="http://schemas.microsoft.com/office/drawing/2014/chart" uri="{C3380CC4-5D6E-409C-BE32-E72D297353CC}">
                <c16:uniqueId val="{00000003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4B-4996-B559-CB6ABF19B9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6-C74B-4996-B559-CB6ABF19B95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8-C74B-4996-B559-CB6ABF19B95B}"/>
              </c:ext>
            </c:extLst>
          </c:dPt>
          <c:cat>
            <c:strRef>
              <c:f>Sheet1!$A$2:$A$4</c:f>
              <c:strCache>
                <c:ptCount val="3"/>
                <c:pt idx="0">
                  <c:v>A 1</c:v>
                </c:pt>
                <c:pt idx="1">
                  <c:v>B 2</c:v>
                </c:pt>
                <c:pt idx="2">
                  <c:v>C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C74B-4996-B559-CB6ABF19B9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8429440"/>
        <c:axId val="38430976"/>
      </c:barChart>
      <c:catAx>
        <c:axId val="38429440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30976"/>
        <c:crosses val="autoZero"/>
        <c:auto val="1"/>
        <c:lblAlgn val="ctr"/>
        <c:lblOffset val="100"/>
        <c:noMultiLvlLbl val="0"/>
      </c:catAx>
      <c:valAx>
        <c:axId val="38430976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>
                <a:solidFill>
                  <a:schemeClr val="tx1">
                    <a:lumMod val="75000"/>
                    <a:lumOff val="25000"/>
                  </a:schemeClr>
                </a:solidFill>
                <a:latin typeface="Bebas Neue" pitchFamily="34" charset="0"/>
              </a:defRPr>
            </a:pPr>
            <a:endParaRPr lang="en-US"/>
          </a:p>
        </c:txPr>
        <c:crossAx val="384294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3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F6-4142-AB31-280450DE30A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F6-4142-AB31-280450DE30A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1"/>
            </a:solidFill>
            <a:ln>
              <a:solidFill>
                <a:schemeClr val="bg1"/>
              </a:solidFill>
            </a:ln>
          </c:spPr>
          <c:invertIfNegative val="0"/>
          <c:cat>
            <c:strRef>
              <c:f>Sheet1!$A$2:$A$5</c:f>
              <c:strCache>
                <c:ptCount val="4"/>
                <c:pt idx="0">
                  <c:v>Item01</c:v>
                </c:pt>
                <c:pt idx="1">
                  <c:v>Item02</c:v>
                </c:pt>
                <c:pt idx="2">
                  <c:v>Item03</c:v>
                </c:pt>
                <c:pt idx="3">
                  <c:v>Item04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F6-4142-AB31-280450DE30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5"/>
        <c:overlap val="100"/>
        <c:axId val="155285760"/>
        <c:axId val="155301760"/>
      </c:barChart>
      <c:catAx>
        <c:axId val="15528576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en-US"/>
          </a:p>
        </c:txPr>
        <c:crossAx val="155301760"/>
        <c:crosses val="autoZero"/>
        <c:auto val="1"/>
        <c:lblAlgn val="ctr"/>
        <c:lblOffset val="100"/>
        <c:noMultiLvlLbl val="0"/>
      </c:catAx>
      <c:valAx>
        <c:axId val="155301760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9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en-US"/>
          </a:p>
        </c:txPr>
        <c:crossAx val="15528576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1">
            <a:extLst>
              <a:ext uri="{FF2B5EF4-FFF2-40B4-BE49-F238E27FC236}">
                <a16:creationId xmlns:a16="http://schemas.microsoft.com/office/drawing/2014/main" id="{77AD5811-8B10-4A18-BA32-8144882C8B8D}"/>
              </a:ext>
            </a:extLst>
          </p:cNvPr>
          <p:cNvSpPr/>
          <p:nvPr userDrawn="1"/>
        </p:nvSpPr>
        <p:spPr>
          <a:xfrm>
            <a:off x="-193558" y="5896949"/>
            <a:ext cx="4213467" cy="46211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47C2DD62-F562-44BC-8DC5-CD24F462EC2B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13ED9BF4-3596-46CF-948D-E5CA4F84DE0D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73A90BBD-9CAC-486E-90F1-F4401C79A49D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B252DE8D-4114-4F7D-80AB-E3712C4BA30C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25800E6A-D7A2-4EA1-84E5-2491FEE4D1BA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41976814-8139-480A-9A89-A20E2DBAD55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22C7D85-AA75-4769-946B-5FA09B305B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74930"/>
            <a:ext cx="2152765" cy="33487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1800141E-204B-473B-BCD6-49EA2F7C9AD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E91885E6-71E1-4B29-B5D5-E0A96B7D5D2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12192000" cy="39508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24A6107-44AE-458E-AAC2-6EA982FB5BCE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580115" y="329978"/>
            <a:ext cx="7362544" cy="6198044"/>
          </a:xfrm>
          <a:custGeom>
            <a:avLst/>
            <a:gdLst>
              <a:gd name="connsiteX0" fmla="*/ 195262 w 7362544"/>
              <a:gd name="connsiteY0" fmla="*/ 3294555 h 6198044"/>
              <a:gd name="connsiteX1" fmla="*/ 333335 w 7362544"/>
              <a:gd name="connsiteY1" fmla="*/ 3351746 h 6198044"/>
              <a:gd name="connsiteX2" fmla="*/ 2552833 w 7362544"/>
              <a:gd name="connsiteY2" fmla="*/ 5571245 h 6198044"/>
              <a:gd name="connsiteX3" fmla="*/ 2552833 w 7362544"/>
              <a:gd name="connsiteY3" fmla="*/ 5847389 h 6198044"/>
              <a:gd name="connsiteX4" fmla="*/ 2552833 w 7362544"/>
              <a:gd name="connsiteY4" fmla="*/ 5847388 h 6198044"/>
              <a:gd name="connsiteX5" fmla="*/ 2276689 w 7362544"/>
              <a:gd name="connsiteY5" fmla="*/ 5847388 h 6198044"/>
              <a:gd name="connsiteX6" fmla="*/ 57192 w 7362544"/>
              <a:gd name="connsiteY6" fmla="*/ 3627889 h 6198044"/>
              <a:gd name="connsiteX7" fmla="*/ 14298 w 7362544"/>
              <a:gd name="connsiteY7" fmla="*/ 3416340 h 6198044"/>
              <a:gd name="connsiteX8" fmla="*/ 57191 w 7362544"/>
              <a:gd name="connsiteY8" fmla="*/ 3351746 h 6198044"/>
              <a:gd name="connsiteX9" fmla="*/ 57192 w 7362544"/>
              <a:gd name="connsiteY9" fmla="*/ 3351746 h 6198044"/>
              <a:gd name="connsiteX10" fmla="*/ 121785 w 7362544"/>
              <a:gd name="connsiteY10" fmla="*/ 3308852 h 6198044"/>
              <a:gd name="connsiteX11" fmla="*/ 195262 w 7362544"/>
              <a:gd name="connsiteY11" fmla="*/ 3294555 h 6198044"/>
              <a:gd name="connsiteX12" fmla="*/ 717266 w 7362544"/>
              <a:gd name="connsiteY12" fmla="*/ 3143498 h 6198044"/>
              <a:gd name="connsiteX13" fmla="*/ 855337 w 7362544"/>
              <a:gd name="connsiteY13" fmla="*/ 3200689 h 6198044"/>
              <a:gd name="connsiteX14" fmla="*/ 3519359 w 7362544"/>
              <a:gd name="connsiteY14" fmla="*/ 5864711 h 6198044"/>
              <a:gd name="connsiteX15" fmla="*/ 3519359 w 7362544"/>
              <a:gd name="connsiteY15" fmla="*/ 6140854 h 6198044"/>
              <a:gd name="connsiteX16" fmla="*/ 3519358 w 7362544"/>
              <a:gd name="connsiteY16" fmla="*/ 6140853 h 6198044"/>
              <a:gd name="connsiteX17" fmla="*/ 3243215 w 7362544"/>
              <a:gd name="connsiteY17" fmla="*/ 6140853 h 6198044"/>
              <a:gd name="connsiteX18" fmla="*/ 579194 w 7362544"/>
              <a:gd name="connsiteY18" fmla="*/ 3476832 h 6198044"/>
              <a:gd name="connsiteX19" fmla="*/ 536301 w 7362544"/>
              <a:gd name="connsiteY19" fmla="*/ 3265282 h 6198044"/>
              <a:gd name="connsiteX20" fmla="*/ 579194 w 7362544"/>
              <a:gd name="connsiteY20" fmla="*/ 3200688 h 6198044"/>
              <a:gd name="connsiteX21" fmla="*/ 643787 w 7362544"/>
              <a:gd name="connsiteY21" fmla="*/ 3157795 h 6198044"/>
              <a:gd name="connsiteX22" fmla="*/ 717266 w 7362544"/>
              <a:gd name="connsiteY22" fmla="*/ 3143498 h 6198044"/>
              <a:gd name="connsiteX23" fmla="*/ 1518292 w 7362544"/>
              <a:gd name="connsiteY23" fmla="*/ 2598405 h 6198044"/>
              <a:gd name="connsiteX24" fmla="*/ 1656365 w 7362544"/>
              <a:gd name="connsiteY24" fmla="*/ 2655597 h 6198044"/>
              <a:gd name="connsiteX25" fmla="*/ 4761287 w 7362544"/>
              <a:gd name="connsiteY25" fmla="*/ 5760520 h 6198044"/>
              <a:gd name="connsiteX26" fmla="*/ 4761287 w 7362544"/>
              <a:gd name="connsiteY26" fmla="*/ 6036665 h 6198044"/>
              <a:gd name="connsiteX27" fmla="*/ 4761287 w 7362544"/>
              <a:gd name="connsiteY27" fmla="*/ 6036663 h 6198044"/>
              <a:gd name="connsiteX28" fmla="*/ 4485144 w 7362544"/>
              <a:gd name="connsiteY28" fmla="*/ 6036663 h 6198044"/>
              <a:gd name="connsiteX29" fmla="*/ 1380221 w 7362544"/>
              <a:gd name="connsiteY29" fmla="*/ 2931740 h 6198044"/>
              <a:gd name="connsiteX30" fmla="*/ 1337328 w 7362544"/>
              <a:gd name="connsiteY30" fmla="*/ 2720191 h 6198044"/>
              <a:gd name="connsiteX31" fmla="*/ 1380221 w 7362544"/>
              <a:gd name="connsiteY31" fmla="*/ 2655597 h 6198044"/>
              <a:gd name="connsiteX32" fmla="*/ 1380221 w 7362544"/>
              <a:gd name="connsiteY32" fmla="*/ 2655596 h 6198044"/>
              <a:gd name="connsiteX33" fmla="*/ 1444815 w 7362544"/>
              <a:gd name="connsiteY33" fmla="*/ 2612704 h 6198044"/>
              <a:gd name="connsiteX34" fmla="*/ 1518292 w 7362544"/>
              <a:gd name="connsiteY34" fmla="*/ 2598405 h 6198044"/>
              <a:gd name="connsiteX35" fmla="*/ 427420 w 7362544"/>
              <a:gd name="connsiteY35" fmla="*/ 2180593 h 6198044"/>
              <a:gd name="connsiteX36" fmla="*/ 565492 w 7362544"/>
              <a:gd name="connsiteY36" fmla="*/ 2237784 h 6198044"/>
              <a:gd name="connsiteX37" fmla="*/ 3670415 w 7362544"/>
              <a:gd name="connsiteY37" fmla="*/ 5342707 h 6198044"/>
              <a:gd name="connsiteX38" fmla="*/ 3670415 w 7362544"/>
              <a:gd name="connsiteY38" fmla="*/ 5618851 h 6198044"/>
              <a:gd name="connsiteX39" fmla="*/ 3670414 w 7362544"/>
              <a:gd name="connsiteY39" fmla="*/ 5618850 h 6198044"/>
              <a:gd name="connsiteX40" fmla="*/ 3394271 w 7362544"/>
              <a:gd name="connsiteY40" fmla="*/ 5618850 h 6198044"/>
              <a:gd name="connsiteX41" fmla="*/ 289349 w 7362544"/>
              <a:gd name="connsiteY41" fmla="*/ 2513927 h 6198044"/>
              <a:gd name="connsiteX42" fmla="*/ 246456 w 7362544"/>
              <a:gd name="connsiteY42" fmla="*/ 2302378 h 6198044"/>
              <a:gd name="connsiteX43" fmla="*/ 289349 w 7362544"/>
              <a:gd name="connsiteY43" fmla="*/ 2237784 h 6198044"/>
              <a:gd name="connsiteX44" fmla="*/ 353943 w 7362544"/>
              <a:gd name="connsiteY44" fmla="*/ 2194890 h 6198044"/>
              <a:gd name="connsiteX45" fmla="*/ 427420 w 7362544"/>
              <a:gd name="connsiteY45" fmla="*/ 2180593 h 6198044"/>
              <a:gd name="connsiteX46" fmla="*/ 1403566 w 7362544"/>
              <a:gd name="connsiteY46" fmla="*/ 1810620 h 6198044"/>
              <a:gd name="connsiteX47" fmla="*/ 1541638 w 7362544"/>
              <a:gd name="connsiteY47" fmla="*/ 1867811 h 6198044"/>
              <a:gd name="connsiteX48" fmla="*/ 4646561 w 7362544"/>
              <a:gd name="connsiteY48" fmla="*/ 4972734 h 6198044"/>
              <a:gd name="connsiteX49" fmla="*/ 4646561 w 7362544"/>
              <a:gd name="connsiteY49" fmla="*/ 5248878 h 6198044"/>
              <a:gd name="connsiteX50" fmla="*/ 4646560 w 7362544"/>
              <a:gd name="connsiteY50" fmla="*/ 5248877 h 6198044"/>
              <a:gd name="connsiteX51" fmla="*/ 4370417 w 7362544"/>
              <a:gd name="connsiteY51" fmla="*/ 5248877 h 6198044"/>
              <a:gd name="connsiteX52" fmla="*/ 1265495 w 7362544"/>
              <a:gd name="connsiteY52" fmla="*/ 2143954 h 6198044"/>
              <a:gd name="connsiteX53" fmla="*/ 1222602 w 7362544"/>
              <a:gd name="connsiteY53" fmla="*/ 1932405 h 6198044"/>
              <a:gd name="connsiteX54" fmla="*/ 1265495 w 7362544"/>
              <a:gd name="connsiteY54" fmla="*/ 1867811 h 6198044"/>
              <a:gd name="connsiteX55" fmla="*/ 1265495 w 7362544"/>
              <a:gd name="connsiteY55" fmla="*/ 1867811 h 6198044"/>
              <a:gd name="connsiteX56" fmla="*/ 1330089 w 7362544"/>
              <a:gd name="connsiteY56" fmla="*/ 1824918 h 6198044"/>
              <a:gd name="connsiteX57" fmla="*/ 1403566 w 7362544"/>
              <a:gd name="connsiteY57" fmla="*/ 1810620 h 6198044"/>
              <a:gd name="connsiteX58" fmla="*/ 2204593 w 7362544"/>
              <a:gd name="connsiteY58" fmla="*/ 1265529 h 6198044"/>
              <a:gd name="connsiteX59" fmla="*/ 2342664 w 7362544"/>
              <a:gd name="connsiteY59" fmla="*/ 1322720 h 6198044"/>
              <a:gd name="connsiteX60" fmla="*/ 5447589 w 7362544"/>
              <a:gd name="connsiteY60" fmla="*/ 4427643 h 6198044"/>
              <a:gd name="connsiteX61" fmla="*/ 5447589 w 7362544"/>
              <a:gd name="connsiteY61" fmla="*/ 4703786 h 6198044"/>
              <a:gd name="connsiteX62" fmla="*/ 5447588 w 7362544"/>
              <a:gd name="connsiteY62" fmla="*/ 4703785 h 6198044"/>
              <a:gd name="connsiteX63" fmla="*/ 5171444 w 7362544"/>
              <a:gd name="connsiteY63" fmla="*/ 4703785 h 6198044"/>
              <a:gd name="connsiteX64" fmla="*/ 2066521 w 7362544"/>
              <a:gd name="connsiteY64" fmla="*/ 1598863 h 6198044"/>
              <a:gd name="connsiteX65" fmla="*/ 2023628 w 7362544"/>
              <a:gd name="connsiteY65" fmla="*/ 1387313 h 6198044"/>
              <a:gd name="connsiteX66" fmla="*/ 2066522 w 7362544"/>
              <a:gd name="connsiteY66" fmla="*/ 1322720 h 6198044"/>
              <a:gd name="connsiteX67" fmla="*/ 2131116 w 7362544"/>
              <a:gd name="connsiteY67" fmla="*/ 1279826 h 6198044"/>
              <a:gd name="connsiteX68" fmla="*/ 2204593 w 7362544"/>
              <a:gd name="connsiteY68" fmla="*/ 1265529 h 6198044"/>
              <a:gd name="connsiteX69" fmla="*/ 2716239 w 7362544"/>
              <a:gd name="connsiteY69" fmla="*/ 1104113 h 6198044"/>
              <a:gd name="connsiteX70" fmla="*/ 2854310 w 7362544"/>
              <a:gd name="connsiteY70" fmla="*/ 1161304 h 6198044"/>
              <a:gd name="connsiteX71" fmla="*/ 5959234 w 7362544"/>
              <a:gd name="connsiteY71" fmla="*/ 4266228 h 6198044"/>
              <a:gd name="connsiteX72" fmla="*/ 5959234 w 7362544"/>
              <a:gd name="connsiteY72" fmla="*/ 4542371 h 6198044"/>
              <a:gd name="connsiteX73" fmla="*/ 5959233 w 7362544"/>
              <a:gd name="connsiteY73" fmla="*/ 4542371 h 6198044"/>
              <a:gd name="connsiteX74" fmla="*/ 5683089 w 7362544"/>
              <a:gd name="connsiteY74" fmla="*/ 4542371 h 6198044"/>
              <a:gd name="connsiteX75" fmla="*/ 2578167 w 7362544"/>
              <a:gd name="connsiteY75" fmla="*/ 1437447 h 6198044"/>
              <a:gd name="connsiteX76" fmla="*/ 2535273 w 7362544"/>
              <a:gd name="connsiteY76" fmla="*/ 1225898 h 6198044"/>
              <a:gd name="connsiteX77" fmla="*/ 2578167 w 7362544"/>
              <a:gd name="connsiteY77" fmla="*/ 1161305 h 6198044"/>
              <a:gd name="connsiteX78" fmla="*/ 2642761 w 7362544"/>
              <a:gd name="connsiteY78" fmla="*/ 1118411 h 6198044"/>
              <a:gd name="connsiteX79" fmla="*/ 2716239 w 7362544"/>
              <a:gd name="connsiteY79" fmla="*/ 1104113 h 6198044"/>
              <a:gd name="connsiteX80" fmla="*/ 1113722 w 7362544"/>
              <a:gd name="connsiteY80" fmla="*/ 847716 h 6198044"/>
              <a:gd name="connsiteX81" fmla="*/ 1251793 w 7362544"/>
              <a:gd name="connsiteY81" fmla="*/ 904907 h 6198044"/>
              <a:gd name="connsiteX82" fmla="*/ 4356716 w 7362544"/>
              <a:gd name="connsiteY82" fmla="*/ 4009829 h 6198044"/>
              <a:gd name="connsiteX83" fmla="*/ 4356716 w 7362544"/>
              <a:gd name="connsiteY83" fmla="*/ 4285973 h 6198044"/>
              <a:gd name="connsiteX84" fmla="*/ 4356715 w 7362544"/>
              <a:gd name="connsiteY84" fmla="*/ 4285972 h 6198044"/>
              <a:gd name="connsiteX85" fmla="*/ 4080572 w 7362544"/>
              <a:gd name="connsiteY85" fmla="*/ 4285972 h 6198044"/>
              <a:gd name="connsiteX86" fmla="*/ 975650 w 7362544"/>
              <a:gd name="connsiteY86" fmla="*/ 1181049 h 6198044"/>
              <a:gd name="connsiteX87" fmla="*/ 932757 w 7362544"/>
              <a:gd name="connsiteY87" fmla="*/ 969500 h 6198044"/>
              <a:gd name="connsiteX88" fmla="*/ 975650 w 7362544"/>
              <a:gd name="connsiteY88" fmla="*/ 904906 h 6198044"/>
              <a:gd name="connsiteX89" fmla="*/ 1040244 w 7362544"/>
              <a:gd name="connsiteY89" fmla="*/ 862013 h 6198044"/>
              <a:gd name="connsiteX90" fmla="*/ 1113722 w 7362544"/>
              <a:gd name="connsiteY90" fmla="*/ 847716 h 6198044"/>
              <a:gd name="connsiteX91" fmla="*/ 4947782 w 7362544"/>
              <a:gd name="connsiteY91" fmla="*/ 643418 h 6198044"/>
              <a:gd name="connsiteX92" fmla="*/ 5085855 w 7362544"/>
              <a:gd name="connsiteY92" fmla="*/ 700609 h 6198044"/>
              <a:gd name="connsiteX93" fmla="*/ 7305353 w 7362544"/>
              <a:gd name="connsiteY93" fmla="*/ 2920108 h 6198044"/>
              <a:gd name="connsiteX94" fmla="*/ 7305353 w 7362544"/>
              <a:gd name="connsiteY94" fmla="*/ 3196251 h 6198044"/>
              <a:gd name="connsiteX95" fmla="*/ 7305353 w 7362544"/>
              <a:gd name="connsiteY95" fmla="*/ 3196251 h 6198044"/>
              <a:gd name="connsiteX96" fmla="*/ 7029209 w 7362544"/>
              <a:gd name="connsiteY96" fmla="*/ 3196251 h 6198044"/>
              <a:gd name="connsiteX97" fmla="*/ 4809711 w 7362544"/>
              <a:gd name="connsiteY97" fmla="*/ 976753 h 6198044"/>
              <a:gd name="connsiteX98" fmla="*/ 4766817 w 7362544"/>
              <a:gd name="connsiteY98" fmla="*/ 765203 h 6198044"/>
              <a:gd name="connsiteX99" fmla="*/ 4809711 w 7362544"/>
              <a:gd name="connsiteY99" fmla="*/ 700609 h 6198044"/>
              <a:gd name="connsiteX100" fmla="*/ 4874305 w 7362544"/>
              <a:gd name="connsiteY100" fmla="*/ 657715 h 6198044"/>
              <a:gd name="connsiteX101" fmla="*/ 4947782 w 7362544"/>
              <a:gd name="connsiteY101" fmla="*/ 643418 h 6198044"/>
              <a:gd name="connsiteX102" fmla="*/ 2446599 w 7362544"/>
              <a:gd name="connsiteY102" fmla="*/ 161414 h 6198044"/>
              <a:gd name="connsiteX103" fmla="*/ 2584671 w 7362544"/>
              <a:gd name="connsiteY103" fmla="*/ 218606 h 6198044"/>
              <a:gd name="connsiteX104" fmla="*/ 5689594 w 7362544"/>
              <a:gd name="connsiteY104" fmla="*/ 3323528 h 6198044"/>
              <a:gd name="connsiteX105" fmla="*/ 5689594 w 7362544"/>
              <a:gd name="connsiteY105" fmla="*/ 3599672 h 6198044"/>
              <a:gd name="connsiteX106" fmla="*/ 5689594 w 7362544"/>
              <a:gd name="connsiteY106" fmla="*/ 3599671 h 6198044"/>
              <a:gd name="connsiteX107" fmla="*/ 5413450 w 7362544"/>
              <a:gd name="connsiteY107" fmla="*/ 3599671 h 6198044"/>
              <a:gd name="connsiteX108" fmla="*/ 2308528 w 7362544"/>
              <a:gd name="connsiteY108" fmla="*/ 494748 h 6198044"/>
              <a:gd name="connsiteX109" fmla="*/ 2265635 w 7362544"/>
              <a:gd name="connsiteY109" fmla="*/ 283199 h 6198044"/>
              <a:gd name="connsiteX110" fmla="*/ 2308528 w 7362544"/>
              <a:gd name="connsiteY110" fmla="*/ 218605 h 6198044"/>
              <a:gd name="connsiteX111" fmla="*/ 2373122 w 7362544"/>
              <a:gd name="connsiteY111" fmla="*/ 175712 h 6198044"/>
              <a:gd name="connsiteX112" fmla="*/ 2446599 w 7362544"/>
              <a:gd name="connsiteY112" fmla="*/ 161414 h 6198044"/>
              <a:gd name="connsiteX113" fmla="*/ 3671944 w 7362544"/>
              <a:gd name="connsiteY113" fmla="*/ 40640 h 6198044"/>
              <a:gd name="connsiteX114" fmla="*/ 3810016 w 7362544"/>
              <a:gd name="connsiteY114" fmla="*/ 97831 h 6198044"/>
              <a:gd name="connsiteX115" fmla="*/ 6914939 w 7362544"/>
              <a:gd name="connsiteY115" fmla="*/ 3202755 h 6198044"/>
              <a:gd name="connsiteX116" fmla="*/ 6914939 w 7362544"/>
              <a:gd name="connsiteY116" fmla="*/ 3478898 h 6198044"/>
              <a:gd name="connsiteX117" fmla="*/ 6914939 w 7362544"/>
              <a:gd name="connsiteY117" fmla="*/ 3478897 h 6198044"/>
              <a:gd name="connsiteX118" fmla="*/ 6638795 w 7362544"/>
              <a:gd name="connsiteY118" fmla="*/ 3478897 h 6198044"/>
              <a:gd name="connsiteX119" fmla="*/ 3533874 w 7362544"/>
              <a:gd name="connsiteY119" fmla="*/ 373974 h 6198044"/>
              <a:gd name="connsiteX120" fmla="*/ 3490980 w 7362544"/>
              <a:gd name="connsiteY120" fmla="*/ 162425 h 6198044"/>
              <a:gd name="connsiteX121" fmla="*/ 3533873 w 7362544"/>
              <a:gd name="connsiteY121" fmla="*/ 97830 h 6198044"/>
              <a:gd name="connsiteX122" fmla="*/ 3598467 w 7362544"/>
              <a:gd name="connsiteY122" fmla="*/ 54937 h 6198044"/>
              <a:gd name="connsiteX123" fmla="*/ 3671944 w 7362544"/>
              <a:gd name="connsiteY123" fmla="*/ 40640 h 6198044"/>
              <a:gd name="connsiteX124" fmla="*/ 2958245 w 7362544"/>
              <a:gd name="connsiteY124" fmla="*/ 0 h 6198044"/>
              <a:gd name="connsiteX125" fmla="*/ 3096316 w 7362544"/>
              <a:gd name="connsiteY125" fmla="*/ 57191 h 6198044"/>
              <a:gd name="connsiteX126" fmla="*/ 6201239 w 7362544"/>
              <a:gd name="connsiteY126" fmla="*/ 3162114 h 6198044"/>
              <a:gd name="connsiteX127" fmla="*/ 6201239 w 7362544"/>
              <a:gd name="connsiteY127" fmla="*/ 3438258 h 6198044"/>
              <a:gd name="connsiteX128" fmla="*/ 6201239 w 7362544"/>
              <a:gd name="connsiteY128" fmla="*/ 3438257 h 6198044"/>
              <a:gd name="connsiteX129" fmla="*/ 5925095 w 7362544"/>
              <a:gd name="connsiteY129" fmla="*/ 3438257 h 6198044"/>
              <a:gd name="connsiteX130" fmla="*/ 2820173 w 7362544"/>
              <a:gd name="connsiteY130" fmla="*/ 333335 h 6198044"/>
              <a:gd name="connsiteX131" fmla="*/ 2777280 w 7362544"/>
              <a:gd name="connsiteY131" fmla="*/ 121786 h 6198044"/>
              <a:gd name="connsiteX132" fmla="*/ 2820173 w 7362544"/>
              <a:gd name="connsiteY132" fmla="*/ 57191 h 6198044"/>
              <a:gd name="connsiteX133" fmla="*/ 2884767 w 7362544"/>
              <a:gd name="connsiteY133" fmla="*/ 14298 h 6198044"/>
              <a:gd name="connsiteX134" fmla="*/ 2958245 w 7362544"/>
              <a:gd name="connsiteY134" fmla="*/ 0 h 6198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</a:cxnLst>
            <a:rect l="l" t="t" r="r" b="b"/>
            <a:pathLst>
              <a:path w="7362544" h="6198044">
                <a:moveTo>
                  <a:pt x="195262" y="3294555"/>
                </a:moveTo>
                <a:cubicBezTo>
                  <a:pt x="245234" y="3294555"/>
                  <a:pt x="295207" y="3313618"/>
                  <a:pt x="333335" y="3351746"/>
                </a:cubicBezTo>
                <a:lnTo>
                  <a:pt x="2552833" y="5571245"/>
                </a:lnTo>
                <a:cubicBezTo>
                  <a:pt x="2629088" y="5647501"/>
                  <a:pt x="2629088" y="5771133"/>
                  <a:pt x="2552833" y="5847389"/>
                </a:cubicBezTo>
                <a:lnTo>
                  <a:pt x="2552833" y="5847388"/>
                </a:lnTo>
                <a:cubicBezTo>
                  <a:pt x="2476577" y="5923642"/>
                  <a:pt x="2352944" y="5923643"/>
                  <a:pt x="2276689" y="5847388"/>
                </a:cubicBezTo>
                <a:lnTo>
                  <a:pt x="57192" y="3627889"/>
                </a:lnTo>
                <a:cubicBezTo>
                  <a:pt x="1" y="3570698"/>
                  <a:pt x="-14297" y="3486856"/>
                  <a:pt x="14298" y="3416340"/>
                </a:cubicBezTo>
                <a:lnTo>
                  <a:pt x="57191" y="3351746"/>
                </a:lnTo>
                <a:lnTo>
                  <a:pt x="57192" y="3351746"/>
                </a:lnTo>
                <a:lnTo>
                  <a:pt x="121785" y="3308852"/>
                </a:lnTo>
                <a:cubicBezTo>
                  <a:pt x="145290" y="3299321"/>
                  <a:pt x="170277" y="3294555"/>
                  <a:pt x="195262" y="3294555"/>
                </a:cubicBezTo>
                <a:close/>
                <a:moveTo>
                  <a:pt x="717266" y="3143498"/>
                </a:moveTo>
                <a:cubicBezTo>
                  <a:pt x="767238" y="3143498"/>
                  <a:pt x="817209" y="3162561"/>
                  <a:pt x="855337" y="3200689"/>
                </a:cubicBezTo>
                <a:lnTo>
                  <a:pt x="3519359" y="5864711"/>
                </a:lnTo>
                <a:cubicBezTo>
                  <a:pt x="3595614" y="5940966"/>
                  <a:pt x="3595614" y="6064599"/>
                  <a:pt x="3519359" y="6140854"/>
                </a:cubicBezTo>
                <a:lnTo>
                  <a:pt x="3519358" y="6140853"/>
                </a:lnTo>
                <a:cubicBezTo>
                  <a:pt x="3443103" y="6217108"/>
                  <a:pt x="3319469" y="6217108"/>
                  <a:pt x="3243215" y="6140853"/>
                </a:cubicBezTo>
                <a:lnTo>
                  <a:pt x="579194" y="3476832"/>
                </a:lnTo>
                <a:cubicBezTo>
                  <a:pt x="522003" y="3419640"/>
                  <a:pt x="507705" y="3335799"/>
                  <a:pt x="536301" y="3265282"/>
                </a:cubicBezTo>
                <a:lnTo>
                  <a:pt x="579194" y="3200688"/>
                </a:lnTo>
                <a:lnTo>
                  <a:pt x="643787" y="3157795"/>
                </a:lnTo>
                <a:cubicBezTo>
                  <a:pt x="667293" y="3148264"/>
                  <a:pt x="692279" y="3143498"/>
                  <a:pt x="717266" y="3143498"/>
                </a:cubicBezTo>
                <a:close/>
                <a:moveTo>
                  <a:pt x="1518292" y="2598405"/>
                </a:moveTo>
                <a:cubicBezTo>
                  <a:pt x="1568265" y="2598405"/>
                  <a:pt x="1618237" y="2617470"/>
                  <a:pt x="1656365" y="2655597"/>
                </a:cubicBezTo>
                <a:lnTo>
                  <a:pt x="4761287" y="5760520"/>
                </a:lnTo>
                <a:cubicBezTo>
                  <a:pt x="4837542" y="5836776"/>
                  <a:pt x="4837542" y="5960408"/>
                  <a:pt x="4761287" y="6036665"/>
                </a:cubicBezTo>
                <a:lnTo>
                  <a:pt x="4761287" y="6036663"/>
                </a:lnTo>
                <a:cubicBezTo>
                  <a:pt x="4685032" y="6112918"/>
                  <a:pt x="4561399" y="6112918"/>
                  <a:pt x="4485144" y="6036663"/>
                </a:cubicBezTo>
                <a:lnTo>
                  <a:pt x="1380221" y="2931740"/>
                </a:lnTo>
                <a:cubicBezTo>
                  <a:pt x="1323031" y="2874549"/>
                  <a:pt x="1308733" y="2790707"/>
                  <a:pt x="1337328" y="2720191"/>
                </a:cubicBezTo>
                <a:lnTo>
                  <a:pt x="1380221" y="2655597"/>
                </a:lnTo>
                <a:lnTo>
                  <a:pt x="1380221" y="2655596"/>
                </a:lnTo>
                <a:lnTo>
                  <a:pt x="1444815" y="2612704"/>
                </a:lnTo>
                <a:cubicBezTo>
                  <a:pt x="1468320" y="2603172"/>
                  <a:pt x="1493307" y="2598406"/>
                  <a:pt x="1518292" y="2598405"/>
                </a:cubicBezTo>
                <a:close/>
                <a:moveTo>
                  <a:pt x="427420" y="2180593"/>
                </a:moveTo>
                <a:cubicBezTo>
                  <a:pt x="477393" y="2180593"/>
                  <a:pt x="527364" y="2199656"/>
                  <a:pt x="565492" y="2237784"/>
                </a:cubicBezTo>
                <a:lnTo>
                  <a:pt x="3670415" y="5342707"/>
                </a:lnTo>
                <a:cubicBezTo>
                  <a:pt x="3746670" y="5418962"/>
                  <a:pt x="3746670" y="5542596"/>
                  <a:pt x="3670415" y="5618851"/>
                </a:cubicBezTo>
                <a:lnTo>
                  <a:pt x="3670414" y="5618850"/>
                </a:lnTo>
                <a:cubicBezTo>
                  <a:pt x="3594159" y="5695105"/>
                  <a:pt x="3470526" y="5695105"/>
                  <a:pt x="3394271" y="5618850"/>
                </a:cubicBezTo>
                <a:lnTo>
                  <a:pt x="289349" y="2513927"/>
                </a:lnTo>
                <a:cubicBezTo>
                  <a:pt x="232158" y="2456736"/>
                  <a:pt x="217860" y="2372894"/>
                  <a:pt x="246456" y="2302378"/>
                </a:cubicBezTo>
                <a:lnTo>
                  <a:pt x="289349" y="2237784"/>
                </a:lnTo>
                <a:lnTo>
                  <a:pt x="353943" y="2194890"/>
                </a:lnTo>
                <a:cubicBezTo>
                  <a:pt x="377448" y="2185358"/>
                  <a:pt x="402434" y="2180593"/>
                  <a:pt x="427420" y="2180593"/>
                </a:cubicBezTo>
                <a:close/>
                <a:moveTo>
                  <a:pt x="1403566" y="1810620"/>
                </a:moveTo>
                <a:cubicBezTo>
                  <a:pt x="1453539" y="1810620"/>
                  <a:pt x="1503511" y="1829684"/>
                  <a:pt x="1541638" y="1867811"/>
                </a:cubicBezTo>
                <a:lnTo>
                  <a:pt x="4646561" y="4972734"/>
                </a:lnTo>
                <a:cubicBezTo>
                  <a:pt x="4722816" y="5048989"/>
                  <a:pt x="4722816" y="5172623"/>
                  <a:pt x="4646561" y="5248878"/>
                </a:cubicBezTo>
                <a:lnTo>
                  <a:pt x="4646560" y="5248877"/>
                </a:lnTo>
                <a:cubicBezTo>
                  <a:pt x="4570305" y="5325132"/>
                  <a:pt x="4446672" y="5325132"/>
                  <a:pt x="4370417" y="5248877"/>
                </a:cubicBezTo>
                <a:lnTo>
                  <a:pt x="1265495" y="2143954"/>
                </a:lnTo>
                <a:cubicBezTo>
                  <a:pt x="1208304" y="2086763"/>
                  <a:pt x="1194006" y="2002921"/>
                  <a:pt x="1222602" y="1932405"/>
                </a:cubicBezTo>
                <a:lnTo>
                  <a:pt x="1265495" y="1867811"/>
                </a:lnTo>
                <a:lnTo>
                  <a:pt x="1265495" y="1867811"/>
                </a:lnTo>
                <a:lnTo>
                  <a:pt x="1330089" y="1824918"/>
                </a:lnTo>
                <a:cubicBezTo>
                  <a:pt x="1353594" y="1815386"/>
                  <a:pt x="1378580" y="1810620"/>
                  <a:pt x="1403566" y="1810620"/>
                </a:cubicBezTo>
                <a:close/>
                <a:moveTo>
                  <a:pt x="2204593" y="1265529"/>
                </a:moveTo>
                <a:cubicBezTo>
                  <a:pt x="2254565" y="1265528"/>
                  <a:pt x="2304537" y="1284592"/>
                  <a:pt x="2342664" y="1322720"/>
                </a:cubicBezTo>
                <a:lnTo>
                  <a:pt x="5447589" y="4427643"/>
                </a:lnTo>
                <a:cubicBezTo>
                  <a:pt x="5523844" y="4503898"/>
                  <a:pt x="5523843" y="4627530"/>
                  <a:pt x="5447589" y="4703786"/>
                </a:cubicBezTo>
                <a:lnTo>
                  <a:pt x="5447588" y="4703785"/>
                </a:lnTo>
                <a:cubicBezTo>
                  <a:pt x="5371333" y="4780041"/>
                  <a:pt x="5247700" y="4780041"/>
                  <a:pt x="5171444" y="4703785"/>
                </a:cubicBezTo>
                <a:lnTo>
                  <a:pt x="2066521" y="1598863"/>
                </a:lnTo>
                <a:cubicBezTo>
                  <a:pt x="2009332" y="1541671"/>
                  <a:pt x="1995034" y="1457829"/>
                  <a:pt x="2023628" y="1387313"/>
                </a:cubicBezTo>
                <a:lnTo>
                  <a:pt x="2066522" y="1322720"/>
                </a:lnTo>
                <a:lnTo>
                  <a:pt x="2131116" y="1279826"/>
                </a:lnTo>
                <a:cubicBezTo>
                  <a:pt x="2154622" y="1270294"/>
                  <a:pt x="2179608" y="1265528"/>
                  <a:pt x="2204593" y="1265529"/>
                </a:cubicBezTo>
                <a:close/>
                <a:moveTo>
                  <a:pt x="2716239" y="1104113"/>
                </a:moveTo>
                <a:cubicBezTo>
                  <a:pt x="2766210" y="1104113"/>
                  <a:pt x="2816183" y="1123177"/>
                  <a:pt x="2854310" y="1161304"/>
                </a:cubicBezTo>
                <a:lnTo>
                  <a:pt x="5959234" y="4266228"/>
                </a:lnTo>
                <a:cubicBezTo>
                  <a:pt x="6035489" y="4342483"/>
                  <a:pt x="6035488" y="4466116"/>
                  <a:pt x="5959234" y="4542371"/>
                </a:cubicBezTo>
                <a:lnTo>
                  <a:pt x="5959233" y="4542371"/>
                </a:lnTo>
                <a:cubicBezTo>
                  <a:pt x="5882978" y="4618626"/>
                  <a:pt x="5759344" y="4618626"/>
                  <a:pt x="5683089" y="4542371"/>
                </a:cubicBezTo>
                <a:lnTo>
                  <a:pt x="2578167" y="1437447"/>
                </a:lnTo>
                <a:cubicBezTo>
                  <a:pt x="2520976" y="1380256"/>
                  <a:pt x="2506678" y="1296415"/>
                  <a:pt x="2535273" y="1225898"/>
                </a:cubicBezTo>
                <a:lnTo>
                  <a:pt x="2578167" y="1161305"/>
                </a:lnTo>
                <a:lnTo>
                  <a:pt x="2642761" y="1118411"/>
                </a:lnTo>
                <a:cubicBezTo>
                  <a:pt x="2666267" y="1108880"/>
                  <a:pt x="2691252" y="1104113"/>
                  <a:pt x="2716239" y="1104113"/>
                </a:cubicBezTo>
                <a:close/>
                <a:moveTo>
                  <a:pt x="1113722" y="847716"/>
                </a:moveTo>
                <a:cubicBezTo>
                  <a:pt x="1163694" y="847715"/>
                  <a:pt x="1213666" y="866779"/>
                  <a:pt x="1251793" y="904907"/>
                </a:cubicBezTo>
                <a:lnTo>
                  <a:pt x="4356716" y="4009829"/>
                </a:lnTo>
                <a:cubicBezTo>
                  <a:pt x="4432971" y="4086085"/>
                  <a:pt x="4432971" y="4209718"/>
                  <a:pt x="4356716" y="4285973"/>
                </a:cubicBezTo>
                <a:lnTo>
                  <a:pt x="4356715" y="4285972"/>
                </a:lnTo>
                <a:cubicBezTo>
                  <a:pt x="4280461" y="4362227"/>
                  <a:pt x="4156827" y="4362227"/>
                  <a:pt x="4080572" y="4285972"/>
                </a:cubicBezTo>
                <a:lnTo>
                  <a:pt x="975650" y="1181049"/>
                </a:lnTo>
                <a:cubicBezTo>
                  <a:pt x="918459" y="1123859"/>
                  <a:pt x="904162" y="1040017"/>
                  <a:pt x="932757" y="969500"/>
                </a:cubicBezTo>
                <a:lnTo>
                  <a:pt x="975650" y="904906"/>
                </a:lnTo>
                <a:lnTo>
                  <a:pt x="1040244" y="862013"/>
                </a:lnTo>
                <a:cubicBezTo>
                  <a:pt x="1063750" y="852481"/>
                  <a:pt x="1088736" y="847716"/>
                  <a:pt x="1113722" y="847716"/>
                </a:cubicBezTo>
                <a:close/>
                <a:moveTo>
                  <a:pt x="4947782" y="643418"/>
                </a:moveTo>
                <a:cubicBezTo>
                  <a:pt x="4997755" y="643418"/>
                  <a:pt x="5047727" y="662481"/>
                  <a:pt x="5085855" y="700609"/>
                </a:cubicBezTo>
                <a:lnTo>
                  <a:pt x="7305353" y="2920108"/>
                </a:lnTo>
                <a:cubicBezTo>
                  <a:pt x="7381608" y="2996364"/>
                  <a:pt x="7381608" y="3119997"/>
                  <a:pt x="7305353" y="3196251"/>
                </a:cubicBezTo>
                <a:lnTo>
                  <a:pt x="7305353" y="3196251"/>
                </a:lnTo>
                <a:cubicBezTo>
                  <a:pt x="7229098" y="3272506"/>
                  <a:pt x="7105464" y="3272506"/>
                  <a:pt x="7029209" y="3196251"/>
                </a:cubicBezTo>
                <a:lnTo>
                  <a:pt x="4809711" y="976753"/>
                </a:lnTo>
                <a:cubicBezTo>
                  <a:pt x="4752520" y="919560"/>
                  <a:pt x="4738222" y="835720"/>
                  <a:pt x="4766817" y="765203"/>
                </a:cubicBezTo>
                <a:lnTo>
                  <a:pt x="4809711" y="700609"/>
                </a:lnTo>
                <a:lnTo>
                  <a:pt x="4874305" y="657715"/>
                </a:lnTo>
                <a:cubicBezTo>
                  <a:pt x="4897810" y="648184"/>
                  <a:pt x="4922796" y="643418"/>
                  <a:pt x="4947782" y="643418"/>
                </a:cubicBezTo>
                <a:close/>
                <a:moveTo>
                  <a:pt x="2446599" y="161414"/>
                </a:moveTo>
                <a:cubicBezTo>
                  <a:pt x="2496572" y="161414"/>
                  <a:pt x="2546544" y="180478"/>
                  <a:pt x="2584671" y="218606"/>
                </a:cubicBezTo>
                <a:lnTo>
                  <a:pt x="5689594" y="3323528"/>
                </a:lnTo>
                <a:cubicBezTo>
                  <a:pt x="5765849" y="3399784"/>
                  <a:pt x="5765849" y="3523417"/>
                  <a:pt x="5689594" y="3599672"/>
                </a:cubicBezTo>
                <a:lnTo>
                  <a:pt x="5689594" y="3599671"/>
                </a:lnTo>
                <a:cubicBezTo>
                  <a:pt x="5613339" y="3675926"/>
                  <a:pt x="5489705" y="3675926"/>
                  <a:pt x="5413450" y="3599671"/>
                </a:cubicBezTo>
                <a:lnTo>
                  <a:pt x="2308528" y="494748"/>
                </a:lnTo>
                <a:cubicBezTo>
                  <a:pt x="2251337" y="437558"/>
                  <a:pt x="2237039" y="353715"/>
                  <a:pt x="2265635" y="283199"/>
                </a:cubicBezTo>
                <a:lnTo>
                  <a:pt x="2308528" y="218605"/>
                </a:lnTo>
                <a:lnTo>
                  <a:pt x="2373122" y="175712"/>
                </a:lnTo>
                <a:cubicBezTo>
                  <a:pt x="2396627" y="166181"/>
                  <a:pt x="2421613" y="161414"/>
                  <a:pt x="2446599" y="161414"/>
                </a:cubicBezTo>
                <a:close/>
                <a:moveTo>
                  <a:pt x="3671944" y="40640"/>
                </a:moveTo>
                <a:cubicBezTo>
                  <a:pt x="3721917" y="40640"/>
                  <a:pt x="3771888" y="59704"/>
                  <a:pt x="3810016" y="97831"/>
                </a:cubicBezTo>
                <a:lnTo>
                  <a:pt x="6914939" y="3202755"/>
                </a:lnTo>
                <a:cubicBezTo>
                  <a:pt x="6991194" y="3279010"/>
                  <a:pt x="6991194" y="3402643"/>
                  <a:pt x="6914939" y="3478898"/>
                </a:cubicBezTo>
                <a:lnTo>
                  <a:pt x="6914939" y="3478897"/>
                </a:lnTo>
                <a:cubicBezTo>
                  <a:pt x="6838683" y="3555153"/>
                  <a:pt x="6715050" y="3555153"/>
                  <a:pt x="6638795" y="3478897"/>
                </a:cubicBezTo>
                <a:lnTo>
                  <a:pt x="3533874" y="373974"/>
                </a:lnTo>
                <a:cubicBezTo>
                  <a:pt x="3476682" y="316783"/>
                  <a:pt x="3462384" y="232941"/>
                  <a:pt x="3490980" y="162425"/>
                </a:cubicBezTo>
                <a:lnTo>
                  <a:pt x="3533873" y="97830"/>
                </a:lnTo>
                <a:lnTo>
                  <a:pt x="3598467" y="54937"/>
                </a:lnTo>
                <a:cubicBezTo>
                  <a:pt x="3621972" y="45406"/>
                  <a:pt x="3646957" y="40640"/>
                  <a:pt x="3671944" y="40640"/>
                </a:cubicBezTo>
                <a:close/>
                <a:moveTo>
                  <a:pt x="2958245" y="0"/>
                </a:moveTo>
                <a:cubicBezTo>
                  <a:pt x="3008217" y="1"/>
                  <a:pt x="3058189" y="19064"/>
                  <a:pt x="3096316" y="57191"/>
                </a:cubicBezTo>
                <a:lnTo>
                  <a:pt x="6201239" y="3162114"/>
                </a:lnTo>
                <a:cubicBezTo>
                  <a:pt x="6277494" y="3238369"/>
                  <a:pt x="6277494" y="3362003"/>
                  <a:pt x="6201239" y="3438258"/>
                </a:cubicBezTo>
                <a:lnTo>
                  <a:pt x="6201239" y="3438257"/>
                </a:lnTo>
                <a:cubicBezTo>
                  <a:pt x="6124984" y="3514512"/>
                  <a:pt x="6001350" y="3514512"/>
                  <a:pt x="5925095" y="3438257"/>
                </a:cubicBezTo>
                <a:lnTo>
                  <a:pt x="2820173" y="333335"/>
                </a:lnTo>
                <a:cubicBezTo>
                  <a:pt x="2762982" y="276144"/>
                  <a:pt x="2748684" y="192301"/>
                  <a:pt x="2777280" y="121786"/>
                </a:cubicBezTo>
                <a:lnTo>
                  <a:pt x="2820173" y="57191"/>
                </a:lnTo>
                <a:lnTo>
                  <a:pt x="2884767" y="14298"/>
                </a:lnTo>
                <a:cubicBezTo>
                  <a:pt x="2908272" y="4766"/>
                  <a:pt x="2933258" y="0"/>
                  <a:pt x="295824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10714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Oval 21">
            <a:extLst>
              <a:ext uri="{FF2B5EF4-FFF2-40B4-BE49-F238E27FC236}">
                <a16:creationId xmlns:a16="http://schemas.microsoft.com/office/drawing/2014/main" id="{46507200-3EDD-4D8D-9F50-FC196694D5CC}"/>
              </a:ext>
            </a:extLst>
          </p:cNvPr>
          <p:cNvSpPr/>
          <p:nvPr userDrawn="1"/>
        </p:nvSpPr>
        <p:spPr>
          <a:xfrm>
            <a:off x="639929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Oval 21">
            <a:extLst>
              <a:ext uri="{FF2B5EF4-FFF2-40B4-BE49-F238E27FC236}">
                <a16:creationId xmlns:a16="http://schemas.microsoft.com/office/drawing/2014/main" id="{5088BD0E-3955-462F-A5BA-7ED05FB3154E}"/>
              </a:ext>
            </a:extLst>
          </p:cNvPr>
          <p:cNvSpPr/>
          <p:nvPr userDrawn="1"/>
        </p:nvSpPr>
        <p:spPr>
          <a:xfrm>
            <a:off x="5566673" y="3984066"/>
            <a:ext cx="5906469" cy="52335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C457F8E-EDF2-4C4F-B492-87E3BFA7E8C0}"/>
              </a:ext>
            </a:extLst>
          </p:cNvPr>
          <p:cNvSpPr/>
          <p:nvPr userDrawn="1"/>
        </p:nvSpPr>
        <p:spPr>
          <a:xfrm flipV="1">
            <a:off x="0" y="0"/>
            <a:ext cx="12192000" cy="37890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42ABC2-FBFE-4609-8C63-4B589039B1F6}"/>
              </a:ext>
            </a:extLst>
          </p:cNvPr>
          <p:cNvGrpSpPr/>
          <p:nvPr userDrawn="1"/>
        </p:nvGrpSpPr>
        <p:grpSpPr>
          <a:xfrm>
            <a:off x="1383093" y="1953596"/>
            <a:ext cx="4208251" cy="2312149"/>
            <a:chOff x="-548507" y="477868"/>
            <a:chExt cx="11570449" cy="6357177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7F041BF7-41FF-40B4-B33B-4641D1A4A23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8B60BA-5CD9-4560-8DD3-0DD5C058D24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35A93CA-5D30-4E69-AB12-E5E859F2808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C9EDDFC-5A02-4164-8827-92F9C196BB93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C5B05915-CD80-467F-BC03-C330E9073723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8DF3AE1-CF62-489B-8A1A-CCE9BA02E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6B8D752B-1192-4253-BA2B-AEB014E8D134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BD5D8538-AED7-4E28-9E43-86ECCFF43547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5EFA6EB-3734-4D4F-A5E2-0FED76730FC9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82BD1E28-B3A2-4550-8B70-AF1A3F6DFE9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DA43E1AE-8A0C-488B-BACE-D40B7804D45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7411320-7C7F-43B6-9A7D-F78F9F41FC20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6589858-E4D0-42DC-9AB9-3B2FA8ECAEE1}"/>
              </a:ext>
            </a:extLst>
          </p:cNvPr>
          <p:cNvGrpSpPr/>
          <p:nvPr userDrawn="1"/>
        </p:nvGrpSpPr>
        <p:grpSpPr>
          <a:xfrm>
            <a:off x="6600656" y="1953596"/>
            <a:ext cx="4208251" cy="2312149"/>
            <a:chOff x="-548507" y="477868"/>
            <a:chExt cx="11570449" cy="6357177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7564DABB-A8F1-4FB7-BF0E-4C571E83C7BB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A15B9E6-1B13-4F8B-B262-956C998B875E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6A653C8-546E-4578-8CB6-47CAC740FC29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C9B510E-C98E-47C0-8668-8A50E24656D1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4FFBCBBA-7B36-422E-9F8D-70D45CFF3F7A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51D020C-8285-4C44-ABA1-2ED698838834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504DFE24-F988-4230-B7B5-C3230D4421D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5E06A7EB-697B-4112-815C-7A28FCCAB1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80D9F58-953E-4353-AC85-FE037D9ED6BB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C89A1C36-C42A-49EC-BA04-0C93ED8F164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7D8079B-D98C-4D11-92C3-2F925B1010C8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FB5D2A-EA8C-400A-950C-23C02E14E7EE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2" name="그림 개체 틀 2">
            <a:extLst>
              <a:ext uri="{FF2B5EF4-FFF2-40B4-BE49-F238E27FC236}">
                <a16:creationId xmlns:a16="http://schemas.microsoft.com/office/drawing/2014/main" id="{245A962B-0137-486A-93A5-3A40B082B16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6105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4" name="그림 개체 틀 2">
            <a:extLst>
              <a:ext uri="{FF2B5EF4-FFF2-40B4-BE49-F238E27FC236}">
                <a16:creationId xmlns:a16="http://schemas.microsoft.com/office/drawing/2014/main" id="{986E4C31-6D41-4D51-878E-8A0B74ADD63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14587" y="2089239"/>
            <a:ext cx="2980388" cy="1855361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5" name="Text Placeholder 9">
            <a:extLst>
              <a:ext uri="{FF2B5EF4-FFF2-40B4-BE49-F238E27FC236}">
                <a16:creationId xmlns:a16="http://schemas.microsoft.com/office/drawing/2014/main" id="{BD64EB21-C959-498F-AD9F-59605CE442F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361CA6E-DF98-410B-AE4A-CF150AEDFA48}"/>
              </a:ext>
            </a:extLst>
          </p:cNvPr>
          <p:cNvSpPr/>
          <p:nvPr userDrawn="1"/>
        </p:nvSpPr>
        <p:spPr>
          <a:xfrm>
            <a:off x="0" y="3860800"/>
            <a:ext cx="12192000" cy="299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0331BA6B-1160-4C94-BC99-AB76FE08144D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90569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0B8889A1-D69F-4C43-A703-CC4EF0529207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3615156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0EC9CBA-4BCB-4A15-B763-91D632F27CA8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324621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2E1E747-451E-4658-99BF-493DECCD680F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9034358" y="1825115"/>
            <a:ext cx="2269640" cy="27363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44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2337EED-6D2F-4724-A299-87463BE1290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49480" y="1157591"/>
            <a:ext cx="10893040" cy="454281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ko-KR" altLang="en-US" sz="18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1243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91" r:id="rId7"/>
    <p:sldLayoutId id="2147483680" r:id="rId8"/>
    <p:sldLayoutId id="2147483681" r:id="rId9"/>
    <p:sldLayoutId id="2147483682" r:id="rId10"/>
    <p:sldLayoutId id="2147483685" r:id="rId11"/>
    <p:sldLayoutId id="2147483684" r:id="rId12"/>
    <p:sldLayoutId id="2147483692" r:id="rId13"/>
    <p:sldLayoutId id="2147483686" r:id="rId14"/>
    <p:sldLayoutId id="2147483689" r:id="rId15"/>
    <p:sldLayoutId id="2147483687" r:id="rId16"/>
    <p:sldLayoutId id="2147483688" r:id="rId17"/>
    <p:sldLayoutId id="2147483671" r:id="rId18"/>
    <p:sldLayoutId id="2147483672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35EBD638-0737-4566-AAAA-518E150A8878}"/>
              </a:ext>
            </a:extLst>
          </p:cNvPr>
          <p:cNvSpPr/>
          <p:nvPr/>
        </p:nvSpPr>
        <p:spPr>
          <a:xfrm rot="5400000" flipV="1">
            <a:off x="7369628" y="150844"/>
            <a:ext cx="4973216" cy="4671527"/>
          </a:xfrm>
          <a:prstGeom prst="rtTriangl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85444-4B0D-45F5-BF25-A4A2DC2F4043}"/>
              </a:ext>
            </a:extLst>
          </p:cNvPr>
          <p:cNvSpPr txBox="1"/>
          <p:nvPr/>
        </p:nvSpPr>
        <p:spPr>
          <a:xfrm>
            <a:off x="696232" y="513056"/>
            <a:ext cx="10117948" cy="128907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ANALISIS KOMPARASI PEMODELAN TOPIK TERJEMAH INDONESIA HADIST BUKHORI DENGAN BERTOPIC,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 SEMANTIC ANALYSIS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(LSA) DAN </a:t>
            </a:r>
            <a:r>
              <a:rPr lang="en-ID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LATENT DIRECHLET ALLOCATION</a:t>
            </a: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(LDA)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ED5776A-25B8-43E9-A669-5D5A55486117}"/>
              </a:ext>
            </a:extLst>
          </p:cNvPr>
          <p:cNvSpPr txBox="1"/>
          <p:nvPr/>
        </p:nvSpPr>
        <p:spPr>
          <a:xfrm>
            <a:off x="1222310" y="3742110"/>
            <a:ext cx="9405257" cy="383181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We Create Quality Professional </a:t>
            </a:r>
          </a:p>
          <a:p>
            <a:pPr algn="ctr"/>
            <a:r>
              <a:rPr lang="en-US" sz="1600" dirty="0" err="1"/>
              <a:t>Asep</a:t>
            </a:r>
            <a:r>
              <a:rPr lang="en-US" sz="1600" dirty="0"/>
              <a:t> Ridwan </a:t>
            </a:r>
            <a:r>
              <a:rPr lang="en-US" sz="1600" dirty="0" err="1"/>
              <a:t>Hidayat</a:t>
            </a:r>
            <a:endParaRPr lang="en-US" sz="1600" dirty="0"/>
          </a:p>
          <a:p>
            <a:pPr algn="ctr"/>
            <a:r>
              <a:rPr lang="en-US" sz="1600" dirty="0"/>
              <a:t>231012050036</a:t>
            </a:r>
          </a:p>
          <a:p>
            <a:pPr algn="ctr"/>
            <a:endParaRPr lang="en-US" sz="1600" dirty="0"/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STUDI TEKNIK INFORMATIKA S-2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PROGRAM PASCASARJANA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UNIVERSITAS PAMULANG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TANGERANG SELATAN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ctr">
              <a:lnSpc>
                <a:spcPct val="150000"/>
              </a:lnSpc>
            </a:pPr>
            <a: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2024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br>
              <a:rPr lang="en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en-US" sz="2000" dirty="0"/>
              <a:t> </a:t>
            </a:r>
          </a:p>
          <a:p>
            <a:pPr algn="ctr"/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19574C-917A-4E07-A5C0-89A5478F0367}"/>
              </a:ext>
            </a:extLst>
          </p:cNvPr>
          <p:cNvSpPr txBox="1"/>
          <p:nvPr/>
        </p:nvSpPr>
        <p:spPr>
          <a:xfrm>
            <a:off x="4707476" y="6121320"/>
            <a:ext cx="6835044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200" dirty="0">
                <a:solidFill>
                  <a:schemeClr val="accent1"/>
                </a:solidFill>
                <a:cs typeface="Arial" pitchFamily="34" charset="0"/>
              </a:rPr>
              <a:t>.</a:t>
            </a:r>
            <a:endParaRPr lang="ko-KR" altLang="en-US" sz="1200" dirty="0">
              <a:solidFill>
                <a:schemeClr val="accent1"/>
              </a:solidFill>
              <a:cs typeface="Arial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E5551F-9C9C-A5DB-E4F4-EF9550A8A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756" y="1961440"/>
            <a:ext cx="1612900" cy="156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276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2BB93F5-7032-4124-9124-46E370C268B4}"/>
              </a:ext>
            </a:extLst>
          </p:cNvPr>
          <p:cNvGrpSpPr/>
          <p:nvPr/>
        </p:nvGrpSpPr>
        <p:grpSpPr>
          <a:xfrm>
            <a:off x="6585876" y="638745"/>
            <a:ext cx="5499603" cy="5557213"/>
            <a:chOff x="6548063" y="638745"/>
            <a:chExt cx="5537417" cy="559542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56188D7-152E-498F-A3A5-85DBBF4870C2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87F1FEC-FC5E-4AA9-A645-91E2BBFC4920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EBD7F3A0-5826-417F-8B3F-77F297B04EF8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6D7EC7E-5C80-400E-98E8-4EFD512C07BA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C01A378C-28A0-4972-A8C4-2186A9344893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4DEDEE23-DA32-46E3-B3E6-14B0E032C422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7F7225-9F80-4730-894D-4AF20F86B0A4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D03B38C-35BC-4196-8821-9F05A9896294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3796DF5-9072-45A1-B1E3-EEE8FE910CFC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A88F92D-7669-45E2-9B49-8AF3C4B7E873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E3233D1-909D-4CC0-87E2-54A809C11922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70B69D-ECDD-4E55-9CD3-3590C5E7E628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B0C97D-3F53-4596-A6AD-15A08374E360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2EF250C-8F65-4DB3-9C58-395D8644A380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ECEDBE-93F6-4FD7-BCAC-F8D4297B7583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35F0CAC-A725-493B-825A-CA6745F6D425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1" name="Graphic 2">
              <a:extLst>
                <a:ext uri="{FF2B5EF4-FFF2-40B4-BE49-F238E27FC236}">
                  <a16:creationId xmlns:a16="http://schemas.microsoft.com/office/drawing/2014/main" id="{A78EA428-5071-4579-A033-270C33163E35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5D95C04-CD37-4C9F-B74C-F166A040C913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8BB46A8-E6B2-43B5-957A-622A2E609BF4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34277FE8-8898-4728-9E2D-042D74DD280F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0038E0B-BF1D-4797-9AB3-3EF9B6AC3BD5}"/>
              </a:ext>
            </a:extLst>
          </p:cNvPr>
          <p:cNvSpPr txBox="1"/>
          <p:nvPr/>
        </p:nvSpPr>
        <p:spPr>
          <a:xfrm>
            <a:off x="682038" y="2158516"/>
            <a:ext cx="58905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NO.1 Presentation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A071F9-193D-4E05-9212-4B31AA1B086F}"/>
              </a:ext>
            </a:extLst>
          </p:cNvPr>
          <p:cNvSpPr txBox="1"/>
          <p:nvPr/>
        </p:nvSpPr>
        <p:spPr>
          <a:xfrm>
            <a:off x="682038" y="1819833"/>
            <a:ext cx="5890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Modern  PowerPoint  Presentation</a:t>
            </a:r>
            <a:endParaRPr lang="ko-KR" altLang="en-US" sz="1600" b="1" dirty="0">
              <a:solidFill>
                <a:srgbClr val="C00000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34DF88-2910-45FA-806E-5ECEDC8F512E}"/>
              </a:ext>
            </a:extLst>
          </p:cNvPr>
          <p:cNvSpPr txBox="1"/>
          <p:nvPr/>
        </p:nvSpPr>
        <p:spPr>
          <a:xfrm>
            <a:off x="682038" y="2681865"/>
            <a:ext cx="5890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 Easy to change colors, photos and Text. </a:t>
            </a:r>
          </a:p>
        </p:txBody>
      </p:sp>
      <p:sp>
        <p:nvSpPr>
          <p:cNvPr id="30" name="AutoShape 92">
            <a:extLst>
              <a:ext uri="{FF2B5EF4-FFF2-40B4-BE49-F238E27FC236}">
                <a16:creationId xmlns:a16="http://schemas.microsoft.com/office/drawing/2014/main" id="{E9E5E4B3-F345-4914-B4B9-4EC9E758351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043950" y="3543254"/>
            <a:ext cx="560666" cy="560666"/>
          </a:xfrm>
          <a:prstGeom prst="roundRect">
            <a:avLst/>
          </a:prstGeom>
          <a:solidFill>
            <a:schemeClr val="accent4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1" name="AutoShape 92">
            <a:extLst>
              <a:ext uri="{FF2B5EF4-FFF2-40B4-BE49-F238E27FC236}">
                <a16:creationId xmlns:a16="http://schemas.microsoft.com/office/drawing/2014/main" id="{598FB385-B3E3-482D-931E-0462CD8584B5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055832" y="3543254"/>
            <a:ext cx="560666" cy="560666"/>
          </a:xfrm>
          <a:prstGeom prst="roundRect">
            <a:avLst/>
          </a:prstGeom>
          <a:solidFill>
            <a:schemeClr val="accent2"/>
          </a:solidFill>
          <a:ln w="38100">
            <a:noFill/>
            <a:headEnd/>
            <a:tailEnd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2" name="AutoShape 92">
            <a:extLst>
              <a:ext uri="{FF2B5EF4-FFF2-40B4-BE49-F238E27FC236}">
                <a16:creationId xmlns:a16="http://schemas.microsoft.com/office/drawing/2014/main" id="{FD76FEC8-8D06-4B1D-8D02-0E73E04718F7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5561772" y="3543192"/>
            <a:ext cx="560666" cy="560728"/>
          </a:xfrm>
          <a:prstGeom prst="roundRect">
            <a:avLst/>
          </a:prstGeom>
          <a:solidFill>
            <a:schemeClr val="accent1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3" name="AutoShape 92">
            <a:extLst>
              <a:ext uri="{FF2B5EF4-FFF2-40B4-BE49-F238E27FC236}">
                <a16:creationId xmlns:a16="http://schemas.microsoft.com/office/drawing/2014/main" id="{FC7951F7-A5C5-486A-BA54-26779CE9D202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549891" y="3543192"/>
            <a:ext cx="560666" cy="560728"/>
          </a:xfrm>
          <a:prstGeom prst="roundRect">
            <a:avLst/>
          </a:prstGeom>
          <a:solidFill>
            <a:schemeClr val="accent3"/>
          </a:solidFill>
          <a:ln w="38100">
            <a:noFill/>
            <a:prstDash val="solid"/>
            <a:headEnd/>
            <a:tailEnd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97C585-71AE-45B6-BC7C-6DEC155F315A}"/>
              </a:ext>
            </a:extLst>
          </p:cNvPr>
          <p:cNvSpPr txBox="1"/>
          <p:nvPr/>
        </p:nvSpPr>
        <p:spPr>
          <a:xfrm>
            <a:off x="682037" y="4964411"/>
            <a:ext cx="58905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 Easy to change colors, photos and Text. You can simply impress your audience and add a unique zing and appeal to your Presentations. Get a modern PowerPoint  Presentation that is beautifully designed. You can simply impress your audience and add a unique zing and appeal to your Presentations. </a:t>
            </a:r>
          </a:p>
        </p:txBody>
      </p:sp>
      <p:sp>
        <p:nvSpPr>
          <p:cNvPr id="35" name="Trapezoid 10">
            <a:extLst>
              <a:ext uri="{FF2B5EF4-FFF2-40B4-BE49-F238E27FC236}">
                <a16:creationId xmlns:a16="http://schemas.microsoft.com/office/drawing/2014/main" id="{1A332E06-9812-4AED-9759-752EBB4F24CC}"/>
              </a:ext>
            </a:extLst>
          </p:cNvPr>
          <p:cNvSpPr/>
          <p:nvPr/>
        </p:nvSpPr>
        <p:spPr>
          <a:xfrm>
            <a:off x="2650320" y="3637673"/>
            <a:ext cx="368250" cy="367819"/>
          </a:xfrm>
          <a:custGeom>
            <a:avLst/>
            <a:gdLst/>
            <a:ahLst/>
            <a:cxnLst/>
            <a:rect l="l" t="t" r="r" b="b"/>
            <a:pathLst>
              <a:path w="3910377" h="3905794">
                <a:moveTo>
                  <a:pt x="1" y="3797782"/>
                </a:moveTo>
                <a:lnTo>
                  <a:pt x="3910377" y="3797782"/>
                </a:lnTo>
                <a:lnTo>
                  <a:pt x="3910377" y="3905794"/>
                </a:lnTo>
                <a:lnTo>
                  <a:pt x="1" y="3905794"/>
                </a:lnTo>
                <a:close/>
                <a:moveTo>
                  <a:pt x="1757257" y="3353296"/>
                </a:moveTo>
                <a:cubicBezTo>
                  <a:pt x="1690135" y="3353296"/>
                  <a:pt x="1635721" y="3407710"/>
                  <a:pt x="1635721" y="3474832"/>
                </a:cubicBezTo>
                <a:cubicBezTo>
                  <a:pt x="1635721" y="3541954"/>
                  <a:pt x="1690135" y="3596368"/>
                  <a:pt x="1757257" y="3596368"/>
                </a:cubicBezTo>
                <a:lnTo>
                  <a:pt x="2187409" y="3596368"/>
                </a:lnTo>
                <a:cubicBezTo>
                  <a:pt x="2254531" y="3596368"/>
                  <a:pt x="2308945" y="3541954"/>
                  <a:pt x="2308945" y="3474832"/>
                </a:cubicBezTo>
                <a:cubicBezTo>
                  <a:pt x="2308945" y="3407710"/>
                  <a:pt x="2254531" y="3353296"/>
                  <a:pt x="2187409" y="3353296"/>
                </a:cubicBezTo>
                <a:close/>
                <a:moveTo>
                  <a:pt x="492288" y="2449553"/>
                </a:moveTo>
                <a:lnTo>
                  <a:pt x="472244" y="2517369"/>
                </a:lnTo>
                <a:lnTo>
                  <a:pt x="3438134" y="2517369"/>
                </a:lnTo>
                <a:lnTo>
                  <a:pt x="3418090" y="2449553"/>
                </a:lnTo>
                <a:close/>
                <a:moveTo>
                  <a:pt x="432162" y="2249610"/>
                </a:moveTo>
                <a:lnTo>
                  <a:pt x="3478215" y="2249610"/>
                </a:lnTo>
                <a:lnTo>
                  <a:pt x="3910377" y="3711740"/>
                </a:lnTo>
                <a:lnTo>
                  <a:pt x="0" y="3711740"/>
                </a:lnTo>
                <a:close/>
                <a:moveTo>
                  <a:pt x="1637280" y="544956"/>
                </a:moveTo>
                <a:cubicBezTo>
                  <a:pt x="1626413" y="544956"/>
                  <a:pt x="1615547" y="549102"/>
                  <a:pt x="1607256" y="557393"/>
                </a:cubicBezTo>
                <a:lnTo>
                  <a:pt x="796281" y="1368368"/>
                </a:lnTo>
                <a:cubicBezTo>
                  <a:pt x="779699" y="1384950"/>
                  <a:pt x="779699" y="1411834"/>
                  <a:pt x="796281" y="1428415"/>
                </a:cubicBezTo>
                <a:lnTo>
                  <a:pt x="825565" y="1457699"/>
                </a:lnTo>
                <a:cubicBezTo>
                  <a:pt x="842147" y="1474281"/>
                  <a:pt x="869031" y="1474281"/>
                  <a:pt x="885612" y="1457699"/>
                </a:cubicBezTo>
                <a:lnTo>
                  <a:pt x="1696588" y="646724"/>
                </a:lnTo>
                <a:cubicBezTo>
                  <a:pt x="1713169" y="630143"/>
                  <a:pt x="1713169" y="603258"/>
                  <a:pt x="1696588" y="586677"/>
                </a:cubicBezTo>
                <a:lnTo>
                  <a:pt x="1667304" y="557393"/>
                </a:lnTo>
                <a:cubicBezTo>
                  <a:pt x="1659013" y="549102"/>
                  <a:pt x="1648146" y="544956"/>
                  <a:pt x="1637280" y="544956"/>
                </a:cubicBezTo>
                <a:close/>
                <a:moveTo>
                  <a:pt x="1372791" y="439020"/>
                </a:moveTo>
                <a:cubicBezTo>
                  <a:pt x="1361925" y="439020"/>
                  <a:pt x="1351058" y="443165"/>
                  <a:pt x="1342767" y="451456"/>
                </a:cubicBezTo>
                <a:lnTo>
                  <a:pt x="851745" y="942478"/>
                </a:lnTo>
                <a:cubicBezTo>
                  <a:pt x="835164" y="959060"/>
                  <a:pt x="835164" y="985944"/>
                  <a:pt x="851745" y="1002526"/>
                </a:cubicBezTo>
                <a:lnTo>
                  <a:pt x="881029" y="1031810"/>
                </a:lnTo>
                <a:cubicBezTo>
                  <a:pt x="897611" y="1048392"/>
                  <a:pt x="924495" y="1048392"/>
                  <a:pt x="941077" y="1031810"/>
                </a:cubicBezTo>
                <a:lnTo>
                  <a:pt x="1432099" y="540788"/>
                </a:lnTo>
                <a:cubicBezTo>
                  <a:pt x="1448681" y="524206"/>
                  <a:pt x="1448681" y="497322"/>
                  <a:pt x="1432099" y="480740"/>
                </a:cubicBezTo>
                <a:lnTo>
                  <a:pt x="1402815" y="451456"/>
                </a:lnTo>
                <a:cubicBezTo>
                  <a:pt x="1394524" y="443165"/>
                  <a:pt x="1383658" y="439020"/>
                  <a:pt x="1372791" y="439020"/>
                </a:cubicBezTo>
                <a:close/>
                <a:moveTo>
                  <a:pt x="864042" y="270000"/>
                </a:moveTo>
                <a:lnTo>
                  <a:pt x="2945402" y="270000"/>
                </a:lnTo>
                <a:cubicBezTo>
                  <a:pt x="3094522" y="270000"/>
                  <a:pt x="3215407" y="390885"/>
                  <a:pt x="3215407" y="540005"/>
                </a:cubicBezTo>
                <a:lnTo>
                  <a:pt x="3215407" y="1619995"/>
                </a:lnTo>
                <a:cubicBezTo>
                  <a:pt x="3215407" y="1769115"/>
                  <a:pt x="3094522" y="1890000"/>
                  <a:pt x="2945402" y="1890000"/>
                </a:cubicBezTo>
                <a:lnTo>
                  <a:pt x="864042" y="1890000"/>
                </a:lnTo>
                <a:cubicBezTo>
                  <a:pt x="714922" y="1890000"/>
                  <a:pt x="594037" y="1769115"/>
                  <a:pt x="594037" y="1619995"/>
                </a:cubicBezTo>
                <a:lnTo>
                  <a:pt x="594037" y="540005"/>
                </a:lnTo>
                <a:cubicBezTo>
                  <a:pt x="594037" y="390885"/>
                  <a:pt x="714922" y="270000"/>
                  <a:pt x="864042" y="270000"/>
                </a:cubicBezTo>
                <a:close/>
                <a:moveTo>
                  <a:pt x="804042" y="180000"/>
                </a:moveTo>
                <a:cubicBezTo>
                  <a:pt x="638353" y="180000"/>
                  <a:pt x="504036" y="314317"/>
                  <a:pt x="504036" y="480006"/>
                </a:cubicBezTo>
                <a:lnTo>
                  <a:pt x="504036" y="1679994"/>
                </a:lnTo>
                <a:cubicBezTo>
                  <a:pt x="504036" y="1845683"/>
                  <a:pt x="638353" y="1980000"/>
                  <a:pt x="804042" y="1980000"/>
                </a:cubicBezTo>
                <a:lnTo>
                  <a:pt x="3027043" y="1980000"/>
                </a:lnTo>
                <a:cubicBezTo>
                  <a:pt x="3192732" y="1980000"/>
                  <a:pt x="3327049" y="1845683"/>
                  <a:pt x="3327049" y="1679994"/>
                </a:cubicBezTo>
                <a:lnTo>
                  <a:pt x="3327049" y="480006"/>
                </a:lnTo>
                <a:cubicBezTo>
                  <a:pt x="3327049" y="314317"/>
                  <a:pt x="3192732" y="180000"/>
                  <a:pt x="3027043" y="180000"/>
                </a:cubicBezTo>
                <a:close/>
                <a:moveTo>
                  <a:pt x="684043" y="0"/>
                </a:moveTo>
                <a:lnTo>
                  <a:pt x="3190330" y="0"/>
                </a:lnTo>
                <a:cubicBezTo>
                  <a:pt x="3389156" y="0"/>
                  <a:pt x="3550337" y="161181"/>
                  <a:pt x="3550337" y="360007"/>
                </a:cubicBezTo>
                <a:lnTo>
                  <a:pt x="3550337" y="1799993"/>
                </a:lnTo>
                <a:cubicBezTo>
                  <a:pt x="3550337" y="1998819"/>
                  <a:pt x="3389156" y="2160000"/>
                  <a:pt x="3190330" y="2160000"/>
                </a:cubicBezTo>
                <a:lnTo>
                  <a:pt x="684043" y="2160000"/>
                </a:lnTo>
                <a:cubicBezTo>
                  <a:pt x="485217" y="2160000"/>
                  <a:pt x="324036" y="1998819"/>
                  <a:pt x="324036" y="1799993"/>
                </a:cubicBezTo>
                <a:lnTo>
                  <a:pt x="324036" y="360007"/>
                </a:lnTo>
                <a:cubicBezTo>
                  <a:pt x="324036" y="161181"/>
                  <a:pt x="485217" y="0"/>
                  <a:pt x="6840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Oval 7">
            <a:extLst>
              <a:ext uri="{FF2B5EF4-FFF2-40B4-BE49-F238E27FC236}">
                <a16:creationId xmlns:a16="http://schemas.microsoft.com/office/drawing/2014/main" id="{5A2740CA-A409-4A6C-A311-23830CF27340}"/>
              </a:ext>
            </a:extLst>
          </p:cNvPr>
          <p:cNvSpPr/>
          <p:nvPr/>
        </p:nvSpPr>
        <p:spPr>
          <a:xfrm>
            <a:off x="5696556" y="3600237"/>
            <a:ext cx="308516" cy="405255"/>
          </a:xfrm>
          <a:custGeom>
            <a:avLst/>
            <a:gdLst/>
            <a:ahLst/>
            <a:cxnLst/>
            <a:rect l="l" t="t" r="r" b="b"/>
            <a:pathLst>
              <a:path w="3025265" h="3973870">
                <a:moveTo>
                  <a:pt x="1048235" y="955278"/>
                </a:moveTo>
                <a:cubicBezTo>
                  <a:pt x="1143886" y="955278"/>
                  <a:pt x="1221426" y="1089843"/>
                  <a:pt x="1221426" y="1255837"/>
                </a:cubicBezTo>
                <a:cubicBezTo>
                  <a:pt x="1221426" y="1421831"/>
                  <a:pt x="1143886" y="1556396"/>
                  <a:pt x="1048235" y="1556396"/>
                </a:cubicBezTo>
                <a:cubicBezTo>
                  <a:pt x="952584" y="1556396"/>
                  <a:pt x="875044" y="1421831"/>
                  <a:pt x="875044" y="1255837"/>
                </a:cubicBezTo>
                <a:cubicBezTo>
                  <a:pt x="875044" y="1089843"/>
                  <a:pt x="952584" y="955278"/>
                  <a:pt x="1048235" y="955278"/>
                </a:cubicBezTo>
                <a:close/>
                <a:moveTo>
                  <a:pt x="805954" y="648071"/>
                </a:moveTo>
                <a:lnTo>
                  <a:pt x="805954" y="1853034"/>
                </a:lnTo>
                <a:cubicBezTo>
                  <a:pt x="805954" y="1947724"/>
                  <a:pt x="869395" y="2027597"/>
                  <a:pt x="956357" y="2051540"/>
                </a:cubicBezTo>
                <a:lnTo>
                  <a:pt x="956356" y="2473030"/>
                </a:lnTo>
                <a:cubicBezTo>
                  <a:pt x="956356" y="2523517"/>
                  <a:pt x="997284" y="2564445"/>
                  <a:pt x="1047771" y="2564445"/>
                </a:cubicBezTo>
                <a:cubicBezTo>
                  <a:pt x="1098258" y="2564445"/>
                  <a:pt x="1139186" y="2523517"/>
                  <a:pt x="1139186" y="2473030"/>
                </a:cubicBezTo>
                <a:lnTo>
                  <a:pt x="1139186" y="2051828"/>
                </a:lnTo>
                <a:cubicBezTo>
                  <a:pt x="1226618" y="2028173"/>
                  <a:pt x="1290517" y="1948066"/>
                  <a:pt x="1290517" y="1853034"/>
                </a:cubicBezTo>
                <a:lnTo>
                  <a:pt x="1290517" y="649328"/>
                </a:lnTo>
                <a:cubicBezTo>
                  <a:pt x="1740927" y="708507"/>
                  <a:pt x="2088232" y="1094132"/>
                  <a:pt x="2088232" y="1560875"/>
                </a:cubicBezTo>
                <a:lnTo>
                  <a:pt x="2088232" y="2137870"/>
                </a:lnTo>
                <a:lnTo>
                  <a:pt x="2088233" y="2137870"/>
                </a:lnTo>
                <a:lnTo>
                  <a:pt x="2088233" y="3055870"/>
                </a:lnTo>
                <a:cubicBezTo>
                  <a:pt x="2088233" y="3562867"/>
                  <a:pt x="1677230" y="3973870"/>
                  <a:pt x="1170233" y="3973870"/>
                </a:cubicBezTo>
                <a:lnTo>
                  <a:pt x="918001" y="3973870"/>
                </a:lnTo>
                <a:cubicBezTo>
                  <a:pt x="411004" y="3973870"/>
                  <a:pt x="1" y="3562867"/>
                  <a:pt x="1" y="3055870"/>
                </a:cubicBezTo>
                <a:lnTo>
                  <a:pt x="1" y="2152339"/>
                </a:lnTo>
                <a:lnTo>
                  <a:pt x="0" y="2152339"/>
                </a:lnTo>
                <a:lnTo>
                  <a:pt x="0" y="1560875"/>
                </a:lnTo>
                <a:cubicBezTo>
                  <a:pt x="0" y="1091278"/>
                  <a:pt x="351565" y="703794"/>
                  <a:pt x="805954" y="648071"/>
                </a:cubicBezTo>
                <a:close/>
                <a:moveTo>
                  <a:pt x="1619797" y="91"/>
                </a:moveTo>
                <a:cubicBezTo>
                  <a:pt x="1732841" y="1988"/>
                  <a:pt x="1845389" y="33430"/>
                  <a:pt x="1945434" y="94215"/>
                </a:cubicBezTo>
                <a:cubicBezTo>
                  <a:pt x="2133478" y="208468"/>
                  <a:pt x="2249869" y="409692"/>
                  <a:pt x="2255221" y="627780"/>
                </a:cubicBezTo>
                <a:lnTo>
                  <a:pt x="2257891" y="627572"/>
                </a:lnTo>
                <a:cubicBezTo>
                  <a:pt x="2272309" y="812739"/>
                  <a:pt x="2385479" y="975734"/>
                  <a:pt x="2553934" y="1053951"/>
                </a:cubicBezTo>
                <a:cubicBezTo>
                  <a:pt x="2706200" y="1124651"/>
                  <a:pt x="2882234" y="1116149"/>
                  <a:pt x="3025265" y="1032491"/>
                </a:cubicBezTo>
                <a:lnTo>
                  <a:pt x="3025265" y="1181594"/>
                </a:lnTo>
                <a:cubicBezTo>
                  <a:pt x="2858744" y="1255002"/>
                  <a:pt x="2666516" y="1253932"/>
                  <a:pt x="2497514" y="1175460"/>
                </a:cubicBezTo>
                <a:cubicBezTo>
                  <a:pt x="2293602" y="1080779"/>
                  <a:pt x="2153951" y="887555"/>
                  <a:pt x="2128339" y="665512"/>
                </a:cubicBezTo>
                <a:lnTo>
                  <a:pt x="2122734" y="665324"/>
                </a:lnTo>
                <a:cubicBezTo>
                  <a:pt x="2128967" y="479701"/>
                  <a:pt x="2034597" y="305147"/>
                  <a:pt x="1875870" y="208708"/>
                </a:cubicBezTo>
                <a:cubicBezTo>
                  <a:pt x="1717143" y="112268"/>
                  <a:pt x="1518741" y="108938"/>
                  <a:pt x="1356867" y="199997"/>
                </a:cubicBezTo>
                <a:cubicBezTo>
                  <a:pt x="1194993" y="291056"/>
                  <a:pt x="1094818" y="462344"/>
                  <a:pt x="1094818" y="648071"/>
                </a:cubicBezTo>
                <a:lnTo>
                  <a:pt x="960849" y="648071"/>
                </a:lnTo>
                <a:cubicBezTo>
                  <a:pt x="960849" y="413945"/>
                  <a:pt x="1087128" y="198021"/>
                  <a:pt x="1291185" y="83234"/>
                </a:cubicBezTo>
                <a:cubicBezTo>
                  <a:pt x="1393213" y="25840"/>
                  <a:pt x="1506753" y="-1807"/>
                  <a:pt x="1619797" y="9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Rounded Rectangle 12">
            <a:extLst>
              <a:ext uri="{FF2B5EF4-FFF2-40B4-BE49-F238E27FC236}">
                <a16:creationId xmlns:a16="http://schemas.microsoft.com/office/drawing/2014/main" id="{163DCDDB-2DBA-43E2-A28D-79CF9926CB35}"/>
              </a:ext>
            </a:extLst>
          </p:cNvPr>
          <p:cNvSpPr>
            <a:spLocks noChangeAspect="1"/>
          </p:cNvSpPr>
          <p:nvPr/>
        </p:nvSpPr>
        <p:spPr>
          <a:xfrm>
            <a:off x="1168998" y="3618011"/>
            <a:ext cx="310571" cy="370101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Rounded Rectangle 1">
            <a:extLst>
              <a:ext uri="{FF2B5EF4-FFF2-40B4-BE49-F238E27FC236}">
                <a16:creationId xmlns:a16="http://schemas.microsoft.com/office/drawing/2014/main" id="{CB5CBCBA-0950-4870-9FFF-D70B1B35EDC9}"/>
              </a:ext>
            </a:extLst>
          </p:cNvPr>
          <p:cNvSpPr>
            <a:spLocks/>
          </p:cNvSpPr>
          <p:nvPr/>
        </p:nvSpPr>
        <p:spPr>
          <a:xfrm>
            <a:off x="4171903" y="3659668"/>
            <a:ext cx="327776" cy="327776"/>
          </a:xfrm>
          <a:custGeom>
            <a:avLst/>
            <a:gdLst/>
            <a:ahLst/>
            <a:cxnLst/>
            <a:rect l="l" t="t" r="r" b="b"/>
            <a:pathLst>
              <a:path w="3888432" h="3902714">
                <a:moveTo>
                  <a:pt x="1113894" y="3227140"/>
                </a:moveTo>
                <a:lnTo>
                  <a:pt x="2774538" y="3227140"/>
                </a:lnTo>
                <a:cubicBezTo>
                  <a:pt x="2813020" y="3227140"/>
                  <a:pt x="2844216" y="3258336"/>
                  <a:pt x="2844216" y="3296818"/>
                </a:cubicBezTo>
                <a:lnTo>
                  <a:pt x="2844216" y="3337462"/>
                </a:lnTo>
                <a:cubicBezTo>
                  <a:pt x="2844216" y="3375944"/>
                  <a:pt x="2813020" y="3407140"/>
                  <a:pt x="2774538" y="3407140"/>
                </a:cubicBezTo>
                <a:lnTo>
                  <a:pt x="1113894" y="3407140"/>
                </a:lnTo>
                <a:cubicBezTo>
                  <a:pt x="1075412" y="3407140"/>
                  <a:pt x="1044216" y="3375944"/>
                  <a:pt x="1044216" y="3337462"/>
                </a:cubicBezTo>
                <a:lnTo>
                  <a:pt x="1044216" y="3296818"/>
                </a:lnTo>
                <a:cubicBezTo>
                  <a:pt x="1044216" y="3258336"/>
                  <a:pt x="1075412" y="3227140"/>
                  <a:pt x="1113894" y="3227140"/>
                </a:cubicBezTo>
                <a:close/>
                <a:moveTo>
                  <a:pt x="1111898" y="2923315"/>
                </a:moveTo>
                <a:lnTo>
                  <a:pt x="2772542" y="2923315"/>
                </a:lnTo>
                <a:cubicBezTo>
                  <a:pt x="2811024" y="2923315"/>
                  <a:pt x="2842220" y="2954511"/>
                  <a:pt x="2842220" y="2992993"/>
                </a:cubicBezTo>
                <a:lnTo>
                  <a:pt x="2842220" y="3033637"/>
                </a:lnTo>
                <a:cubicBezTo>
                  <a:pt x="2842220" y="3072119"/>
                  <a:pt x="2811024" y="3103315"/>
                  <a:pt x="2772542" y="3103315"/>
                </a:cubicBezTo>
                <a:lnTo>
                  <a:pt x="1111898" y="3103315"/>
                </a:lnTo>
                <a:cubicBezTo>
                  <a:pt x="1073416" y="3103315"/>
                  <a:pt x="1042220" y="3072119"/>
                  <a:pt x="1042220" y="3033637"/>
                </a:cubicBezTo>
                <a:lnTo>
                  <a:pt x="1042220" y="2992993"/>
                </a:lnTo>
                <a:cubicBezTo>
                  <a:pt x="1042220" y="2954511"/>
                  <a:pt x="1073416" y="2923315"/>
                  <a:pt x="1111898" y="2923315"/>
                </a:cubicBezTo>
                <a:close/>
                <a:moveTo>
                  <a:pt x="495275" y="2664296"/>
                </a:moveTo>
                <a:lnTo>
                  <a:pt x="853982" y="2664296"/>
                </a:lnTo>
                <a:lnTo>
                  <a:pt x="853982" y="3560524"/>
                </a:lnTo>
                <a:lnTo>
                  <a:pt x="3006222" y="3560524"/>
                </a:lnTo>
                <a:lnTo>
                  <a:pt x="3006222" y="2664296"/>
                </a:lnTo>
                <a:lnTo>
                  <a:pt x="3364929" y="2664296"/>
                </a:lnTo>
                <a:lnTo>
                  <a:pt x="3364929" y="3902714"/>
                </a:lnTo>
                <a:lnTo>
                  <a:pt x="495275" y="3902714"/>
                </a:lnTo>
                <a:close/>
                <a:moveTo>
                  <a:pt x="1113894" y="2619490"/>
                </a:moveTo>
                <a:lnTo>
                  <a:pt x="2774538" y="2619490"/>
                </a:lnTo>
                <a:cubicBezTo>
                  <a:pt x="2813020" y="2619490"/>
                  <a:pt x="2844216" y="2650686"/>
                  <a:pt x="2844216" y="2689168"/>
                </a:cubicBezTo>
                <a:lnTo>
                  <a:pt x="2844216" y="2729812"/>
                </a:lnTo>
                <a:cubicBezTo>
                  <a:pt x="2844216" y="2768294"/>
                  <a:pt x="2813020" y="2799490"/>
                  <a:pt x="2774538" y="2799490"/>
                </a:cubicBezTo>
                <a:lnTo>
                  <a:pt x="1113894" y="2799490"/>
                </a:lnTo>
                <a:cubicBezTo>
                  <a:pt x="1075412" y="2799490"/>
                  <a:pt x="1044216" y="2768294"/>
                  <a:pt x="1044216" y="2729812"/>
                </a:cubicBezTo>
                <a:lnTo>
                  <a:pt x="1044216" y="2689168"/>
                </a:lnTo>
                <a:cubicBezTo>
                  <a:pt x="1044216" y="2650686"/>
                  <a:pt x="1075412" y="2619490"/>
                  <a:pt x="1113894" y="2619490"/>
                </a:cubicBezTo>
                <a:close/>
                <a:moveTo>
                  <a:pt x="3183220" y="1512740"/>
                </a:moveTo>
                <a:cubicBezTo>
                  <a:pt x="3130821" y="1512740"/>
                  <a:pt x="3088344" y="1555217"/>
                  <a:pt x="3088344" y="1607616"/>
                </a:cubicBezTo>
                <a:lnTo>
                  <a:pt x="3088344" y="1777903"/>
                </a:lnTo>
                <a:cubicBezTo>
                  <a:pt x="3088344" y="1830302"/>
                  <a:pt x="3130821" y="1872779"/>
                  <a:pt x="3183220" y="1872779"/>
                </a:cubicBezTo>
                <a:lnTo>
                  <a:pt x="3334111" y="1872779"/>
                </a:lnTo>
                <a:cubicBezTo>
                  <a:pt x="3386510" y="1872779"/>
                  <a:pt x="3428987" y="1830302"/>
                  <a:pt x="3428987" y="1777903"/>
                </a:cubicBezTo>
                <a:lnTo>
                  <a:pt x="3428987" y="1607616"/>
                </a:lnTo>
                <a:cubicBezTo>
                  <a:pt x="3428987" y="1555217"/>
                  <a:pt x="3386510" y="1512740"/>
                  <a:pt x="3334111" y="1512740"/>
                </a:cubicBezTo>
                <a:close/>
                <a:moveTo>
                  <a:pt x="317370" y="1192161"/>
                </a:moveTo>
                <a:lnTo>
                  <a:pt x="3571062" y="1192161"/>
                </a:lnTo>
                <a:cubicBezTo>
                  <a:pt x="3746341" y="1192161"/>
                  <a:pt x="3888432" y="1369515"/>
                  <a:pt x="3888432" y="1588294"/>
                </a:cubicBezTo>
                <a:lnTo>
                  <a:pt x="3888432" y="3172779"/>
                </a:lnTo>
                <a:cubicBezTo>
                  <a:pt x="3888432" y="3391558"/>
                  <a:pt x="3746341" y="3568912"/>
                  <a:pt x="3571062" y="3568912"/>
                </a:cubicBezTo>
                <a:lnTo>
                  <a:pt x="3484959" y="3568912"/>
                </a:lnTo>
                <a:lnTo>
                  <a:pt x="3484959" y="2490370"/>
                </a:lnTo>
                <a:lnTo>
                  <a:pt x="388615" y="2490370"/>
                </a:lnTo>
                <a:lnTo>
                  <a:pt x="388615" y="3568912"/>
                </a:lnTo>
                <a:lnTo>
                  <a:pt x="317370" y="3568912"/>
                </a:lnTo>
                <a:cubicBezTo>
                  <a:pt x="142091" y="3568912"/>
                  <a:pt x="0" y="3391558"/>
                  <a:pt x="0" y="3172779"/>
                </a:cubicBezTo>
                <a:lnTo>
                  <a:pt x="0" y="1588294"/>
                </a:lnTo>
                <a:cubicBezTo>
                  <a:pt x="0" y="1369515"/>
                  <a:pt x="142091" y="1192161"/>
                  <a:pt x="317370" y="1192161"/>
                </a:cubicBezTo>
                <a:close/>
                <a:moveTo>
                  <a:pt x="3010811" y="792088"/>
                </a:moveTo>
                <a:lnTo>
                  <a:pt x="3369518" y="792088"/>
                </a:lnTo>
                <a:lnTo>
                  <a:pt x="3369518" y="1080119"/>
                </a:lnTo>
                <a:lnTo>
                  <a:pt x="3010811" y="1080119"/>
                </a:lnTo>
                <a:close/>
                <a:moveTo>
                  <a:pt x="2700857" y="0"/>
                </a:moveTo>
                <a:lnTo>
                  <a:pt x="3329483" y="698376"/>
                </a:lnTo>
                <a:lnTo>
                  <a:pt x="2700857" y="698376"/>
                </a:lnTo>
                <a:close/>
                <a:moveTo>
                  <a:pt x="499864" y="0"/>
                </a:moveTo>
                <a:lnTo>
                  <a:pt x="2592288" y="0"/>
                </a:lnTo>
                <a:lnTo>
                  <a:pt x="2592288" y="298450"/>
                </a:lnTo>
                <a:lnTo>
                  <a:pt x="858571" y="298450"/>
                </a:lnTo>
                <a:lnTo>
                  <a:pt x="858571" y="1080119"/>
                </a:lnTo>
                <a:lnTo>
                  <a:pt x="499864" y="10801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584E2B-2EB1-4B58-AA6B-F14E9CD5AEAF}"/>
              </a:ext>
            </a:extLst>
          </p:cNvPr>
          <p:cNvSpPr txBox="1"/>
          <p:nvPr/>
        </p:nvSpPr>
        <p:spPr>
          <a:xfrm>
            <a:off x="682038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E1BDF84-8750-4F2D-88F8-402618A7F9B9}"/>
              </a:ext>
            </a:extLst>
          </p:cNvPr>
          <p:cNvSpPr txBox="1"/>
          <p:nvPr/>
        </p:nvSpPr>
        <p:spPr>
          <a:xfrm>
            <a:off x="2193605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D6CEE12-391A-4297-B8CC-BFAEBC458AD1}"/>
              </a:ext>
            </a:extLst>
          </p:cNvPr>
          <p:cNvSpPr txBox="1"/>
          <p:nvPr/>
        </p:nvSpPr>
        <p:spPr>
          <a:xfrm>
            <a:off x="3705172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F470125-E3B5-4919-9B73-2B654283C569}"/>
              </a:ext>
            </a:extLst>
          </p:cNvPr>
          <p:cNvSpPr txBox="1"/>
          <p:nvPr/>
        </p:nvSpPr>
        <p:spPr>
          <a:xfrm>
            <a:off x="5216739" y="4221329"/>
            <a:ext cx="1250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 and Text.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F16925D5-60D4-434F-8341-01751A7AFEA4}"/>
              </a:ext>
            </a:extLst>
          </p:cNvPr>
          <p:cNvGrpSpPr/>
          <p:nvPr/>
        </p:nvGrpSpPr>
        <p:grpSpPr>
          <a:xfrm>
            <a:off x="384074" y="1885658"/>
            <a:ext cx="6252754" cy="4368807"/>
            <a:chOff x="5408024" y="1827673"/>
            <a:chExt cx="6252754" cy="436880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650B589-09A7-4CDE-B3E9-3CB39C3D1B0C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A4B58585-1FC9-4419-81C9-2F1D50C0F2EE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5A33DAA8-13E4-48F3-B861-39D1467EB972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69413C-F64A-4D60-B995-A65E5B6058C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E49FF70-147A-4BA5-8C42-113FEEB6C9EE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0" name="Freeform 15">
                  <a:extLst>
                    <a:ext uri="{FF2B5EF4-FFF2-40B4-BE49-F238E27FC236}">
                      <a16:creationId xmlns:a16="http://schemas.microsoft.com/office/drawing/2014/main" id="{13C351A5-468E-48C8-8BE4-6CF5C79C382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1" name="Rectangle 22">
                  <a:extLst>
                    <a:ext uri="{FF2B5EF4-FFF2-40B4-BE49-F238E27FC236}">
                      <a16:creationId xmlns:a16="http://schemas.microsoft.com/office/drawing/2014/main" id="{AACAE662-34B1-4558-A4D6-ADD7F881D8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E3457BC-FCB1-4115-B18D-565E76E6774F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" name="Freeform 18">
                  <a:extLst>
                    <a:ext uri="{FF2B5EF4-FFF2-40B4-BE49-F238E27FC236}">
                      <a16:creationId xmlns:a16="http://schemas.microsoft.com/office/drawing/2014/main" id="{AFBEF338-7C75-4098-8D62-3C431B95E29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9" name="Freeform 19">
                  <a:extLst>
                    <a:ext uri="{FF2B5EF4-FFF2-40B4-BE49-F238E27FC236}">
                      <a16:creationId xmlns:a16="http://schemas.microsoft.com/office/drawing/2014/main" id="{96FF534A-9505-4299-85F8-BCB078290F2F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A1958E7-EC9E-4FE6-91E2-581DC208832D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Freeform 21">
                  <a:extLst>
                    <a:ext uri="{FF2B5EF4-FFF2-40B4-BE49-F238E27FC236}">
                      <a16:creationId xmlns:a16="http://schemas.microsoft.com/office/drawing/2014/main" id="{2FA4D6E8-E310-4EEE-9724-340C0DD9109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" name="Rectangle 22">
                  <a:extLst>
                    <a:ext uri="{FF2B5EF4-FFF2-40B4-BE49-F238E27FC236}">
                      <a16:creationId xmlns:a16="http://schemas.microsoft.com/office/drawing/2014/main" id="{AAFF0568-B648-40C8-BA3C-0EFB5707AB1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2614B453-EDFD-43E2-86DF-81CC8D7D4BE6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" name="Freeform 24">
                  <a:extLst>
                    <a:ext uri="{FF2B5EF4-FFF2-40B4-BE49-F238E27FC236}">
                      <a16:creationId xmlns:a16="http://schemas.microsoft.com/office/drawing/2014/main" id="{85BBDE89-E6C8-46BE-9AC0-85CEBD46E28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5" name="Rectangle 22">
                  <a:extLst>
                    <a:ext uri="{FF2B5EF4-FFF2-40B4-BE49-F238E27FC236}">
                      <a16:creationId xmlns:a16="http://schemas.microsoft.com/office/drawing/2014/main" id="{B9D41B4C-B73B-4BB9-8D1F-FE1EB7664DE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3A59C05-DFE5-4359-8E34-945BBD8DF5E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" name="Freeform 27">
                  <a:extLst>
                    <a:ext uri="{FF2B5EF4-FFF2-40B4-BE49-F238E27FC236}">
                      <a16:creationId xmlns:a16="http://schemas.microsoft.com/office/drawing/2014/main" id="{4F5E3FDF-7BDA-4448-88B9-78A4C8F86B6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3" name="Freeform 28">
                  <a:extLst>
                    <a:ext uri="{FF2B5EF4-FFF2-40B4-BE49-F238E27FC236}">
                      <a16:creationId xmlns:a16="http://schemas.microsoft.com/office/drawing/2014/main" id="{BAA5A4B7-3CE3-40D4-8A89-3FEF9201B24D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11F8684-B77E-4444-A035-79DB1A96C20E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0465179-C2C4-4C99-B00D-29E61BB6928C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6" name="Freeform 15">
                  <a:extLst>
                    <a:ext uri="{FF2B5EF4-FFF2-40B4-BE49-F238E27FC236}">
                      <a16:creationId xmlns:a16="http://schemas.microsoft.com/office/drawing/2014/main" id="{0A1EDD07-441E-47AA-AC1C-E2CF034BE8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7" name="Rectangle 22">
                  <a:extLst>
                    <a:ext uri="{FF2B5EF4-FFF2-40B4-BE49-F238E27FC236}">
                      <a16:creationId xmlns:a16="http://schemas.microsoft.com/office/drawing/2014/main" id="{DA2E4BDA-B396-4B94-AF07-B6B28054F03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3DC495C-53D4-4D31-B49A-5450F0DBEE2E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4" name="Freeform 18">
                  <a:extLst>
                    <a:ext uri="{FF2B5EF4-FFF2-40B4-BE49-F238E27FC236}">
                      <a16:creationId xmlns:a16="http://schemas.microsoft.com/office/drawing/2014/main" id="{B77FAD7C-99FD-43C3-BDA4-493E2B58723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35" name="Freeform 19">
                  <a:extLst>
                    <a:ext uri="{FF2B5EF4-FFF2-40B4-BE49-F238E27FC236}">
                      <a16:creationId xmlns:a16="http://schemas.microsoft.com/office/drawing/2014/main" id="{E63DA7E0-4319-4908-B198-7E24C8CA2842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D3093229-EF78-43C2-BA82-89B6DF4363FE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2" name="Freeform 21">
                  <a:extLst>
                    <a:ext uri="{FF2B5EF4-FFF2-40B4-BE49-F238E27FC236}">
                      <a16:creationId xmlns:a16="http://schemas.microsoft.com/office/drawing/2014/main" id="{4F067308-B37A-4B0B-94A9-782FDEC56967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3" name="Rectangle 22">
                  <a:extLst>
                    <a:ext uri="{FF2B5EF4-FFF2-40B4-BE49-F238E27FC236}">
                      <a16:creationId xmlns:a16="http://schemas.microsoft.com/office/drawing/2014/main" id="{068DE7F2-EA13-4C4C-8292-E3A971CF7F3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681FE028-33C0-4C44-AE33-A34F4112E562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0" name="Freeform 24">
                  <a:extLst>
                    <a:ext uri="{FF2B5EF4-FFF2-40B4-BE49-F238E27FC236}">
                      <a16:creationId xmlns:a16="http://schemas.microsoft.com/office/drawing/2014/main" id="{989983BC-B2FC-4AAB-BDDD-030BE6589ED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31" name="Rectangle 22">
                  <a:extLst>
                    <a:ext uri="{FF2B5EF4-FFF2-40B4-BE49-F238E27FC236}">
                      <a16:creationId xmlns:a16="http://schemas.microsoft.com/office/drawing/2014/main" id="{58568D72-2A6B-4E1F-B936-118A05434639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6FFA59B6-ED15-49B6-85BA-1C30271B409C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8" name="Freeform 27">
                  <a:extLst>
                    <a:ext uri="{FF2B5EF4-FFF2-40B4-BE49-F238E27FC236}">
                      <a16:creationId xmlns:a16="http://schemas.microsoft.com/office/drawing/2014/main" id="{03E03775-F04B-43B0-9BA9-FBE72C89C8FC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29" name="Freeform 28">
                  <a:extLst>
                    <a:ext uri="{FF2B5EF4-FFF2-40B4-BE49-F238E27FC236}">
                      <a16:creationId xmlns:a16="http://schemas.microsoft.com/office/drawing/2014/main" id="{F08F5AF4-731B-4B82-B9D1-2DE415CCAA35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A0F72B-93A5-4775-BBD2-75B2EBB43AF4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4CE7CB29-9C66-46D7-A00C-0BEC06DD5928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298179E3-BB38-43E1-9459-E4D8B214E053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5B11D397-33CC-4EE3-97E0-949DF59A6952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A8D3E756-7CD6-475C-A978-C67FFDA412C3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3D08A49-7BDE-4F6A-9775-A9715C078B77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D2F02A1A-46EE-4EF8-9E24-F2A60210955C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0F20D57C-63A1-4913-BB89-F1A421D1D269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E189515E-AEC9-4BA6-9469-C9FAADD0EBB6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3CB62789-DCCF-472D-A1A4-C74AE9F89B22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EB912EC-D19C-475D-A651-AFEEB9A7B1B2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8" name="Graphic 81">
                  <a:extLst>
                    <a:ext uri="{FF2B5EF4-FFF2-40B4-BE49-F238E27FC236}">
                      <a16:creationId xmlns:a16="http://schemas.microsoft.com/office/drawing/2014/main" id="{D8C3E909-62B2-46EE-AA42-1437F983AAF8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49" name="Freeform: Shape 48">
                    <a:extLst>
                      <a:ext uri="{FF2B5EF4-FFF2-40B4-BE49-F238E27FC236}">
                        <a16:creationId xmlns:a16="http://schemas.microsoft.com/office/drawing/2014/main" id="{3F029776-10AF-4F56-A7DA-6E3D2E132885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6EE383CB-1794-4DFD-BF0E-7077823952C5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69AF666A-B10C-4B66-90AC-796E32230E71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196757E1-7F74-4BF1-BA08-5D710C99F9B0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0600A379-A152-4B6E-83FA-D01C7BBB86F9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9AE6F67D-AC40-4A01-9D11-72C15BE1DEB5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DF002DB2-EF01-4C45-B393-3CF636FD5EFC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CE349C8B-8539-4433-888A-6EF7C22F90A4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AB05A5FD-8798-4935-AB00-E742B7E2EE6B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A40A63B9-5379-4538-B38E-56F36175B858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5E30144D-A3E5-4F83-982F-05732429E3E3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90463F0E-4C81-432F-8BA2-D09001970AA1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7849E204-D21B-4D4A-AC7E-7EC2B99D46C8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3FC6045D-571D-4745-8364-EE0F628729A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20A237C-8E0D-4025-A1A8-26EE10CCEAAC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02F98A5C-94A9-46EB-B074-E1D2556A6A18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5" name="Graphic 29">
                <a:extLst>
                  <a:ext uri="{FF2B5EF4-FFF2-40B4-BE49-F238E27FC236}">
                    <a16:creationId xmlns:a16="http://schemas.microsoft.com/office/drawing/2014/main" id="{4B4734AB-DC60-43AA-B8EF-634A49BD37F4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AABAE64-6EE1-44E1-9E08-C5FD8A8B14A3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FA5976AA-94D7-455C-A5E5-1BA24BF00887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15407E7D-81BF-4436-A980-A63280309EA6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55FF5E14-342A-4CAB-A1D2-2CBCFF3C3F95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0" name="Trapezoid 24">
                <a:extLst>
                  <a:ext uri="{FF2B5EF4-FFF2-40B4-BE49-F238E27FC236}">
                    <a16:creationId xmlns:a16="http://schemas.microsoft.com/office/drawing/2014/main" id="{E2EF02ED-1E9F-46C1-B639-726956FB4AE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1" name="Oval 21">
                <a:extLst>
                  <a:ext uri="{FF2B5EF4-FFF2-40B4-BE49-F238E27FC236}">
                    <a16:creationId xmlns:a16="http://schemas.microsoft.com/office/drawing/2014/main" id="{634BAA8E-9D75-4D22-93C2-533B45215C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DCFEF1F-C104-48C2-8EE4-BF5F2C4DBF26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73" name="Frame 1">
                <a:extLst>
                  <a:ext uri="{FF2B5EF4-FFF2-40B4-BE49-F238E27FC236}">
                    <a16:creationId xmlns:a16="http://schemas.microsoft.com/office/drawing/2014/main" id="{B522D0B1-FE03-4ABD-90F5-622C6683B829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75" name="Oval 74">
            <a:extLst>
              <a:ext uri="{FF2B5EF4-FFF2-40B4-BE49-F238E27FC236}">
                <a16:creationId xmlns:a16="http://schemas.microsoft.com/office/drawing/2014/main" id="{411C1573-7F60-404A-ACB6-11B419415E8F}"/>
              </a:ext>
            </a:extLst>
          </p:cNvPr>
          <p:cNvSpPr/>
          <p:nvPr/>
        </p:nvSpPr>
        <p:spPr>
          <a:xfrm>
            <a:off x="7162521" y="1937581"/>
            <a:ext cx="191260" cy="19126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E836328-2F51-4311-9C5B-EAE53C5D8847}"/>
              </a:ext>
            </a:extLst>
          </p:cNvPr>
          <p:cNvSpPr/>
          <p:nvPr/>
        </p:nvSpPr>
        <p:spPr>
          <a:xfrm>
            <a:off x="7162521" y="2432197"/>
            <a:ext cx="191260" cy="191260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CC1522-6536-44E3-888D-023AAF76CA5A}"/>
              </a:ext>
            </a:extLst>
          </p:cNvPr>
          <p:cNvSpPr/>
          <p:nvPr/>
        </p:nvSpPr>
        <p:spPr>
          <a:xfrm>
            <a:off x="7162521" y="2926813"/>
            <a:ext cx="191260" cy="191260"/>
          </a:xfrm>
          <a:prstGeom prst="ellipse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6D9BB5-FDE8-475F-A765-DF716D8645D5}"/>
              </a:ext>
            </a:extLst>
          </p:cNvPr>
          <p:cNvSpPr/>
          <p:nvPr/>
        </p:nvSpPr>
        <p:spPr>
          <a:xfrm>
            <a:off x="7162521" y="3421430"/>
            <a:ext cx="191260" cy="191260"/>
          </a:xfrm>
          <a:prstGeom prst="ellipse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B74CDBD-B691-42A0-8C39-ADBE7B78ADC8}"/>
              </a:ext>
            </a:extLst>
          </p:cNvPr>
          <p:cNvSpPr txBox="1"/>
          <p:nvPr/>
        </p:nvSpPr>
        <p:spPr>
          <a:xfrm>
            <a:off x="7437393" y="1885658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</a:t>
            </a:r>
            <a:r>
              <a:rPr lang="en-US" altLang="ko-KR" sz="1200" dirty="0">
                <a:solidFill>
                  <a:schemeClr val="accent2"/>
                </a:solidFill>
              </a:rPr>
              <a:t>Create Quality 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Professional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5ABD78D-F64F-46C3-B910-66B1242A2F32}"/>
              </a:ext>
            </a:extLst>
          </p:cNvPr>
          <p:cNvSpPr txBox="1"/>
          <p:nvPr/>
        </p:nvSpPr>
        <p:spPr>
          <a:xfrm>
            <a:off x="7437393" y="2380274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3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E510547-2800-4FD5-A0AA-31CA936C9A28}"/>
              </a:ext>
            </a:extLst>
          </p:cNvPr>
          <p:cNvSpPr txBox="1"/>
          <p:nvPr/>
        </p:nvSpPr>
        <p:spPr>
          <a:xfrm>
            <a:off x="7437393" y="2874890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Professional PPT </a:t>
            </a:r>
            <a:r>
              <a:rPr lang="en-US" altLang="ko-KR" sz="1200" dirty="0">
                <a:solidFill>
                  <a:schemeClr val="accent4"/>
                </a:solidFill>
              </a:rPr>
              <a:t>Presentation</a:t>
            </a:r>
            <a:endParaRPr lang="ko-KR" altLang="en-US" sz="1200" dirty="0">
              <a:solidFill>
                <a:schemeClr val="accent4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9BC2C5F-55EC-4DC8-AB1A-393C5A5DFEFB}"/>
              </a:ext>
            </a:extLst>
          </p:cNvPr>
          <p:cNvSpPr txBox="1"/>
          <p:nvPr/>
        </p:nvSpPr>
        <p:spPr>
          <a:xfrm>
            <a:off x="7437393" y="3369507"/>
            <a:ext cx="41669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 Create Quality </a:t>
            </a:r>
            <a:r>
              <a:rPr lang="en-US" altLang="ko-KR" sz="1200" dirty="0">
                <a:solidFill>
                  <a:schemeClr val="accent5"/>
                </a:solidFill>
              </a:rPr>
              <a:t>Professional</a:t>
            </a:r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PPT Presentation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C8FFF1F-DD11-470E-9CF3-1B5BF35CE545}"/>
              </a:ext>
            </a:extLst>
          </p:cNvPr>
          <p:cNvSpPr txBox="1"/>
          <p:nvPr/>
        </p:nvSpPr>
        <p:spPr>
          <a:xfrm>
            <a:off x="7156110" y="3955094"/>
            <a:ext cx="136815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/>
                </a:solidFill>
                <a:cs typeface="Arial" pitchFamily="34" charset="0"/>
              </a:rPr>
              <a:t>60</a:t>
            </a:r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%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6D9C3BF-811F-4FE6-8D3E-28A66924D8D0}"/>
              </a:ext>
            </a:extLst>
          </p:cNvPr>
          <p:cNvSpPr txBox="1"/>
          <p:nvPr/>
        </p:nvSpPr>
        <p:spPr>
          <a:xfrm>
            <a:off x="7267959" y="4724535"/>
            <a:ext cx="4240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43463B7-6C31-47F6-8306-19D8E307A0ED}"/>
              </a:ext>
            </a:extLst>
          </p:cNvPr>
          <p:cNvSpPr txBox="1"/>
          <p:nvPr/>
        </p:nvSpPr>
        <p:spPr>
          <a:xfrm>
            <a:off x="8521597" y="3801299"/>
            <a:ext cx="29869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87" name="Round Same Side Corner Rectangle 8">
            <a:extLst>
              <a:ext uri="{FF2B5EF4-FFF2-40B4-BE49-F238E27FC236}">
                <a16:creationId xmlns:a16="http://schemas.microsoft.com/office/drawing/2014/main" id="{870446FE-4234-440B-881A-D71283F291E0}"/>
              </a:ext>
            </a:extLst>
          </p:cNvPr>
          <p:cNvSpPr/>
          <p:nvPr/>
        </p:nvSpPr>
        <p:spPr>
          <a:xfrm flipH="1">
            <a:off x="6559349" y="5548422"/>
            <a:ext cx="274173" cy="722105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DE12F5C-03B1-4165-B869-9D034EBF17FB}"/>
              </a:ext>
            </a:extLst>
          </p:cNvPr>
          <p:cNvSpPr txBox="1"/>
          <p:nvPr/>
        </p:nvSpPr>
        <p:spPr>
          <a:xfrm>
            <a:off x="6914927" y="5709420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60%</a:t>
            </a:r>
            <a:endParaRPr lang="ko-KR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0" name="Round Same Side Corner Rectangle 20">
            <a:extLst>
              <a:ext uri="{FF2B5EF4-FFF2-40B4-BE49-F238E27FC236}">
                <a16:creationId xmlns:a16="http://schemas.microsoft.com/office/drawing/2014/main" id="{CD19F7F6-8D4E-4B9F-A621-32BB58738C82}"/>
              </a:ext>
            </a:extLst>
          </p:cNvPr>
          <p:cNvSpPr/>
          <p:nvPr/>
        </p:nvSpPr>
        <p:spPr>
          <a:xfrm rot="10800000">
            <a:off x="9153670" y="5539357"/>
            <a:ext cx="347007" cy="740235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E380B7-DFD3-4C93-9269-D35A376FB3B5}"/>
              </a:ext>
            </a:extLst>
          </p:cNvPr>
          <p:cNvSpPr txBox="1"/>
          <p:nvPr/>
        </p:nvSpPr>
        <p:spPr>
          <a:xfrm>
            <a:off x="9553818" y="5709421"/>
            <a:ext cx="6923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40%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620DD3B-E845-41C0-A94F-FC933FF51359}"/>
              </a:ext>
            </a:extLst>
          </p:cNvPr>
          <p:cNvSpPr txBox="1"/>
          <p:nvPr/>
        </p:nvSpPr>
        <p:spPr>
          <a:xfrm>
            <a:off x="7603293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A88DC8E-CEC4-4728-9CFA-6AD55EFFE67C}"/>
              </a:ext>
            </a:extLst>
          </p:cNvPr>
          <p:cNvSpPr txBox="1"/>
          <p:nvPr/>
        </p:nvSpPr>
        <p:spPr>
          <a:xfrm>
            <a:off x="10249337" y="5493976"/>
            <a:ext cx="1477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zing.  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821C0FD-B5EF-4D94-BE2E-60F02BDA3D98}"/>
              </a:ext>
            </a:extLst>
          </p:cNvPr>
          <p:cNvSpPr txBox="1"/>
          <p:nvPr/>
        </p:nvSpPr>
        <p:spPr>
          <a:xfrm>
            <a:off x="8392578" y="1674674"/>
            <a:ext cx="330119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0F0CE4-1AA4-4781-A459-F01954AE5FAA}"/>
              </a:ext>
            </a:extLst>
          </p:cNvPr>
          <p:cNvSpPr txBox="1">
            <a:spLocks/>
          </p:cNvSpPr>
          <p:nvPr/>
        </p:nvSpPr>
        <p:spPr>
          <a:xfrm>
            <a:off x="8478623" y="873746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36A26A-2E3A-47AE-954E-9DF5BBE68113}"/>
              </a:ext>
            </a:extLst>
          </p:cNvPr>
          <p:cNvSpPr txBox="1">
            <a:spLocks/>
          </p:cNvSpPr>
          <p:nvPr/>
        </p:nvSpPr>
        <p:spPr>
          <a:xfrm rot="10800000">
            <a:off x="11172000" y="4824423"/>
            <a:ext cx="638713" cy="590719"/>
          </a:xfrm>
          <a:custGeom>
            <a:avLst/>
            <a:gdLst/>
            <a:ahLst/>
            <a:cxnLst/>
            <a:rect l="l" t="t" r="r" b="b"/>
            <a:pathLst>
              <a:path w="127932" h="118319">
                <a:moveTo>
                  <a:pt x="117086" y="0"/>
                </a:moveTo>
                <a:lnTo>
                  <a:pt x="127932" y="17255"/>
                </a:lnTo>
                <a:cubicBezTo>
                  <a:pt x="118894" y="21035"/>
                  <a:pt x="112238" y="26663"/>
                  <a:pt x="107966" y="34140"/>
                </a:cubicBezTo>
                <a:cubicBezTo>
                  <a:pt x="103693" y="41617"/>
                  <a:pt x="101310" y="52504"/>
                  <a:pt x="100817" y="66801"/>
                </a:cubicBezTo>
                <a:lnTo>
                  <a:pt x="123988" y="66801"/>
                </a:lnTo>
                <a:lnTo>
                  <a:pt x="123988" y="118319"/>
                </a:lnTo>
                <a:lnTo>
                  <a:pt x="76414" y="118319"/>
                </a:lnTo>
                <a:lnTo>
                  <a:pt x="76414" y="77647"/>
                </a:lnTo>
                <a:cubicBezTo>
                  <a:pt x="76414" y="55626"/>
                  <a:pt x="79043" y="39686"/>
                  <a:pt x="84302" y="29826"/>
                </a:cubicBezTo>
                <a:cubicBezTo>
                  <a:pt x="91204" y="16680"/>
                  <a:pt x="102132" y="6738"/>
                  <a:pt x="117086" y="0"/>
                </a:cubicBezTo>
                <a:close/>
                <a:moveTo>
                  <a:pt x="40672" y="0"/>
                </a:moveTo>
                <a:lnTo>
                  <a:pt x="51518" y="17255"/>
                </a:lnTo>
                <a:cubicBezTo>
                  <a:pt x="42480" y="21035"/>
                  <a:pt x="35824" y="26663"/>
                  <a:pt x="31552" y="34140"/>
                </a:cubicBezTo>
                <a:cubicBezTo>
                  <a:pt x="27279" y="41617"/>
                  <a:pt x="24896" y="52504"/>
                  <a:pt x="24403" y="66801"/>
                </a:cubicBezTo>
                <a:lnTo>
                  <a:pt x="47574" y="66801"/>
                </a:lnTo>
                <a:lnTo>
                  <a:pt x="47574" y="118319"/>
                </a:lnTo>
                <a:lnTo>
                  <a:pt x="0" y="118319"/>
                </a:lnTo>
                <a:lnTo>
                  <a:pt x="0" y="77647"/>
                </a:lnTo>
                <a:cubicBezTo>
                  <a:pt x="0" y="55626"/>
                  <a:pt x="2630" y="39686"/>
                  <a:pt x="7888" y="29826"/>
                </a:cubicBezTo>
                <a:cubicBezTo>
                  <a:pt x="14790" y="16680"/>
                  <a:pt x="25718" y="6738"/>
                  <a:pt x="406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endParaRPr lang="en-US" sz="4000" spc="300" dirty="0">
              <a:solidFill>
                <a:schemeClr val="accent5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00679DC6-FE1A-482B-90BA-0C89B207A6B2}"/>
              </a:ext>
            </a:extLst>
          </p:cNvPr>
          <p:cNvSpPr txBox="1">
            <a:spLocks/>
          </p:cNvSpPr>
          <p:nvPr/>
        </p:nvSpPr>
        <p:spPr>
          <a:xfrm>
            <a:off x="5751667" y="6141409"/>
            <a:ext cx="2615596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2000" dirty="0"/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DE75FCF7-AF4B-42AF-B16E-A23B01A44B88}"/>
              </a:ext>
            </a:extLst>
          </p:cNvPr>
          <p:cNvSpPr txBox="1">
            <a:spLocks/>
          </p:cNvSpPr>
          <p:nvPr/>
        </p:nvSpPr>
        <p:spPr>
          <a:xfrm>
            <a:off x="4405044" y="5699238"/>
            <a:ext cx="3119162" cy="595901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4000" spc="300" dirty="0">
                <a:solidFill>
                  <a:schemeClr val="accent2"/>
                </a:solidFill>
                <a:latin typeface="+mj-lt"/>
              </a:rPr>
              <a:t>Open Book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29219-B758-4E27-AEF6-C6675C3B47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742988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D625B90-50C3-46EF-8C79-F65F5C1C3A0C}"/>
              </a:ext>
            </a:extLst>
          </p:cNvPr>
          <p:cNvGrpSpPr/>
          <p:nvPr/>
        </p:nvGrpSpPr>
        <p:grpSpPr>
          <a:xfrm>
            <a:off x="698307" y="1772312"/>
            <a:ext cx="4567952" cy="4568122"/>
            <a:chOff x="6985437" y="1529647"/>
            <a:chExt cx="4988394" cy="4988580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2F9E68A-BA7A-4513-A92A-4EC96B18270E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F7D1D061-8011-44A8-991D-D961D39768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C3B8A6D-0E64-410A-995C-FCA7CF2D5D91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DF5D38B-B85C-4068-9421-33E6EC80F999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D066BEC3-46C1-4905-A309-70CAEC266DE4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793E33A-47D8-42D9-9B63-E6F5AE23A6EC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C302A09-BD23-4997-9C08-F592BF808176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F126467F-B981-479F-BEF4-3C231C76E24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699D5E9-27D8-4894-99C9-09F627FB7CE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AB845C3-776E-4AFA-B8C8-26AE90E58697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E7F4916F-5D47-4594-A875-959A51D6E0F7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FDA7AA9F-2822-4B01-80A5-BD24821EBF32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658E4E28-5D21-45BB-A091-9D40DFB67CF1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A14D3511-1D2A-4F8F-AE99-321DB4BCC4E5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E4F61E7-7425-4C4D-99F7-078DDAC59F96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18F1C3F4-B737-4940-BA73-C7399C23F360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85D142EB-147E-4B3C-8F6C-A65EA8353A7A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79636C86-7BEF-4223-A92F-E2A34C6E2E01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5D12CF0-E0E2-4232-9710-ABA3DB5BD8EF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B36FFF3-5FA4-4332-B0D0-41EBFFDCB5A1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256D0A46-F1D6-4670-AA76-876001A2944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8273A765-0FCB-4176-8BF3-2AAF250DD672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8E6240D1-95D0-40A7-9F2D-BA0911F1F81B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875049FF-CBA6-46E8-999D-2E45C77A5D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678C3462-BDAA-48F6-80BE-D2A872458AAA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845C85DC-E4A0-40A0-9DBD-79612F942CCE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A3DEC7FB-96CF-4505-B337-EC22CB50D58A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94" name="Rectangle 5">
            <a:extLst>
              <a:ext uri="{FF2B5EF4-FFF2-40B4-BE49-F238E27FC236}">
                <a16:creationId xmlns:a16="http://schemas.microsoft.com/office/drawing/2014/main" id="{D792A9E4-D5AC-42E0-8C03-D9BF4D524CD4}"/>
              </a:ext>
            </a:extLst>
          </p:cNvPr>
          <p:cNvSpPr/>
          <p:nvPr/>
        </p:nvSpPr>
        <p:spPr>
          <a:xfrm>
            <a:off x="6094994" y="3092139"/>
            <a:ext cx="5398699" cy="70189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7981206-0E9F-416C-8CEF-3026BBCD78FB}"/>
              </a:ext>
            </a:extLst>
          </p:cNvPr>
          <p:cNvSpPr/>
          <p:nvPr/>
        </p:nvSpPr>
        <p:spPr>
          <a:xfrm>
            <a:off x="6094994" y="5252379"/>
            <a:ext cx="5398699" cy="70189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96" name="Oval 6">
            <a:extLst>
              <a:ext uri="{FF2B5EF4-FFF2-40B4-BE49-F238E27FC236}">
                <a16:creationId xmlns:a16="http://schemas.microsoft.com/office/drawing/2014/main" id="{A80DEDC6-D38F-4376-98AE-9B78470A8B0C}"/>
              </a:ext>
            </a:extLst>
          </p:cNvPr>
          <p:cNvSpPr/>
          <p:nvPr/>
        </p:nvSpPr>
        <p:spPr>
          <a:xfrm>
            <a:off x="6342336" y="2088398"/>
            <a:ext cx="739171" cy="739171"/>
          </a:xfrm>
          <a:prstGeom prst="roundRect">
            <a:avLst/>
          </a:prstGeom>
          <a:solidFill>
            <a:schemeClr val="accent4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7" name="Oval 7">
            <a:extLst>
              <a:ext uri="{FF2B5EF4-FFF2-40B4-BE49-F238E27FC236}">
                <a16:creationId xmlns:a16="http://schemas.microsoft.com/office/drawing/2014/main" id="{C8FF2EA5-8393-4E57-8EAA-68C543D5BC7A}"/>
              </a:ext>
            </a:extLst>
          </p:cNvPr>
          <p:cNvSpPr/>
          <p:nvPr/>
        </p:nvSpPr>
        <p:spPr>
          <a:xfrm>
            <a:off x="6342337" y="4229956"/>
            <a:ext cx="739171" cy="739171"/>
          </a:xfrm>
          <a:prstGeom prst="roundRect">
            <a:avLst/>
          </a:prstGeom>
          <a:solidFill>
            <a:schemeClr val="accent3"/>
          </a:solidFill>
          <a:ln w="381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8" name="Donut 15">
            <a:extLst>
              <a:ext uri="{FF2B5EF4-FFF2-40B4-BE49-F238E27FC236}">
                <a16:creationId xmlns:a16="http://schemas.microsoft.com/office/drawing/2014/main" id="{EB77BB05-8235-4217-9030-0444B5601652}"/>
              </a:ext>
            </a:extLst>
          </p:cNvPr>
          <p:cNvSpPr/>
          <p:nvPr/>
        </p:nvSpPr>
        <p:spPr>
          <a:xfrm>
            <a:off x="6477458" y="2225153"/>
            <a:ext cx="468924" cy="465660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9" name="Oval 21">
            <a:extLst>
              <a:ext uri="{FF2B5EF4-FFF2-40B4-BE49-F238E27FC236}">
                <a16:creationId xmlns:a16="http://schemas.microsoft.com/office/drawing/2014/main" id="{3992576B-EBD2-4037-8E8E-EF233C600A2B}"/>
              </a:ext>
            </a:extLst>
          </p:cNvPr>
          <p:cNvSpPr/>
          <p:nvPr/>
        </p:nvSpPr>
        <p:spPr>
          <a:xfrm rot="20700000">
            <a:off x="6473109" y="4390239"/>
            <a:ext cx="477626" cy="418604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00" name="그룹 8">
            <a:extLst>
              <a:ext uri="{FF2B5EF4-FFF2-40B4-BE49-F238E27FC236}">
                <a16:creationId xmlns:a16="http://schemas.microsoft.com/office/drawing/2014/main" id="{81F4910D-9578-427C-9A9F-9964965752F3}"/>
              </a:ext>
            </a:extLst>
          </p:cNvPr>
          <p:cNvGrpSpPr/>
          <p:nvPr/>
        </p:nvGrpSpPr>
        <p:grpSpPr>
          <a:xfrm>
            <a:off x="7215978" y="1980208"/>
            <a:ext cx="4277715" cy="919338"/>
            <a:chOff x="7948505" y="1772817"/>
            <a:chExt cx="3276000" cy="919338"/>
          </a:xfrm>
        </p:grpSpPr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F587399-21B5-4B21-8E75-C6347889B747}"/>
                </a:ext>
              </a:extLst>
            </p:cNvPr>
            <p:cNvSpPr txBox="1"/>
            <p:nvPr/>
          </p:nvSpPr>
          <p:spPr>
            <a:xfrm>
              <a:off x="7948505" y="1772817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1F89744C-0E1A-403E-9706-082EAF4A278D}"/>
                </a:ext>
              </a:extLst>
            </p:cNvPr>
            <p:cNvSpPr txBox="1"/>
            <p:nvPr/>
          </p:nvSpPr>
          <p:spPr>
            <a:xfrm>
              <a:off x="7948505" y="2045824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</a:p>
          </p:txBody>
        </p:sp>
      </p:grpSp>
      <p:grpSp>
        <p:nvGrpSpPr>
          <p:cNvPr id="103" name="그룹 11">
            <a:extLst>
              <a:ext uri="{FF2B5EF4-FFF2-40B4-BE49-F238E27FC236}">
                <a16:creationId xmlns:a16="http://schemas.microsoft.com/office/drawing/2014/main" id="{C077B2A6-66DD-4532-8DAE-D20C82FA597D}"/>
              </a:ext>
            </a:extLst>
          </p:cNvPr>
          <p:cNvGrpSpPr/>
          <p:nvPr/>
        </p:nvGrpSpPr>
        <p:grpSpPr>
          <a:xfrm>
            <a:off x="7215978" y="4139872"/>
            <a:ext cx="4277715" cy="919338"/>
            <a:chOff x="7948505" y="3968693"/>
            <a:chExt cx="3276000" cy="919338"/>
          </a:xfrm>
        </p:grpSpPr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31140DF-F82D-4BBB-AA98-BFAFDFDE701D}"/>
                </a:ext>
              </a:extLst>
            </p:cNvPr>
            <p:cNvSpPr txBox="1"/>
            <p:nvPr/>
          </p:nvSpPr>
          <p:spPr>
            <a:xfrm>
              <a:off x="7948505" y="3968693"/>
              <a:ext cx="3276000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CE2F5755-04DE-4AB0-BDF1-CA515C03CD79}"/>
                </a:ext>
              </a:extLst>
            </p:cNvPr>
            <p:cNvSpPr txBox="1"/>
            <p:nvPr/>
          </p:nvSpPr>
          <p:spPr>
            <a:xfrm>
              <a:off x="7948505" y="4241700"/>
              <a:ext cx="3276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E128BC23-19AC-452F-BBA2-ED961A7618FE}"/>
              </a:ext>
            </a:extLst>
          </p:cNvPr>
          <p:cNvSpPr txBox="1"/>
          <p:nvPr/>
        </p:nvSpPr>
        <p:spPr>
          <a:xfrm>
            <a:off x="6393248" y="311787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423F8B6-2A5B-4B90-8C75-8C4FC7DF545B}"/>
              </a:ext>
            </a:extLst>
          </p:cNvPr>
          <p:cNvSpPr txBox="1"/>
          <p:nvPr/>
        </p:nvSpPr>
        <p:spPr>
          <a:xfrm>
            <a:off x="6393248" y="5278113"/>
            <a:ext cx="4726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 and appeal to your Reports and Presentations with our Templates.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5F7BEFD-E581-43F8-86A5-55D403FF4376}"/>
              </a:ext>
            </a:extLst>
          </p:cNvPr>
          <p:cNvSpPr txBox="1"/>
          <p:nvPr/>
        </p:nvSpPr>
        <p:spPr>
          <a:xfrm>
            <a:off x="0" y="408758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400" b="1" dirty="0">
                <a:solidFill>
                  <a:schemeClr val="bg1"/>
                </a:solidFill>
                <a:cs typeface="Arial" pitchFamily="34" charset="0"/>
              </a:rPr>
              <a:t>P</a:t>
            </a:r>
            <a:r>
              <a:rPr lang="en-US" altLang="ko-KR" sz="4400" b="1" dirty="0" err="1">
                <a:solidFill>
                  <a:schemeClr val="bg1"/>
                </a:solidFill>
                <a:cs typeface="Arial" pitchFamily="34" charset="0"/>
              </a:rPr>
              <a:t>resentation</a:t>
            </a:r>
            <a:endParaRPr lang="en-US" altLang="ko-KR" sz="4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CE981B-2E73-4609-9210-7AE9AFEA2705}"/>
              </a:ext>
            </a:extLst>
          </p:cNvPr>
          <p:cNvSpPr txBox="1"/>
          <p:nvPr/>
        </p:nvSpPr>
        <p:spPr>
          <a:xfrm>
            <a:off x="2246810" y="1574119"/>
            <a:ext cx="7698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2784CD-6256-4927-900B-D46EDBA8A472}"/>
              </a:ext>
            </a:extLst>
          </p:cNvPr>
          <p:cNvSpPr/>
          <p:nvPr/>
        </p:nvSpPr>
        <p:spPr>
          <a:xfrm>
            <a:off x="-1" y="4397447"/>
            <a:ext cx="12192001" cy="246747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EB3499-0E6C-4F19-ABE8-2E4759735DED}"/>
              </a:ext>
            </a:extLst>
          </p:cNvPr>
          <p:cNvSpPr/>
          <p:nvPr/>
        </p:nvSpPr>
        <p:spPr>
          <a:xfrm>
            <a:off x="8952511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4D74C93D-DD4E-4B78-A357-E2296D16BFB4}"/>
              </a:ext>
            </a:extLst>
          </p:cNvPr>
          <p:cNvSpPr/>
          <p:nvPr/>
        </p:nvSpPr>
        <p:spPr>
          <a:xfrm>
            <a:off x="10068511" y="470590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E0A7D-5590-4343-850A-E61064415593}"/>
              </a:ext>
            </a:extLst>
          </p:cNvPr>
          <p:cNvSpPr/>
          <p:nvPr/>
        </p:nvSpPr>
        <p:spPr>
          <a:xfrm>
            <a:off x="621119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AB8737B9-B34B-4755-8CA4-E66618E80220}"/>
              </a:ext>
            </a:extLst>
          </p:cNvPr>
          <p:cNvSpPr/>
          <p:nvPr/>
        </p:nvSpPr>
        <p:spPr>
          <a:xfrm>
            <a:off x="7327195" y="4711553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26EF2F-047B-4CC6-8C90-7AB6024B9A00}"/>
              </a:ext>
            </a:extLst>
          </p:cNvPr>
          <p:cNvSpPr/>
          <p:nvPr/>
        </p:nvSpPr>
        <p:spPr>
          <a:xfrm>
            <a:off x="3469880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398E78FC-4090-48F0-A5A8-E9D4F471E2DF}"/>
              </a:ext>
            </a:extLst>
          </p:cNvPr>
          <p:cNvSpPr/>
          <p:nvPr/>
        </p:nvSpPr>
        <p:spPr>
          <a:xfrm>
            <a:off x="4585880" y="4705427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0D6959-8D5E-4C97-96FB-4F0647F67D26}"/>
              </a:ext>
            </a:extLst>
          </p:cNvPr>
          <p:cNvSpPr/>
          <p:nvPr/>
        </p:nvSpPr>
        <p:spPr>
          <a:xfrm>
            <a:off x="728565" y="4992065"/>
            <a:ext cx="2520000" cy="14387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B305C16-8C09-44C8-8244-6566079A28B9}"/>
              </a:ext>
            </a:extLst>
          </p:cNvPr>
          <p:cNvSpPr/>
          <p:nvPr/>
        </p:nvSpPr>
        <p:spPr>
          <a:xfrm>
            <a:off x="1844565" y="4710345"/>
            <a:ext cx="288000" cy="2880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8F62306E-A9BF-471F-9969-3ECB455770D2}"/>
              </a:ext>
            </a:extLst>
          </p:cNvPr>
          <p:cNvGrpSpPr/>
          <p:nvPr/>
        </p:nvGrpSpPr>
        <p:grpSpPr>
          <a:xfrm>
            <a:off x="800100" y="5613615"/>
            <a:ext cx="2376930" cy="715025"/>
            <a:chOff x="7190264" y="3882290"/>
            <a:chExt cx="1399112" cy="715025"/>
          </a:xfrm>
        </p:grpSpPr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82B8690C-34C3-4259-92CC-C7BAFC35D25D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1" name="TextBox 290">
              <a:extLst>
                <a:ext uri="{FF2B5EF4-FFF2-40B4-BE49-F238E27FC236}">
                  <a16:creationId xmlns:a16="http://schemas.microsoft.com/office/drawing/2014/main" id="{59B11032-3158-4126-9F60-AC053D45E734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4F0D7FD-CCEB-4F71-872D-55EA34580503}"/>
              </a:ext>
            </a:extLst>
          </p:cNvPr>
          <p:cNvGrpSpPr/>
          <p:nvPr/>
        </p:nvGrpSpPr>
        <p:grpSpPr>
          <a:xfrm>
            <a:off x="3541415" y="5613615"/>
            <a:ext cx="2376930" cy="715025"/>
            <a:chOff x="7190264" y="3882290"/>
            <a:chExt cx="1399112" cy="715025"/>
          </a:xfrm>
        </p:grpSpPr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9D6D55A8-F87C-4B1B-9A1B-B3585C803BB5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2B8CDD2E-FBBD-45A0-8C6A-B2D49D055D52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A66590C4-46A9-4AB8-94B0-84EB57F3D7B3}"/>
              </a:ext>
            </a:extLst>
          </p:cNvPr>
          <p:cNvGrpSpPr/>
          <p:nvPr/>
        </p:nvGrpSpPr>
        <p:grpSpPr>
          <a:xfrm>
            <a:off x="6282730" y="5613615"/>
            <a:ext cx="2376930" cy="715025"/>
            <a:chOff x="7190264" y="3882290"/>
            <a:chExt cx="1399112" cy="715025"/>
          </a:xfrm>
        </p:grpSpPr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228FFA28-5974-4D79-969E-5AF7D3B2E376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29F36DC6-1778-444F-9041-145CB0A17606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0C4B0269-1DD0-4E80-BB4B-569368DB10A8}"/>
              </a:ext>
            </a:extLst>
          </p:cNvPr>
          <p:cNvGrpSpPr/>
          <p:nvPr/>
        </p:nvGrpSpPr>
        <p:grpSpPr>
          <a:xfrm>
            <a:off x="9024046" y="5613615"/>
            <a:ext cx="2376930" cy="715025"/>
            <a:chOff x="7190264" y="3882290"/>
            <a:chExt cx="1399112" cy="715025"/>
          </a:xfrm>
        </p:grpSpPr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04ACF05-0C75-43C3-A276-69595043E294}"/>
                </a:ext>
              </a:extLst>
            </p:cNvPr>
            <p:cNvSpPr txBox="1"/>
            <p:nvPr/>
          </p:nvSpPr>
          <p:spPr>
            <a:xfrm>
              <a:off x="7190264" y="4135650"/>
              <a:ext cx="13991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B7440B58-894F-4B71-90C3-2C3452CDC349}"/>
                </a:ext>
              </a:extLst>
            </p:cNvPr>
            <p:cNvSpPr txBox="1"/>
            <p:nvPr/>
          </p:nvSpPr>
          <p:spPr>
            <a:xfrm>
              <a:off x="7190264" y="3882290"/>
              <a:ext cx="13991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1" name="TextBox 300">
            <a:extLst>
              <a:ext uri="{FF2B5EF4-FFF2-40B4-BE49-F238E27FC236}">
                <a16:creationId xmlns:a16="http://schemas.microsoft.com/office/drawing/2014/main" id="{3200344C-3CB3-4ECE-B6AC-19787F28C0D1}"/>
              </a:ext>
            </a:extLst>
          </p:cNvPr>
          <p:cNvSpPr txBox="1"/>
          <p:nvPr/>
        </p:nvSpPr>
        <p:spPr>
          <a:xfrm>
            <a:off x="678975" y="2001658"/>
            <a:ext cx="43345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You can simply impress your audience and add a unique zing and appeal to your Presentations. Get a modern PowerPoint  Presentation that is beautifully designed. I hope and I believe that this Template will your Time, Money and Reputation. 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171BFCAE-8129-4C6B-9776-FF2A585289EA}"/>
              </a:ext>
            </a:extLst>
          </p:cNvPr>
          <p:cNvSpPr txBox="1"/>
          <p:nvPr/>
        </p:nvSpPr>
        <p:spPr>
          <a:xfrm>
            <a:off x="678975" y="549068"/>
            <a:ext cx="31701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Worldmap</a:t>
            </a:r>
            <a:r>
              <a:rPr lang="en-US" altLang="ko-KR" sz="4000" dirty="0">
                <a:latin typeface="+mj-lt"/>
              </a:rPr>
              <a:t> Infographic</a:t>
            </a:r>
            <a:endParaRPr lang="ko-KR" altLang="en-US" sz="4000" dirty="0">
              <a:latin typeface="+mj-lt"/>
            </a:endParaRPr>
          </a:p>
        </p:txBody>
      </p:sp>
      <p:sp>
        <p:nvSpPr>
          <p:cNvPr id="303" name="Rectangle 130">
            <a:extLst>
              <a:ext uri="{FF2B5EF4-FFF2-40B4-BE49-F238E27FC236}">
                <a16:creationId xmlns:a16="http://schemas.microsoft.com/office/drawing/2014/main" id="{E16E6C8D-BD9F-401E-88BB-1CA11A97CD26}"/>
              </a:ext>
            </a:extLst>
          </p:cNvPr>
          <p:cNvSpPr/>
          <p:nvPr/>
        </p:nvSpPr>
        <p:spPr>
          <a:xfrm>
            <a:off x="1814770" y="5166711"/>
            <a:ext cx="344539" cy="34610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4" name="Rectangle 36">
            <a:extLst>
              <a:ext uri="{FF2B5EF4-FFF2-40B4-BE49-F238E27FC236}">
                <a16:creationId xmlns:a16="http://schemas.microsoft.com/office/drawing/2014/main" id="{D9A50419-8D27-47F3-9CC5-4FB8DFFAA95D}"/>
              </a:ext>
            </a:extLst>
          </p:cNvPr>
          <p:cNvSpPr/>
          <p:nvPr/>
        </p:nvSpPr>
        <p:spPr>
          <a:xfrm>
            <a:off x="7287080" y="5180331"/>
            <a:ext cx="381451" cy="31886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5" name="Rounded Rectangle 7">
            <a:extLst>
              <a:ext uri="{FF2B5EF4-FFF2-40B4-BE49-F238E27FC236}">
                <a16:creationId xmlns:a16="http://schemas.microsoft.com/office/drawing/2014/main" id="{B869D00F-58B6-4960-89CF-80F4A00CB52C}"/>
              </a:ext>
            </a:extLst>
          </p:cNvPr>
          <p:cNvSpPr/>
          <p:nvPr/>
        </p:nvSpPr>
        <p:spPr>
          <a:xfrm>
            <a:off x="10058238" y="5185042"/>
            <a:ext cx="358568" cy="309440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6" name="Round Same Side Corner Rectangle 36">
            <a:extLst>
              <a:ext uri="{FF2B5EF4-FFF2-40B4-BE49-F238E27FC236}">
                <a16:creationId xmlns:a16="http://schemas.microsoft.com/office/drawing/2014/main" id="{6E7C26D7-B587-40FA-8E12-A50859233EEA}"/>
              </a:ext>
            </a:extLst>
          </p:cNvPr>
          <p:cNvSpPr>
            <a:spLocks noChangeAspect="1"/>
          </p:cNvSpPr>
          <p:nvPr/>
        </p:nvSpPr>
        <p:spPr>
          <a:xfrm>
            <a:off x="4534375" y="5183609"/>
            <a:ext cx="395017" cy="312307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307" name="Graphic 17">
            <a:extLst>
              <a:ext uri="{FF2B5EF4-FFF2-40B4-BE49-F238E27FC236}">
                <a16:creationId xmlns:a16="http://schemas.microsoft.com/office/drawing/2014/main" id="{6100B627-F135-4EF9-8ED6-CA9DF360E160}"/>
              </a:ext>
            </a:extLst>
          </p:cNvPr>
          <p:cNvGrpSpPr/>
          <p:nvPr/>
        </p:nvGrpSpPr>
        <p:grpSpPr>
          <a:xfrm>
            <a:off x="5316931" y="534879"/>
            <a:ext cx="6136536" cy="3601342"/>
            <a:chOff x="2687161" y="3731096"/>
            <a:chExt cx="5158677" cy="3027467"/>
          </a:xfrm>
        </p:grpSpPr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154AE89E-6A86-4961-8B41-B3DF4E4A6FA5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E1F2DE4A-A46C-4AEA-B834-68C9BC6BAAF1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F21C12C4-9DB6-4E97-A5A5-4A5FEA7713DE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FC870B8D-8E37-4A0D-9978-7A7B995E2A9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D305D70F-7590-489E-9FD5-DDCC0CC176BA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D3F8FF39-DF0F-4454-BA60-AF8D316659DB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B1EEC3CC-2096-45A2-8C43-2A0397DE44C1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C2E952F-3D16-4462-8C81-F75D7997A95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E09D5659-DA81-43F3-9150-D41B4A975AA7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DF9CDF2D-F7C1-40E8-8392-841921ED47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348BFCC-0461-4FCD-8E3B-DC0BCF28A4E3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E491AD0A-1E7F-40D7-8164-1DA9416117D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E2787B02-B45D-4697-8268-951770D8D23A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3AC14876-27AA-4B32-9321-C4F0E80EE095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84CB3261-B1EA-4B45-B69B-7094F5F059CB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C32B7AC5-5D2C-4DFA-B5D0-AA0DAB0ABB63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9BC1AFA8-3A8B-493E-808B-62FCBFD8C0E4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362885F2-9CF2-4BA3-B27C-DB16CD1093CA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ADB44717-CCD5-4AED-8ACB-0F046B9DF054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43112078-B31E-464E-BB30-DD0114A4AE80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46288D9B-2C4E-4087-91B1-47F9CE3B5E28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9F6FC48-FA9C-42CA-86ED-E7572C88C4BC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721AB18B-EB54-4146-9E84-0CAD877F1D0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6F10E9D9-6C38-4A92-9E7C-FDD7B83C3CC0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8BCA6762-0BDA-4BCC-80FF-A3799238FBC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84FE2A30-E983-4C82-AAC5-B282BFC3BC2F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BC0F47D0-68CB-4124-BFB8-D2471E858C20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D2F99202-CC3A-40E8-B660-A98DC2BF1ADD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0D88C685-38A9-4840-A13F-9B3FB7374A9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5C163552-9073-4E3B-998A-6F48466B2467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F389E13E-80D9-41D9-A41C-81BB6DC01895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89E25E60-3F71-4228-90B2-4B64842832B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A0F18115-49E8-48CF-91F8-60A03470A489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77A6B5A6-74DA-4726-B9FF-E011493178C9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CB415974-4FC2-41E6-B38E-EF400E4C5B46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07E2142E-47BD-455A-BF17-1477D0E6AD6B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FE24E527-42A5-4646-BB12-DA2CB22CB5DB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5E80472B-265D-4934-A3D0-4AC73C591ABC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FB193B2-5996-4AD6-9D08-65E88F4A90A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018FAC7-E10D-474F-814A-BE7F0F65CF89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459A8DD5-ADAC-45DF-8459-B43C655D675C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35B311B-6714-4748-ADDE-3E59AA08A59A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7FEE8D1-5EAD-4EDB-A4BC-7E8F7D16B0A2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CEE7590-D907-46DF-B2F5-99A85951661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FFA543C9-CDFA-4032-86CA-D6797FE08202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D84D149E-EAB0-45F2-975D-C7903C028E15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458515F8-39C8-46C0-849B-A462F67743F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32390238-4153-4995-BC9F-4D5C037612A7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ABD14F35-7DF5-4721-8968-653572FD0BDA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16453830-A544-4BE8-BC05-C515750A2332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907719DA-6FD6-40E3-83D9-95B24F9AEEFD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2752A5FD-616E-43D4-BD50-116540665ABA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D863420E-ADEF-4C3E-8B5F-06F46E97E975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C7CFECC6-1A0E-4C7D-B6FA-60E704C135D4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337A7D43-22DE-4887-8C34-301B62A101CB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6FE5A08B-F9E4-4D1C-A254-28F33C027F26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60CF3C07-AEA2-49A4-A85E-440020C0DEC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C773B3FA-FDB0-463F-B35D-1AE4B94571C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0B081390-0BED-4B81-9ABB-EEAE91169D82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7BD87911-FC05-4433-AAE4-E7131AFE1306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70E119E-F704-4633-B5E6-4BB2ACFC8899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70CC36D-DAAF-4CEC-942E-2F51C68B36C2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DC660CBE-6BB6-4FE9-B8AC-273C2353C7DC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9DB200B-32FD-4D3C-B392-19C932057849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17A97E8-3DDA-4EC1-8B18-DA0FB2391578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3FF51EA1-5FBA-4339-9CE1-384A2B70DFED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8E011A36-883A-4CDF-9C6C-59BB819C046D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7ED65BAA-8676-45BA-8E2C-C66D81A1D7C1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1E407613-18ED-40F5-9B56-ED2B34F06C6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2445E824-034C-4C18-85CE-DE7836F0D84C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1BC70AC-2D34-4122-B215-935BECA9C8F2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8445F77C-1B0B-4D37-A878-EE571AF7DB0F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C65F39D1-7C66-4EEF-893D-3DF492263716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C8FBD91A-764A-4283-8B11-63A50F4A8728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476B9323-6D8F-4E62-9CFA-44460AA33F0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6C704DA1-0707-4BED-BA3B-7AE5EC58611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D455C357-4628-4C4E-8C83-3E2A6AFB6933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DA738DCF-F601-450F-898C-33BB56D44964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FBA46149-D313-48B0-99F4-6DCCB8654907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CE314900-E123-4BA2-9551-3FD75510446A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F2E3AB72-ADFB-4A86-9505-313D8B867C94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0FC718F4-875C-48E7-9578-29508A83E178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7EC9A7CB-C2CB-4D31-AA6D-249F4897FCD0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403CD11A-E3FC-49CA-AF85-2F4734223ADF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EFE87571-0914-497B-A2B3-A4F2A95E0B0F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AD05D951-A8AD-4E60-8197-45729E9AEB0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CEB68D0C-524F-4CC9-BFAA-D11E072376F7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4E37176-6FF0-4C42-B69F-BFA6236DC59F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Freeform: Shape 395">
              <a:extLst>
                <a:ext uri="{FF2B5EF4-FFF2-40B4-BE49-F238E27FC236}">
                  <a16:creationId xmlns:a16="http://schemas.microsoft.com/office/drawing/2014/main" id="{9390ED2E-9198-44E6-9A3C-7A9F4D5B3A06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CB30BF41-72E9-4ABD-B624-FC70592343BD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B34237D8-1BA6-45F6-BC52-1E5FD1B7DB03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26628949-16BF-478F-AB57-00F72175EBA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F0CE05F-ED3B-4215-9440-86BF002EB64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054BF9C3-2623-4B0E-BF88-A762FE4B75D2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FD2C5289-1973-4865-9E3C-6A70B02557B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25AAD949-8B7A-4BB1-AC48-9866FCC5C24B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6FEB3030-4F97-4C0C-8096-C418980C7F5D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19189883-A6AD-46B7-B5D7-4806B106A2D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40D3DB92-0F9B-4F23-B75E-6A2EFD1AF04B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CD223D67-2D60-4B71-BC48-299D58AB6413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38353EC6-1907-44A4-B777-A71AC034F58E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9981230-C1D0-4E18-8066-234DEB20F22F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43617824-17B5-46B4-B5A1-82EA5ECD4174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AC5534A8-7207-4600-A658-05F88191A2CA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A8C5B276-D297-4870-B44F-B9B4B6CA61E8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CCADC08E-CD23-418E-9DBB-2CBC70FED6AB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DEE66084-53F7-4C77-9983-135C0080F60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19BACAAA-357A-46CD-9AEE-C25D74EB4F93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31AA53AF-AFAC-48E3-A15A-112E678C2CAD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Freeform: Shape 416">
              <a:extLst>
                <a:ext uri="{FF2B5EF4-FFF2-40B4-BE49-F238E27FC236}">
                  <a16:creationId xmlns:a16="http://schemas.microsoft.com/office/drawing/2014/main" id="{FDA6D759-7060-4255-A0B3-E189FECAFD36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800036AD-485E-4EF8-AEF9-7FEA0D044CA7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Freeform: Shape 418">
              <a:extLst>
                <a:ext uri="{FF2B5EF4-FFF2-40B4-BE49-F238E27FC236}">
                  <a16:creationId xmlns:a16="http://schemas.microsoft.com/office/drawing/2014/main" id="{AA89F27A-2D7B-4BB7-AC14-427C397B42CB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21" name="Graphic 420">
            <a:extLst>
              <a:ext uri="{FF2B5EF4-FFF2-40B4-BE49-F238E27FC236}">
                <a16:creationId xmlns:a16="http://schemas.microsoft.com/office/drawing/2014/main" id="{2D9A86BC-2F50-490C-B034-672189111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2805" y="1550486"/>
            <a:ext cx="315045" cy="310103"/>
          </a:xfrm>
          <a:prstGeom prst="rect">
            <a:avLst/>
          </a:prstGeom>
        </p:spPr>
      </p:pic>
      <p:pic>
        <p:nvPicPr>
          <p:cNvPr id="422" name="Graphic 421">
            <a:extLst>
              <a:ext uri="{FF2B5EF4-FFF2-40B4-BE49-F238E27FC236}">
                <a16:creationId xmlns:a16="http://schemas.microsoft.com/office/drawing/2014/main" id="{2A1FB02B-E53C-4C5D-BF74-BE643A09DA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75436" y="1511023"/>
            <a:ext cx="315045" cy="310103"/>
          </a:xfrm>
          <a:prstGeom prst="rect">
            <a:avLst/>
          </a:prstGeom>
        </p:spPr>
      </p:pic>
      <p:pic>
        <p:nvPicPr>
          <p:cNvPr id="423" name="Graphic 422">
            <a:extLst>
              <a:ext uri="{FF2B5EF4-FFF2-40B4-BE49-F238E27FC236}">
                <a16:creationId xmlns:a16="http://schemas.microsoft.com/office/drawing/2014/main" id="{0A14EADD-1764-4B07-9381-FCC9776AAD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25869" y="2162688"/>
            <a:ext cx="315045" cy="310103"/>
          </a:xfrm>
          <a:prstGeom prst="rect">
            <a:avLst/>
          </a:prstGeom>
        </p:spPr>
      </p:pic>
      <p:pic>
        <p:nvPicPr>
          <p:cNvPr id="424" name="Graphic 423">
            <a:extLst>
              <a:ext uri="{FF2B5EF4-FFF2-40B4-BE49-F238E27FC236}">
                <a16:creationId xmlns:a16="http://schemas.microsoft.com/office/drawing/2014/main" id="{19A938E6-B9B3-4C9B-8262-87079EA19F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188738" y="2971472"/>
            <a:ext cx="315045" cy="31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DDECF215-043E-49B0-A62D-F57F291B1431}"/>
              </a:ext>
            </a:extLst>
          </p:cNvPr>
          <p:cNvGrpSpPr/>
          <p:nvPr/>
        </p:nvGrpSpPr>
        <p:grpSpPr>
          <a:xfrm flipH="1">
            <a:off x="3628070" y="1816928"/>
            <a:ext cx="7441805" cy="4801543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2FA17869-60DA-46D9-B2A5-9B8EEC30D5A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42190F7-0A74-42B4-A6C2-FEEF55D4D8FA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10D8FA4-272D-49F3-9765-E90D6399AC41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2F9E7E9-71C9-4EC6-8B53-465D17BBC298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06F62843-C0B4-4DBC-92CE-B0060EAD5938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CE7A76B-C2C8-4001-B84B-830BE9B189DF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4B8D363-BB7B-418B-85FB-0C74A69DDE91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9E5ABC0-6197-4D80-B998-96914C971697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CD4D8D26-18EC-4102-BA2E-82275BF5D526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E1830BB-2AE9-4726-BF38-76BAA25D0266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4BED6356-C244-4537-B8FE-C7514DDA6A14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5CBE99AA-43A6-4E8A-8DE3-CA78DB997199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B3B89-50C2-4936-A5F9-878BC4928C93}"/>
              </a:ext>
            </a:extLst>
          </p:cNvPr>
          <p:cNvGrpSpPr/>
          <p:nvPr/>
        </p:nvGrpSpPr>
        <p:grpSpPr>
          <a:xfrm>
            <a:off x="6327040" y="4165068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0DC3553-28C4-49E9-B2A0-7EC9FC54F322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861005CA-1071-4F13-94D9-B5FE9DA3919C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3103A5CC-B4AA-4346-BCA7-4047DDB49DF5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D8B7F81-0D9B-4869-96F3-615225C7C0B0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D2A3C038-6BD9-43DA-9389-DDD528DA8303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DFA55B60-1B6F-4950-B72A-B6D5B8A509B1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4E33123-605B-4DB1-B6FA-127043F867B8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F9AC8AF7-070F-4121-B51C-6D27AB5AA54F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2BF35EDD-DDB6-447C-90EA-9E53B69714B1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22736E-5689-419D-8E15-70EBA01D1F73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E404D874-FA96-4A52-AA86-A64523013622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673D29BA-A85C-4CEA-9D3C-6A071C4CECD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1EAAF52-8529-4A1C-8C0E-C6200D13E681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66F12991-16F5-4A1F-94F1-25796054A629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2FD6F1FA-A2D4-463C-BF1B-FCB68207D865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B714354-3492-425C-919D-064D7FC29FC1}"/>
              </a:ext>
            </a:extLst>
          </p:cNvPr>
          <p:cNvGrpSpPr/>
          <p:nvPr/>
        </p:nvGrpSpPr>
        <p:grpSpPr>
          <a:xfrm>
            <a:off x="1615288" y="2923062"/>
            <a:ext cx="3529630" cy="708252"/>
            <a:chOff x="7164288" y="856926"/>
            <a:chExt cx="1439711" cy="7082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ABCB333-9D37-4AA3-B447-E44B82315FCF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0FC040A-8CD5-4B7B-97AF-72C66AC8562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DF66823-8475-4639-9451-834F3F0E46B8}"/>
              </a:ext>
            </a:extLst>
          </p:cNvPr>
          <p:cNvGrpSpPr/>
          <p:nvPr/>
        </p:nvGrpSpPr>
        <p:grpSpPr>
          <a:xfrm>
            <a:off x="1615288" y="5374537"/>
            <a:ext cx="3529630" cy="708252"/>
            <a:chOff x="7164288" y="856926"/>
            <a:chExt cx="1439711" cy="70825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7BADA4-0B9C-46B7-8E46-383316211866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4989A67-97F6-4184-A636-444285A622D3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2A9B75-4F46-48F5-AFC8-29A3C70A632C}"/>
              </a:ext>
            </a:extLst>
          </p:cNvPr>
          <p:cNvGrpSpPr/>
          <p:nvPr/>
        </p:nvGrpSpPr>
        <p:grpSpPr>
          <a:xfrm>
            <a:off x="1615288" y="3740220"/>
            <a:ext cx="3529630" cy="708252"/>
            <a:chOff x="7164288" y="856926"/>
            <a:chExt cx="1439711" cy="70825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CC09C04-6A37-4910-BBB9-44015DCA3317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EC2A064-675A-4114-87FA-A532FEE5C4AD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EF987A6-6303-4C99-9512-28E5A6678182}"/>
              </a:ext>
            </a:extLst>
          </p:cNvPr>
          <p:cNvGrpSpPr/>
          <p:nvPr/>
        </p:nvGrpSpPr>
        <p:grpSpPr>
          <a:xfrm>
            <a:off x="1615288" y="4557378"/>
            <a:ext cx="3529630" cy="708252"/>
            <a:chOff x="7164288" y="856926"/>
            <a:chExt cx="1439711" cy="7082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3FA1471-F4EF-41E7-B526-D13B07942FEC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E193CDE-84B8-459F-ACED-1AB0DE277FB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13BE711-AB85-4487-B55C-0CE12F11FE12}"/>
              </a:ext>
            </a:extLst>
          </p:cNvPr>
          <p:cNvSpPr/>
          <p:nvPr/>
        </p:nvSpPr>
        <p:spPr>
          <a:xfrm>
            <a:off x="944978" y="3022514"/>
            <a:ext cx="509349" cy="509349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92A739F-570C-4AB5-BBB0-D93AEF4D77D9}"/>
              </a:ext>
            </a:extLst>
          </p:cNvPr>
          <p:cNvSpPr/>
          <p:nvPr/>
        </p:nvSpPr>
        <p:spPr>
          <a:xfrm>
            <a:off x="944978" y="3839673"/>
            <a:ext cx="509349" cy="509349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8F590A9-96B0-40B1-9B9E-CF28B1DADC18}"/>
              </a:ext>
            </a:extLst>
          </p:cNvPr>
          <p:cNvSpPr/>
          <p:nvPr/>
        </p:nvSpPr>
        <p:spPr>
          <a:xfrm>
            <a:off x="944978" y="4656830"/>
            <a:ext cx="509349" cy="509349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C56E377-82A2-4624-9369-186473F06E68}"/>
              </a:ext>
            </a:extLst>
          </p:cNvPr>
          <p:cNvSpPr/>
          <p:nvPr/>
        </p:nvSpPr>
        <p:spPr>
          <a:xfrm>
            <a:off x="944978" y="5473988"/>
            <a:ext cx="509349" cy="50934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FE3CB8CC-A22F-4C55-AA4A-FB47BD84E69D}"/>
              </a:ext>
            </a:extLst>
          </p:cNvPr>
          <p:cNvSpPr/>
          <p:nvPr/>
        </p:nvSpPr>
        <p:spPr>
          <a:xfrm rot="18900000">
            <a:off x="1039621" y="3153010"/>
            <a:ext cx="364559" cy="292846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154DE3D2-343F-4D1B-AAB2-6AEBC80EAD74}"/>
              </a:ext>
            </a:extLst>
          </p:cNvPr>
          <p:cNvSpPr/>
          <p:nvPr/>
        </p:nvSpPr>
        <p:spPr>
          <a:xfrm>
            <a:off x="1046643" y="5580166"/>
            <a:ext cx="296647" cy="296990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7" name="Freeform 53">
            <a:extLst>
              <a:ext uri="{FF2B5EF4-FFF2-40B4-BE49-F238E27FC236}">
                <a16:creationId xmlns:a16="http://schemas.microsoft.com/office/drawing/2014/main" id="{67EF1444-E967-4AD1-BD08-7F0909A28143}"/>
              </a:ext>
            </a:extLst>
          </p:cNvPr>
          <p:cNvSpPr/>
          <p:nvPr/>
        </p:nvSpPr>
        <p:spPr>
          <a:xfrm flipH="1">
            <a:off x="1066258" y="3977415"/>
            <a:ext cx="293173" cy="251966"/>
          </a:xfrm>
          <a:custGeom>
            <a:avLst/>
            <a:gdLst/>
            <a:ahLst/>
            <a:cxnLst/>
            <a:rect l="l" t="t" r="r" b="b"/>
            <a:pathLst>
              <a:path w="3747318" h="3220630">
                <a:moveTo>
                  <a:pt x="1455638" y="819213"/>
                </a:moveTo>
                <a:cubicBezTo>
                  <a:pt x="1581890" y="819213"/>
                  <a:pt x="1684238" y="921561"/>
                  <a:pt x="1684238" y="1047813"/>
                </a:cubicBezTo>
                <a:cubicBezTo>
                  <a:pt x="1684238" y="1174065"/>
                  <a:pt x="1581890" y="1276413"/>
                  <a:pt x="1455638" y="1276413"/>
                </a:cubicBezTo>
                <a:cubicBezTo>
                  <a:pt x="1329386" y="1276413"/>
                  <a:pt x="1227038" y="1174065"/>
                  <a:pt x="1227038" y="1047813"/>
                </a:cubicBezTo>
                <a:cubicBezTo>
                  <a:pt x="1227038" y="921561"/>
                  <a:pt x="1329386" y="819213"/>
                  <a:pt x="1455638" y="819213"/>
                </a:cubicBezTo>
                <a:close/>
                <a:moveTo>
                  <a:pt x="2235150" y="819213"/>
                </a:moveTo>
                <a:cubicBezTo>
                  <a:pt x="2361402" y="819213"/>
                  <a:pt x="2463750" y="921561"/>
                  <a:pt x="2463750" y="1047813"/>
                </a:cubicBezTo>
                <a:cubicBezTo>
                  <a:pt x="2463750" y="1174065"/>
                  <a:pt x="2361402" y="1276413"/>
                  <a:pt x="2235150" y="1276413"/>
                </a:cubicBezTo>
                <a:cubicBezTo>
                  <a:pt x="2108898" y="1276413"/>
                  <a:pt x="2006550" y="1174065"/>
                  <a:pt x="2006550" y="1047813"/>
                </a:cubicBezTo>
                <a:cubicBezTo>
                  <a:pt x="2006550" y="921561"/>
                  <a:pt x="2108898" y="819213"/>
                  <a:pt x="2235150" y="819213"/>
                </a:cubicBezTo>
                <a:close/>
                <a:moveTo>
                  <a:pt x="3014662" y="819213"/>
                </a:moveTo>
                <a:cubicBezTo>
                  <a:pt x="3140914" y="819213"/>
                  <a:pt x="3243262" y="921561"/>
                  <a:pt x="3243262" y="1047813"/>
                </a:cubicBezTo>
                <a:cubicBezTo>
                  <a:pt x="3243262" y="1174065"/>
                  <a:pt x="3140914" y="1276413"/>
                  <a:pt x="3014662" y="1276413"/>
                </a:cubicBezTo>
                <a:cubicBezTo>
                  <a:pt x="2888410" y="1276413"/>
                  <a:pt x="2786062" y="1174065"/>
                  <a:pt x="2786062" y="1047813"/>
                </a:cubicBezTo>
                <a:cubicBezTo>
                  <a:pt x="2786062" y="921561"/>
                  <a:pt x="2888410" y="819213"/>
                  <a:pt x="3014662" y="819213"/>
                </a:cubicBezTo>
                <a:close/>
                <a:moveTo>
                  <a:pt x="553290" y="667803"/>
                </a:moveTo>
                <a:lnTo>
                  <a:pt x="552034" y="667803"/>
                </a:lnTo>
                <a:lnTo>
                  <a:pt x="454090" y="667803"/>
                </a:lnTo>
                <a:lnTo>
                  <a:pt x="383671" y="667803"/>
                </a:lnTo>
                <a:cubicBezTo>
                  <a:pt x="171775" y="667803"/>
                  <a:pt x="0" y="839578"/>
                  <a:pt x="0" y="1051474"/>
                </a:cubicBezTo>
                <a:lnTo>
                  <a:pt x="0" y="2372364"/>
                </a:lnTo>
                <a:cubicBezTo>
                  <a:pt x="0" y="2584260"/>
                  <a:pt x="171775" y="2756035"/>
                  <a:pt x="383671" y="2756035"/>
                </a:cubicBezTo>
                <a:lnTo>
                  <a:pt x="649047" y="2756035"/>
                </a:lnTo>
                <a:cubicBezTo>
                  <a:pt x="546380" y="2958845"/>
                  <a:pt x="474406" y="3028353"/>
                  <a:pt x="174793" y="3220630"/>
                </a:cubicBezTo>
                <a:cubicBezTo>
                  <a:pt x="650199" y="3174991"/>
                  <a:pt x="1051667" y="3043772"/>
                  <a:pt x="1403830" y="2756035"/>
                </a:cubicBezTo>
                <a:lnTo>
                  <a:pt x="2640665" y="2756035"/>
                </a:lnTo>
                <a:cubicBezTo>
                  <a:pt x="2782226" y="2756035"/>
                  <a:pt x="2905880" y="2679370"/>
                  <a:pt x="2970971" y="2564477"/>
                </a:cubicBezTo>
                <a:cubicBezTo>
                  <a:pt x="2742421" y="2482699"/>
                  <a:pt x="2531569" y="2366318"/>
                  <a:pt x="2334721" y="2205482"/>
                </a:cubicBezTo>
                <a:lnTo>
                  <a:pt x="974103" y="2205482"/>
                </a:lnTo>
                <a:cubicBezTo>
                  <a:pt x="768630" y="2205482"/>
                  <a:pt x="597451" y="2058657"/>
                  <a:pt x="560170" y="1864121"/>
                </a:cubicBezTo>
                <a:lnTo>
                  <a:pt x="553290" y="1852846"/>
                </a:lnTo>
                <a:close/>
                <a:moveTo>
                  <a:pt x="3363647" y="0"/>
                </a:moveTo>
                <a:lnTo>
                  <a:pt x="1106653" y="0"/>
                </a:lnTo>
                <a:cubicBezTo>
                  <a:pt x="894757" y="0"/>
                  <a:pt x="722982" y="171775"/>
                  <a:pt x="722982" y="383671"/>
                </a:cubicBezTo>
                <a:lnTo>
                  <a:pt x="722982" y="1704561"/>
                </a:lnTo>
                <a:cubicBezTo>
                  <a:pt x="722982" y="1916457"/>
                  <a:pt x="894757" y="2088232"/>
                  <a:pt x="1106653" y="2088232"/>
                </a:cubicBezTo>
                <a:lnTo>
                  <a:pt x="2343488" y="2088232"/>
                </a:lnTo>
                <a:cubicBezTo>
                  <a:pt x="2695651" y="2375969"/>
                  <a:pt x="3097119" y="2507188"/>
                  <a:pt x="3572525" y="2552827"/>
                </a:cubicBezTo>
                <a:cubicBezTo>
                  <a:pt x="3272912" y="2360550"/>
                  <a:pt x="3200938" y="2291042"/>
                  <a:pt x="3098271" y="2088232"/>
                </a:cubicBezTo>
                <a:lnTo>
                  <a:pt x="3363647" y="2088232"/>
                </a:lnTo>
                <a:cubicBezTo>
                  <a:pt x="3575543" y="2088232"/>
                  <a:pt x="3747318" y="1916457"/>
                  <a:pt x="3747318" y="1704561"/>
                </a:cubicBezTo>
                <a:lnTo>
                  <a:pt x="3747318" y="383671"/>
                </a:lnTo>
                <a:cubicBezTo>
                  <a:pt x="3747318" y="171775"/>
                  <a:pt x="3575543" y="0"/>
                  <a:pt x="336364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B3D837C9-AC0A-474D-957C-B8FC818545CE}"/>
              </a:ext>
            </a:extLst>
          </p:cNvPr>
          <p:cNvSpPr/>
          <p:nvPr/>
        </p:nvSpPr>
        <p:spPr>
          <a:xfrm>
            <a:off x="1060140" y="4765164"/>
            <a:ext cx="290424" cy="292682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4C1065-4777-451E-B702-C9F0888C6EDD}"/>
              </a:ext>
            </a:extLst>
          </p:cNvPr>
          <p:cNvSpPr txBox="1"/>
          <p:nvPr/>
        </p:nvSpPr>
        <p:spPr>
          <a:xfrm>
            <a:off x="897315" y="1799738"/>
            <a:ext cx="42476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5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600" b="1" dirty="0">
              <a:solidFill>
                <a:schemeClr val="accent5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315A0C-5DCC-4FE5-B71F-FC4888F74108}"/>
              </a:ext>
            </a:extLst>
          </p:cNvPr>
          <p:cNvSpPr/>
          <p:nvPr/>
        </p:nvSpPr>
        <p:spPr>
          <a:xfrm rot="16200000" flipH="1">
            <a:off x="1743089" y="2718502"/>
            <a:ext cx="653827" cy="4140000"/>
          </a:xfrm>
          <a:prstGeom prst="rect">
            <a:avLst/>
          </a:prstGeom>
          <a:gradFill>
            <a:gsLst>
              <a:gs pos="0">
                <a:schemeClr val="accent2">
                  <a:lumMod val="80000"/>
                </a:schemeClr>
              </a:gs>
              <a:gs pos="100000">
                <a:schemeClr val="accent2">
                  <a:lumMod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15FE6-C082-4C32-BE16-9A6E7597CFE1}"/>
              </a:ext>
            </a:extLst>
          </p:cNvPr>
          <p:cNvSpPr/>
          <p:nvPr/>
        </p:nvSpPr>
        <p:spPr>
          <a:xfrm flipH="1">
            <a:off x="4643573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90000"/>
                  <a:lumOff val="10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113767-1412-46EE-9EF3-78BD584DA2FE}"/>
              </a:ext>
            </a:extLst>
          </p:cNvPr>
          <p:cNvSpPr/>
          <p:nvPr/>
        </p:nvSpPr>
        <p:spPr>
          <a:xfrm rot="16200000" flipH="1">
            <a:off x="1746002" y="980893"/>
            <a:ext cx="648000" cy="4140000"/>
          </a:xfrm>
          <a:prstGeom prst="rect">
            <a:avLst/>
          </a:prstGeom>
          <a:gradFill>
            <a:gsLst>
              <a:gs pos="0">
                <a:schemeClr val="accent1">
                  <a:lumMod val="8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6" name="Rectangle 15">
            <a:extLst>
              <a:ext uri="{FF2B5EF4-FFF2-40B4-BE49-F238E27FC236}">
                <a16:creationId xmlns:a16="http://schemas.microsoft.com/office/drawing/2014/main" id="{A0DEB2A5-FE67-4CBC-9E78-588BBD6A246F}"/>
              </a:ext>
            </a:extLst>
          </p:cNvPr>
          <p:cNvSpPr/>
          <p:nvPr/>
        </p:nvSpPr>
        <p:spPr>
          <a:xfrm rot="16200000" flipH="1">
            <a:off x="3791916" y="3072120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95000"/>
                  <a:lumOff val="5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66D765-D28A-4745-B5EC-1AF0E2146E3C}"/>
              </a:ext>
            </a:extLst>
          </p:cNvPr>
          <p:cNvSpPr/>
          <p:nvPr/>
        </p:nvSpPr>
        <p:spPr>
          <a:xfrm flipH="1">
            <a:off x="4643573" y="3060287"/>
            <a:ext cx="864000" cy="864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  <a:lumOff val="10000"/>
                </a:schemeClr>
              </a:gs>
              <a:gs pos="68000">
                <a:schemeClr val="accent1">
                  <a:lumMod val="8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C8A51A1-AC14-4B97-9F2D-C2F6F1A6AABB}"/>
              </a:ext>
            </a:extLst>
          </p:cNvPr>
          <p:cNvSpPr/>
          <p:nvPr/>
        </p:nvSpPr>
        <p:spPr>
          <a:xfrm rot="5400000">
            <a:off x="9798000" y="2721416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>
                  <a:lumMod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E99584-95D0-438F-B65A-438FA3CCECA0}"/>
              </a:ext>
            </a:extLst>
          </p:cNvPr>
          <p:cNvSpPr/>
          <p:nvPr/>
        </p:nvSpPr>
        <p:spPr>
          <a:xfrm>
            <a:off x="6684522" y="3916643"/>
            <a:ext cx="864000" cy="864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0000"/>
                </a:schemeClr>
              </a:gs>
              <a:gs pos="68000">
                <a:schemeClr val="accent3"/>
              </a:gs>
            </a:gsLst>
            <a:lin ang="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CBB71B-810A-4B68-8F2C-4320D672F4CB}"/>
              </a:ext>
            </a:extLst>
          </p:cNvPr>
          <p:cNvSpPr/>
          <p:nvPr/>
        </p:nvSpPr>
        <p:spPr>
          <a:xfrm rot="5400000">
            <a:off x="9798000" y="980893"/>
            <a:ext cx="648000" cy="41400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80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FCB8FCF-D5F3-422E-A73D-842131CF2EE0}"/>
              </a:ext>
            </a:extLst>
          </p:cNvPr>
          <p:cNvSpPr/>
          <p:nvPr/>
        </p:nvSpPr>
        <p:spPr>
          <a:xfrm>
            <a:off x="6684522" y="3060287"/>
            <a:ext cx="864000" cy="864000"/>
          </a:xfrm>
          <a:prstGeom prst="rect">
            <a:avLst/>
          </a:prstGeom>
          <a:gradFill>
            <a:gsLst>
              <a:gs pos="0">
                <a:schemeClr val="accent4">
                  <a:lumMod val="80000"/>
                </a:schemeClr>
              </a:gs>
              <a:gs pos="68000">
                <a:schemeClr val="accent4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01" dirty="0"/>
              <a:t>-</a:t>
            </a:r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5BEA820F-E1E1-4673-8E6A-DA4350250928}"/>
              </a:ext>
            </a:extLst>
          </p:cNvPr>
          <p:cNvSpPr>
            <a:spLocks/>
          </p:cNvSpPr>
          <p:nvPr/>
        </p:nvSpPr>
        <p:spPr bwMode="auto">
          <a:xfrm>
            <a:off x="4808306" y="2464750"/>
            <a:ext cx="1276351" cy="1459538"/>
          </a:xfrm>
          <a:custGeom>
            <a:avLst/>
            <a:gdLst/>
            <a:ahLst/>
            <a:cxnLst/>
            <a:rect l="l" t="t" r="r" b="b"/>
            <a:pathLst>
              <a:path w="1095957" h="1253252">
                <a:moveTo>
                  <a:pt x="1095957" y="0"/>
                </a:moveTo>
                <a:lnTo>
                  <a:pt x="1095957" y="1253252"/>
                </a:lnTo>
                <a:lnTo>
                  <a:pt x="0" y="1253252"/>
                </a:lnTo>
                <a:lnTo>
                  <a:pt x="2876" y="1250470"/>
                </a:lnTo>
                <a:lnTo>
                  <a:pt x="12723" y="1241092"/>
                </a:lnTo>
                <a:lnTo>
                  <a:pt x="41507" y="1206703"/>
                </a:lnTo>
                <a:lnTo>
                  <a:pt x="71806" y="1175441"/>
                </a:lnTo>
                <a:lnTo>
                  <a:pt x="102105" y="1144179"/>
                </a:lnTo>
                <a:lnTo>
                  <a:pt x="130889" y="1109790"/>
                </a:lnTo>
                <a:lnTo>
                  <a:pt x="158159" y="1076184"/>
                </a:lnTo>
                <a:lnTo>
                  <a:pt x="183155" y="1037887"/>
                </a:lnTo>
                <a:lnTo>
                  <a:pt x="203607" y="996465"/>
                </a:lnTo>
                <a:lnTo>
                  <a:pt x="214969" y="962077"/>
                </a:lnTo>
                <a:lnTo>
                  <a:pt x="218757" y="928470"/>
                </a:lnTo>
                <a:lnTo>
                  <a:pt x="218757" y="892518"/>
                </a:lnTo>
                <a:lnTo>
                  <a:pt x="217999" y="854222"/>
                </a:lnTo>
                <a:lnTo>
                  <a:pt x="216484" y="815926"/>
                </a:lnTo>
                <a:lnTo>
                  <a:pt x="217999" y="774503"/>
                </a:lnTo>
                <a:lnTo>
                  <a:pt x="221787" y="730736"/>
                </a:lnTo>
                <a:lnTo>
                  <a:pt x="264205" y="550197"/>
                </a:lnTo>
                <a:lnTo>
                  <a:pt x="290717" y="484547"/>
                </a:lnTo>
                <a:lnTo>
                  <a:pt x="322531" y="423585"/>
                </a:lnTo>
                <a:lnTo>
                  <a:pt x="359647" y="366532"/>
                </a:lnTo>
                <a:lnTo>
                  <a:pt x="402066" y="312605"/>
                </a:lnTo>
                <a:lnTo>
                  <a:pt x="449030" y="263367"/>
                </a:lnTo>
                <a:lnTo>
                  <a:pt x="499781" y="218036"/>
                </a:lnTo>
                <a:lnTo>
                  <a:pt x="555076" y="176614"/>
                </a:lnTo>
                <a:lnTo>
                  <a:pt x="612645" y="139881"/>
                </a:lnTo>
                <a:lnTo>
                  <a:pt x="674758" y="107056"/>
                </a:lnTo>
                <a:lnTo>
                  <a:pt x="738386" y="79701"/>
                </a:lnTo>
                <a:lnTo>
                  <a:pt x="802771" y="55473"/>
                </a:lnTo>
                <a:lnTo>
                  <a:pt x="1019410" y="623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3" name="Freeform 18">
            <a:extLst>
              <a:ext uri="{FF2B5EF4-FFF2-40B4-BE49-F238E27FC236}">
                <a16:creationId xmlns:a16="http://schemas.microsoft.com/office/drawing/2014/main" id="{1ED206BE-AD39-4826-90ED-A15F9063CE74}"/>
              </a:ext>
            </a:extLst>
          </p:cNvPr>
          <p:cNvSpPr>
            <a:spLocks/>
          </p:cNvSpPr>
          <p:nvPr/>
        </p:nvSpPr>
        <p:spPr bwMode="auto">
          <a:xfrm>
            <a:off x="6079772" y="3916645"/>
            <a:ext cx="1209309" cy="1494947"/>
          </a:xfrm>
          <a:custGeom>
            <a:avLst/>
            <a:gdLst/>
            <a:ahLst/>
            <a:cxnLst/>
            <a:rect l="l" t="t" r="r" b="b"/>
            <a:pathLst>
              <a:path w="1038389" h="1283657">
                <a:moveTo>
                  <a:pt x="0" y="0"/>
                </a:moveTo>
                <a:lnTo>
                  <a:pt x="1038389" y="0"/>
                </a:lnTo>
                <a:lnTo>
                  <a:pt x="1037701" y="1908"/>
                </a:lnTo>
                <a:lnTo>
                  <a:pt x="1011189" y="58961"/>
                </a:lnTo>
                <a:lnTo>
                  <a:pt x="979375" y="111325"/>
                </a:lnTo>
                <a:lnTo>
                  <a:pt x="946804" y="162126"/>
                </a:lnTo>
                <a:lnTo>
                  <a:pt x="910445" y="212146"/>
                </a:lnTo>
                <a:lnTo>
                  <a:pt x="874844" y="259039"/>
                </a:lnTo>
                <a:lnTo>
                  <a:pt x="839242" y="307495"/>
                </a:lnTo>
                <a:lnTo>
                  <a:pt x="804398" y="355952"/>
                </a:lnTo>
                <a:lnTo>
                  <a:pt x="780917" y="395030"/>
                </a:lnTo>
                <a:lnTo>
                  <a:pt x="761980" y="439578"/>
                </a:lnTo>
                <a:lnTo>
                  <a:pt x="746830" y="486471"/>
                </a:lnTo>
                <a:lnTo>
                  <a:pt x="734710" y="537273"/>
                </a:lnTo>
                <a:lnTo>
                  <a:pt x="733196" y="561501"/>
                </a:lnTo>
                <a:lnTo>
                  <a:pt x="734710" y="590418"/>
                </a:lnTo>
                <a:lnTo>
                  <a:pt x="738498" y="625588"/>
                </a:lnTo>
                <a:lnTo>
                  <a:pt x="743800" y="662321"/>
                </a:lnTo>
                <a:lnTo>
                  <a:pt x="752132" y="702181"/>
                </a:lnTo>
                <a:lnTo>
                  <a:pt x="761980" y="742040"/>
                </a:lnTo>
                <a:lnTo>
                  <a:pt x="771827" y="780336"/>
                </a:lnTo>
                <a:lnTo>
                  <a:pt x="782432" y="817069"/>
                </a:lnTo>
                <a:lnTo>
                  <a:pt x="792279" y="849894"/>
                </a:lnTo>
                <a:lnTo>
                  <a:pt x="802126" y="878812"/>
                </a:lnTo>
                <a:lnTo>
                  <a:pt x="810458" y="899914"/>
                </a:lnTo>
                <a:lnTo>
                  <a:pt x="822578" y="931176"/>
                </a:lnTo>
                <a:lnTo>
                  <a:pt x="833940" y="969472"/>
                </a:lnTo>
                <a:lnTo>
                  <a:pt x="846060" y="1012458"/>
                </a:lnTo>
                <a:lnTo>
                  <a:pt x="858179" y="1056225"/>
                </a:lnTo>
                <a:lnTo>
                  <a:pt x="871814" y="1096084"/>
                </a:lnTo>
                <a:lnTo>
                  <a:pt x="886206" y="1131254"/>
                </a:lnTo>
                <a:lnTo>
                  <a:pt x="756677" y="1174240"/>
                </a:lnTo>
                <a:lnTo>
                  <a:pt x="630936" y="1210973"/>
                </a:lnTo>
                <a:lnTo>
                  <a:pt x="511255" y="1240672"/>
                </a:lnTo>
                <a:lnTo>
                  <a:pt x="394603" y="1262555"/>
                </a:lnTo>
                <a:lnTo>
                  <a:pt x="280982" y="1278186"/>
                </a:lnTo>
                <a:lnTo>
                  <a:pt x="171148" y="1283657"/>
                </a:lnTo>
                <a:lnTo>
                  <a:pt x="63586" y="1282094"/>
                </a:lnTo>
                <a:lnTo>
                  <a:pt x="0" y="127591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 dirty="0"/>
          </a:p>
        </p:txBody>
      </p:sp>
      <p:sp>
        <p:nvSpPr>
          <p:cNvPr id="14" name="Freeform 18">
            <a:extLst>
              <a:ext uri="{FF2B5EF4-FFF2-40B4-BE49-F238E27FC236}">
                <a16:creationId xmlns:a16="http://schemas.microsoft.com/office/drawing/2014/main" id="{28FFB8F5-340E-48F3-BED1-060E629F29DD}"/>
              </a:ext>
            </a:extLst>
          </p:cNvPr>
          <p:cNvSpPr>
            <a:spLocks/>
          </p:cNvSpPr>
          <p:nvPr/>
        </p:nvSpPr>
        <p:spPr bwMode="auto">
          <a:xfrm>
            <a:off x="4758721" y="3916646"/>
            <a:ext cx="1325933" cy="1485930"/>
          </a:xfrm>
          <a:custGeom>
            <a:avLst/>
            <a:gdLst/>
            <a:ahLst/>
            <a:cxnLst/>
            <a:rect l="l" t="t" r="r" b="b"/>
            <a:pathLst>
              <a:path w="1138530" h="1275914">
                <a:moveTo>
                  <a:pt x="42573" y="0"/>
                </a:moveTo>
                <a:lnTo>
                  <a:pt x="1138530" y="0"/>
                </a:lnTo>
                <a:lnTo>
                  <a:pt x="1138530" y="1275914"/>
                </a:lnTo>
                <a:lnTo>
                  <a:pt x="1097584" y="1271934"/>
                </a:lnTo>
                <a:lnTo>
                  <a:pt x="994567" y="1253958"/>
                </a:lnTo>
                <a:lnTo>
                  <a:pt x="990022" y="1228167"/>
                </a:lnTo>
                <a:lnTo>
                  <a:pt x="984720" y="1198468"/>
                </a:lnTo>
                <a:lnTo>
                  <a:pt x="977903" y="1162516"/>
                </a:lnTo>
                <a:lnTo>
                  <a:pt x="972600" y="1124220"/>
                </a:lnTo>
                <a:lnTo>
                  <a:pt x="965026" y="1082798"/>
                </a:lnTo>
                <a:lnTo>
                  <a:pt x="957451" y="1040594"/>
                </a:lnTo>
                <a:lnTo>
                  <a:pt x="949118" y="999171"/>
                </a:lnTo>
                <a:lnTo>
                  <a:pt x="939271" y="959312"/>
                </a:lnTo>
                <a:lnTo>
                  <a:pt x="929424" y="921016"/>
                </a:lnTo>
                <a:lnTo>
                  <a:pt x="917304" y="887409"/>
                </a:lnTo>
                <a:lnTo>
                  <a:pt x="904427" y="858491"/>
                </a:lnTo>
                <a:lnTo>
                  <a:pt x="890793" y="835826"/>
                </a:lnTo>
                <a:lnTo>
                  <a:pt x="875643" y="821758"/>
                </a:lnTo>
                <a:lnTo>
                  <a:pt x="858979" y="814724"/>
                </a:lnTo>
                <a:lnTo>
                  <a:pt x="840042" y="811598"/>
                </a:lnTo>
                <a:lnTo>
                  <a:pt x="818075" y="813161"/>
                </a:lnTo>
                <a:lnTo>
                  <a:pt x="796108" y="816288"/>
                </a:lnTo>
                <a:lnTo>
                  <a:pt x="775656" y="821758"/>
                </a:lnTo>
                <a:lnTo>
                  <a:pt x="755962" y="827229"/>
                </a:lnTo>
                <a:lnTo>
                  <a:pt x="737782" y="832700"/>
                </a:lnTo>
                <a:lnTo>
                  <a:pt x="724148" y="837390"/>
                </a:lnTo>
                <a:lnTo>
                  <a:pt x="691576" y="848331"/>
                </a:lnTo>
                <a:lnTo>
                  <a:pt x="654460" y="858491"/>
                </a:lnTo>
                <a:lnTo>
                  <a:pt x="612799" y="867089"/>
                </a:lnTo>
                <a:lnTo>
                  <a:pt x="568865" y="872559"/>
                </a:lnTo>
                <a:lnTo>
                  <a:pt x="524932" y="877249"/>
                </a:lnTo>
                <a:lnTo>
                  <a:pt x="480240" y="878812"/>
                </a:lnTo>
                <a:lnTo>
                  <a:pt x="437822" y="875686"/>
                </a:lnTo>
                <a:lnTo>
                  <a:pt x="397675" y="868652"/>
                </a:lnTo>
                <a:lnTo>
                  <a:pt x="375709" y="863181"/>
                </a:lnTo>
                <a:lnTo>
                  <a:pt x="353742" y="853021"/>
                </a:lnTo>
                <a:lnTo>
                  <a:pt x="331775" y="841297"/>
                </a:lnTo>
                <a:lnTo>
                  <a:pt x="312838" y="827229"/>
                </a:lnTo>
                <a:lnTo>
                  <a:pt x="293144" y="810035"/>
                </a:lnTo>
                <a:lnTo>
                  <a:pt x="277994" y="792059"/>
                </a:lnTo>
                <a:lnTo>
                  <a:pt x="267390" y="769394"/>
                </a:lnTo>
                <a:lnTo>
                  <a:pt x="259057" y="743603"/>
                </a:lnTo>
                <a:lnTo>
                  <a:pt x="256027" y="715467"/>
                </a:lnTo>
                <a:lnTo>
                  <a:pt x="259057" y="684205"/>
                </a:lnTo>
                <a:lnTo>
                  <a:pt x="262845" y="662321"/>
                </a:lnTo>
                <a:lnTo>
                  <a:pt x="268147" y="638093"/>
                </a:lnTo>
                <a:lnTo>
                  <a:pt x="274207" y="613083"/>
                </a:lnTo>
                <a:lnTo>
                  <a:pt x="276479" y="588855"/>
                </a:lnTo>
                <a:lnTo>
                  <a:pt x="276479" y="563064"/>
                </a:lnTo>
                <a:lnTo>
                  <a:pt x="269662" y="540399"/>
                </a:lnTo>
                <a:lnTo>
                  <a:pt x="262845" y="527894"/>
                </a:lnTo>
                <a:lnTo>
                  <a:pt x="250725" y="516171"/>
                </a:lnTo>
                <a:lnTo>
                  <a:pt x="237848" y="507573"/>
                </a:lnTo>
                <a:lnTo>
                  <a:pt x="224213" y="500539"/>
                </a:lnTo>
                <a:lnTo>
                  <a:pt x="210579" y="490379"/>
                </a:lnTo>
                <a:lnTo>
                  <a:pt x="199974" y="479437"/>
                </a:lnTo>
                <a:lnTo>
                  <a:pt x="191642" y="465369"/>
                </a:lnTo>
                <a:lnTo>
                  <a:pt x="188612" y="449738"/>
                </a:lnTo>
                <a:lnTo>
                  <a:pt x="190127" y="434107"/>
                </a:lnTo>
                <a:lnTo>
                  <a:pt x="195429" y="419258"/>
                </a:lnTo>
                <a:lnTo>
                  <a:pt x="202247" y="406753"/>
                </a:lnTo>
                <a:lnTo>
                  <a:pt x="206791" y="394248"/>
                </a:lnTo>
                <a:lnTo>
                  <a:pt x="184825" y="378617"/>
                </a:lnTo>
                <a:lnTo>
                  <a:pt x="169675" y="362986"/>
                </a:lnTo>
                <a:lnTo>
                  <a:pt x="161343" y="347355"/>
                </a:lnTo>
                <a:lnTo>
                  <a:pt x="159828" y="330161"/>
                </a:lnTo>
                <a:lnTo>
                  <a:pt x="162100" y="314529"/>
                </a:lnTo>
                <a:lnTo>
                  <a:pt x="168160" y="297335"/>
                </a:lnTo>
                <a:lnTo>
                  <a:pt x="176492" y="280141"/>
                </a:lnTo>
                <a:lnTo>
                  <a:pt x="185582" y="262947"/>
                </a:lnTo>
                <a:lnTo>
                  <a:pt x="193914" y="244971"/>
                </a:lnTo>
                <a:lnTo>
                  <a:pt x="202247" y="227777"/>
                </a:lnTo>
                <a:lnTo>
                  <a:pt x="206791" y="209020"/>
                </a:lnTo>
                <a:lnTo>
                  <a:pt x="191642" y="194952"/>
                </a:lnTo>
                <a:lnTo>
                  <a:pt x="170433" y="184010"/>
                </a:lnTo>
                <a:lnTo>
                  <a:pt x="146951" y="173850"/>
                </a:lnTo>
                <a:lnTo>
                  <a:pt x="122711" y="165252"/>
                </a:lnTo>
                <a:lnTo>
                  <a:pt x="97715" y="156655"/>
                </a:lnTo>
                <a:lnTo>
                  <a:pt x="72718" y="148058"/>
                </a:lnTo>
                <a:lnTo>
                  <a:pt x="49236" y="137898"/>
                </a:lnTo>
                <a:lnTo>
                  <a:pt x="30299" y="126956"/>
                </a:lnTo>
                <a:lnTo>
                  <a:pt x="13635" y="111325"/>
                </a:lnTo>
                <a:lnTo>
                  <a:pt x="3788" y="92568"/>
                </a:lnTo>
                <a:lnTo>
                  <a:pt x="0" y="73029"/>
                </a:lnTo>
                <a:lnTo>
                  <a:pt x="3030" y="54272"/>
                </a:lnTo>
                <a:lnTo>
                  <a:pt x="9847" y="37078"/>
                </a:lnTo>
                <a:lnTo>
                  <a:pt x="20452" y="23010"/>
                </a:lnTo>
                <a:lnTo>
                  <a:pt x="33329" y="894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23A04B8F-4F4D-4C32-A05B-10F92AF10A6F}"/>
              </a:ext>
            </a:extLst>
          </p:cNvPr>
          <p:cNvSpPr>
            <a:spLocks/>
          </p:cNvSpPr>
          <p:nvPr/>
        </p:nvSpPr>
        <p:spPr bwMode="auto">
          <a:xfrm>
            <a:off x="6079775" y="2463822"/>
            <a:ext cx="1269375" cy="1460469"/>
          </a:xfrm>
          <a:custGeom>
            <a:avLst/>
            <a:gdLst/>
            <a:ahLst/>
            <a:cxnLst/>
            <a:rect l="l" t="t" r="r" b="b"/>
            <a:pathLst>
              <a:path w="1089967" h="1254051">
                <a:moveTo>
                  <a:pt x="9805" y="0"/>
                </a:moveTo>
                <a:lnTo>
                  <a:pt x="106762" y="782"/>
                </a:lnTo>
                <a:lnTo>
                  <a:pt x="197659" y="7816"/>
                </a:lnTo>
                <a:lnTo>
                  <a:pt x="284012" y="19539"/>
                </a:lnTo>
                <a:lnTo>
                  <a:pt x="366576" y="36733"/>
                </a:lnTo>
                <a:lnTo>
                  <a:pt x="445354" y="57835"/>
                </a:lnTo>
                <a:lnTo>
                  <a:pt x="518072" y="85190"/>
                </a:lnTo>
                <a:lnTo>
                  <a:pt x="588517" y="114889"/>
                </a:lnTo>
                <a:lnTo>
                  <a:pt x="652903" y="150059"/>
                </a:lnTo>
                <a:lnTo>
                  <a:pt x="713501" y="189918"/>
                </a:lnTo>
                <a:lnTo>
                  <a:pt x="771827" y="234467"/>
                </a:lnTo>
                <a:lnTo>
                  <a:pt x="824093" y="282141"/>
                </a:lnTo>
                <a:lnTo>
                  <a:pt x="871814" y="335287"/>
                </a:lnTo>
                <a:lnTo>
                  <a:pt x="916505" y="390777"/>
                </a:lnTo>
                <a:lnTo>
                  <a:pt x="955894" y="450176"/>
                </a:lnTo>
                <a:lnTo>
                  <a:pt x="992252" y="512700"/>
                </a:lnTo>
                <a:lnTo>
                  <a:pt x="1016492" y="565064"/>
                </a:lnTo>
                <a:lnTo>
                  <a:pt x="1037701" y="623681"/>
                </a:lnTo>
                <a:lnTo>
                  <a:pt x="1056638" y="687768"/>
                </a:lnTo>
                <a:lnTo>
                  <a:pt x="1071788" y="757327"/>
                </a:lnTo>
                <a:lnTo>
                  <a:pt x="1083150" y="828448"/>
                </a:lnTo>
                <a:lnTo>
                  <a:pt x="1088452" y="901914"/>
                </a:lnTo>
                <a:lnTo>
                  <a:pt x="1089967" y="976944"/>
                </a:lnTo>
                <a:lnTo>
                  <a:pt x="1085422" y="1051191"/>
                </a:lnTo>
                <a:lnTo>
                  <a:pt x="1076332" y="1123876"/>
                </a:lnTo>
                <a:lnTo>
                  <a:pt x="1059668" y="1194997"/>
                </a:lnTo>
                <a:lnTo>
                  <a:pt x="1038388" y="1254051"/>
                </a:lnTo>
                <a:lnTo>
                  <a:pt x="0" y="1254051"/>
                </a:lnTo>
                <a:lnTo>
                  <a:pt x="0" y="79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sz="2701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0377D4-5FD7-4F64-A89B-03EE4BD238FD}"/>
              </a:ext>
            </a:extLst>
          </p:cNvPr>
          <p:cNvSpPr txBox="1"/>
          <p:nvPr/>
        </p:nvSpPr>
        <p:spPr>
          <a:xfrm>
            <a:off x="2244004" y="4613051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1E77EF-4850-44B3-BD24-A910C735E8B6}"/>
              </a:ext>
            </a:extLst>
          </p:cNvPr>
          <p:cNvSpPr txBox="1"/>
          <p:nvPr/>
        </p:nvSpPr>
        <p:spPr>
          <a:xfrm>
            <a:off x="2257374" y="2894093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104B50-A6D9-4DD2-8735-39B55B670A9D}"/>
              </a:ext>
            </a:extLst>
          </p:cNvPr>
          <p:cNvSpPr txBox="1"/>
          <p:nvPr/>
        </p:nvSpPr>
        <p:spPr>
          <a:xfrm>
            <a:off x="7926341" y="4611562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DD1076-8A81-419A-885A-C06C9096C582}"/>
              </a:ext>
            </a:extLst>
          </p:cNvPr>
          <p:cNvSpPr txBox="1"/>
          <p:nvPr/>
        </p:nvSpPr>
        <p:spPr>
          <a:xfrm>
            <a:off x="5617284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B217F-3203-4BEE-9482-78A5081E1BC0}"/>
              </a:ext>
            </a:extLst>
          </p:cNvPr>
          <p:cNvSpPr txBox="1"/>
          <p:nvPr/>
        </p:nvSpPr>
        <p:spPr>
          <a:xfrm>
            <a:off x="6071620" y="3081524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165E731-64D8-4063-8CDD-189EAC389EFB}"/>
              </a:ext>
            </a:extLst>
          </p:cNvPr>
          <p:cNvSpPr txBox="1"/>
          <p:nvPr/>
        </p:nvSpPr>
        <p:spPr>
          <a:xfrm>
            <a:off x="5617284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3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988FF3-C0C6-47A3-B344-26FA96813142}"/>
              </a:ext>
            </a:extLst>
          </p:cNvPr>
          <p:cNvSpPr txBox="1"/>
          <p:nvPr/>
        </p:nvSpPr>
        <p:spPr>
          <a:xfrm>
            <a:off x="6071620" y="3787770"/>
            <a:ext cx="468053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4</a:t>
            </a:r>
            <a:endParaRPr lang="ko-KR" altLang="en-US" sz="5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D7E20F1-9E54-4B4A-9274-1797A8460E67}"/>
              </a:ext>
            </a:extLst>
          </p:cNvPr>
          <p:cNvSpPr/>
          <p:nvPr/>
        </p:nvSpPr>
        <p:spPr>
          <a:xfrm>
            <a:off x="7118434" y="5287335"/>
            <a:ext cx="720000" cy="720000"/>
          </a:xfrm>
          <a:prstGeom prst="roundRect">
            <a:avLst/>
          </a:prstGeom>
          <a:solidFill>
            <a:schemeClr val="accent3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2CBABA8-9F87-496F-9866-5D166D94C2A5}"/>
              </a:ext>
            </a:extLst>
          </p:cNvPr>
          <p:cNvSpPr/>
          <p:nvPr/>
        </p:nvSpPr>
        <p:spPr>
          <a:xfrm>
            <a:off x="4353567" y="1832062"/>
            <a:ext cx="720000" cy="720000"/>
          </a:xfrm>
          <a:prstGeom prst="roundRect">
            <a:avLst/>
          </a:prstGeom>
          <a:solidFill>
            <a:schemeClr val="accent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5F34AEC-F218-41D1-AEA2-645E46ED3A1A}"/>
              </a:ext>
            </a:extLst>
          </p:cNvPr>
          <p:cNvSpPr/>
          <p:nvPr/>
        </p:nvSpPr>
        <p:spPr>
          <a:xfrm>
            <a:off x="7118434" y="1832062"/>
            <a:ext cx="720000" cy="720000"/>
          </a:xfrm>
          <a:prstGeom prst="roundRect">
            <a:avLst/>
          </a:prstGeom>
          <a:solidFill>
            <a:schemeClr val="accent4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CA818B3-50C9-490F-94D7-FAA2C3D5C37C}"/>
              </a:ext>
            </a:extLst>
          </p:cNvPr>
          <p:cNvSpPr/>
          <p:nvPr/>
        </p:nvSpPr>
        <p:spPr>
          <a:xfrm>
            <a:off x="4353567" y="5287335"/>
            <a:ext cx="720000" cy="720000"/>
          </a:xfrm>
          <a:prstGeom prst="roundRect">
            <a:avLst/>
          </a:prstGeom>
          <a:solidFill>
            <a:schemeClr val="accent2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7" name="Oval 21">
            <a:extLst>
              <a:ext uri="{FF2B5EF4-FFF2-40B4-BE49-F238E27FC236}">
                <a16:creationId xmlns:a16="http://schemas.microsoft.com/office/drawing/2014/main" id="{6D49C799-63DF-4C7E-8217-B1427CB29E95}"/>
              </a:ext>
            </a:extLst>
          </p:cNvPr>
          <p:cNvSpPr/>
          <p:nvPr/>
        </p:nvSpPr>
        <p:spPr>
          <a:xfrm rot="20700000">
            <a:off x="4492454" y="1998272"/>
            <a:ext cx="442231" cy="387582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8" name="Isosceles Triangle 41">
            <a:extLst>
              <a:ext uri="{FF2B5EF4-FFF2-40B4-BE49-F238E27FC236}">
                <a16:creationId xmlns:a16="http://schemas.microsoft.com/office/drawing/2014/main" id="{0E1AF95A-A2C8-4C39-9245-A46AC4EBC525}"/>
              </a:ext>
            </a:extLst>
          </p:cNvPr>
          <p:cNvSpPr/>
          <p:nvPr/>
        </p:nvSpPr>
        <p:spPr>
          <a:xfrm>
            <a:off x="7343065" y="5452884"/>
            <a:ext cx="270747" cy="388911"/>
          </a:xfrm>
          <a:custGeom>
            <a:avLst/>
            <a:gdLst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273826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67278 w 2736000"/>
              <a:gd name="connsiteY5" fmla="*/ 2273826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35821 w 2736000"/>
              <a:gd name="connsiteY1" fmla="*/ 2564417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98105 w 2736000"/>
              <a:gd name="connsiteY4" fmla="*/ 2565503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54231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45026 w 2736000"/>
              <a:gd name="connsiteY1" fmla="*/ 2558281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66505 w 2736000"/>
              <a:gd name="connsiteY1" fmla="*/ 257362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97963 w 2736000"/>
              <a:gd name="connsiteY0" fmla="*/ 2421112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97963 w 2736000"/>
              <a:gd name="connsiteY5" fmla="*/ 2421112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78778 w 2736000"/>
              <a:gd name="connsiteY1" fmla="*/ 2576692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63436 w 2736000"/>
              <a:gd name="connsiteY1" fmla="*/ 2564418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79552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79552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4231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32752 w 2736000"/>
              <a:gd name="connsiteY1" fmla="*/ 2552144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26615 w 2736000"/>
              <a:gd name="connsiteY1" fmla="*/ 2567486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  <a:gd name="connsiteX0" fmla="*/ 1367278 w 2736000"/>
              <a:gd name="connsiteY0" fmla="*/ 2418044 h 3930092"/>
              <a:gd name="connsiteX1" fmla="*/ 1552576 w 2736000"/>
              <a:gd name="connsiteY1" fmla="*/ 2576139 h 3930092"/>
              <a:gd name="connsiteX2" fmla="*/ 2088000 w 2736000"/>
              <a:gd name="connsiteY2" fmla="*/ 3520946 h 3930092"/>
              <a:gd name="connsiteX3" fmla="*/ 648080 w 2736000"/>
              <a:gd name="connsiteY3" fmla="*/ 3506285 h 3930092"/>
              <a:gd name="connsiteX4" fmla="*/ 1182763 w 2736000"/>
              <a:gd name="connsiteY4" fmla="*/ 2571640 h 3930092"/>
              <a:gd name="connsiteX5" fmla="*/ 1367278 w 2736000"/>
              <a:gd name="connsiteY5" fmla="*/ 2418044 h 3930092"/>
              <a:gd name="connsiteX6" fmla="*/ 648003 w 2736000"/>
              <a:gd name="connsiteY6" fmla="*/ 793859 h 3930092"/>
              <a:gd name="connsiteX7" fmla="*/ 2087849 w 2736000"/>
              <a:gd name="connsiteY7" fmla="*/ 808518 h 3930092"/>
              <a:gd name="connsiteX8" fmla="*/ 1641214 w 2736000"/>
              <a:gd name="connsiteY8" fmla="*/ 1449982 h 3930092"/>
              <a:gd name="connsiteX9" fmla="*/ 1368003 w 2736000"/>
              <a:gd name="connsiteY9" fmla="*/ 1937706 h 3930092"/>
              <a:gd name="connsiteX10" fmla="*/ 1094068 w 2736000"/>
              <a:gd name="connsiteY10" fmla="*/ 1448735 h 3930092"/>
              <a:gd name="connsiteX11" fmla="*/ 648003 w 2736000"/>
              <a:gd name="connsiteY11" fmla="*/ 793859 h 3930092"/>
              <a:gd name="connsiteX12" fmla="*/ 516625 w 2736000"/>
              <a:gd name="connsiteY12" fmla="*/ 299874 h 3930092"/>
              <a:gd name="connsiteX13" fmla="*/ 516625 w 2736000"/>
              <a:gd name="connsiteY13" fmla="*/ 449580 h 3930092"/>
              <a:gd name="connsiteX14" fmla="*/ 1029987 w 2736000"/>
              <a:gd name="connsiteY14" fmla="*/ 1557992 h 3930092"/>
              <a:gd name="connsiteX15" fmla="*/ 1146996 w 2736000"/>
              <a:gd name="connsiteY15" fmla="*/ 2057479 h 3930092"/>
              <a:gd name="connsiteX16" fmla="*/ 1055065 w 2736000"/>
              <a:gd name="connsiteY16" fmla="*/ 2431585 h 3930092"/>
              <a:gd name="connsiteX17" fmla="*/ 539378 w 2736000"/>
              <a:gd name="connsiteY17" fmla="*/ 3468615 h 3930092"/>
              <a:gd name="connsiteX18" fmla="*/ 539378 w 2736000"/>
              <a:gd name="connsiteY18" fmla="*/ 3604591 h 3930092"/>
              <a:gd name="connsiteX19" fmla="*/ 2196077 w 2736000"/>
              <a:gd name="connsiteY19" fmla="*/ 3604591 h 3930092"/>
              <a:gd name="connsiteX20" fmla="*/ 2196077 w 2736000"/>
              <a:gd name="connsiteY20" fmla="*/ 3468615 h 3930092"/>
              <a:gd name="connsiteX21" fmla="*/ 1695313 w 2736000"/>
              <a:gd name="connsiteY21" fmla="*/ 2440912 h 3930092"/>
              <a:gd name="connsiteX22" fmla="*/ 1617547 w 2736000"/>
              <a:gd name="connsiteY22" fmla="*/ 2049252 h 3930092"/>
              <a:gd name="connsiteX23" fmla="*/ 1719395 w 2736000"/>
              <a:gd name="connsiteY23" fmla="*/ 1540961 h 3930092"/>
              <a:gd name="connsiteX24" fmla="*/ 2207952 w 2736000"/>
              <a:gd name="connsiteY24" fmla="*/ 449580 h 3930092"/>
              <a:gd name="connsiteX25" fmla="*/ 2207952 w 2736000"/>
              <a:gd name="connsiteY25" fmla="*/ 299874 h 3930092"/>
              <a:gd name="connsiteX26" fmla="*/ 516625 w 2736000"/>
              <a:gd name="connsiteY26" fmla="*/ 299874 h 3930092"/>
              <a:gd name="connsiteX27" fmla="*/ 144000 w 2736000"/>
              <a:gd name="connsiteY27" fmla="*/ 0 h 3930092"/>
              <a:gd name="connsiteX28" fmla="*/ 2592000 w 2736000"/>
              <a:gd name="connsiteY28" fmla="*/ 0 h 3930092"/>
              <a:gd name="connsiteX29" fmla="*/ 2736000 w 2736000"/>
              <a:gd name="connsiteY29" fmla="*/ 144000 h 3930092"/>
              <a:gd name="connsiteX30" fmla="*/ 2592000 w 2736000"/>
              <a:gd name="connsiteY30" fmla="*/ 288000 h 3930092"/>
              <a:gd name="connsiteX31" fmla="*/ 2396702 w 2736000"/>
              <a:gd name="connsiteY31" fmla="*/ 288000 h 3930092"/>
              <a:gd name="connsiteX32" fmla="*/ 2396702 w 2736000"/>
              <a:gd name="connsiteY32" fmla="*/ 413234 h 3930092"/>
              <a:gd name="connsiteX33" fmla="*/ 1815389 w 2736000"/>
              <a:gd name="connsiteY33" fmla="*/ 1665324 h 3930092"/>
              <a:gd name="connsiteX34" fmla="*/ 1753098 w 2736000"/>
              <a:gd name="connsiteY34" fmla="*/ 1974987 h 3930092"/>
              <a:gd name="connsiteX35" fmla="*/ 1825752 w 2736000"/>
              <a:gd name="connsiteY35" fmla="*/ 2312143 h 3930092"/>
              <a:gd name="connsiteX36" fmla="*/ 2395980 w 2736000"/>
              <a:gd name="connsiteY36" fmla="*/ 3557007 h 3930092"/>
              <a:gd name="connsiteX37" fmla="*/ 2395980 w 2736000"/>
              <a:gd name="connsiteY37" fmla="*/ 3642092 h 3930092"/>
              <a:gd name="connsiteX38" fmla="*/ 2592000 w 2736000"/>
              <a:gd name="connsiteY38" fmla="*/ 3642092 h 3930092"/>
              <a:gd name="connsiteX39" fmla="*/ 2736000 w 2736000"/>
              <a:gd name="connsiteY39" fmla="*/ 3786092 h 3930092"/>
              <a:gd name="connsiteX40" fmla="*/ 2592000 w 2736000"/>
              <a:gd name="connsiteY40" fmla="*/ 3930092 h 3930092"/>
              <a:gd name="connsiteX41" fmla="*/ 144000 w 2736000"/>
              <a:gd name="connsiteY41" fmla="*/ 3930092 h 3930092"/>
              <a:gd name="connsiteX42" fmla="*/ 0 w 2736000"/>
              <a:gd name="connsiteY42" fmla="*/ 3786092 h 3930092"/>
              <a:gd name="connsiteX43" fmla="*/ 144000 w 2736000"/>
              <a:gd name="connsiteY43" fmla="*/ 3642092 h 3930092"/>
              <a:gd name="connsiteX44" fmla="*/ 338578 w 2736000"/>
              <a:gd name="connsiteY44" fmla="*/ 3642092 h 3930092"/>
              <a:gd name="connsiteX45" fmla="*/ 338578 w 2736000"/>
              <a:gd name="connsiteY45" fmla="*/ 3557007 h 3930092"/>
              <a:gd name="connsiteX46" fmla="*/ 951672 w 2736000"/>
              <a:gd name="connsiteY46" fmla="*/ 2284199 h 3930092"/>
              <a:gd name="connsiteX47" fmla="*/ 1012216 w 2736000"/>
              <a:gd name="connsiteY47" fmla="*/ 1995181 h 3930092"/>
              <a:gd name="connsiteX48" fmla="*/ 943195 w 2736000"/>
              <a:gd name="connsiteY48" fmla="*/ 1693402 h 3930092"/>
              <a:gd name="connsiteX49" fmla="*/ 339300 w 2736000"/>
              <a:gd name="connsiteY49" fmla="*/ 413234 h 3930092"/>
              <a:gd name="connsiteX50" fmla="*/ 339300 w 2736000"/>
              <a:gd name="connsiteY50" fmla="*/ 288000 h 3930092"/>
              <a:gd name="connsiteX51" fmla="*/ 144000 w 2736000"/>
              <a:gd name="connsiteY51" fmla="*/ 288000 h 3930092"/>
              <a:gd name="connsiteX52" fmla="*/ 0 w 2736000"/>
              <a:gd name="connsiteY52" fmla="*/ 144000 h 3930092"/>
              <a:gd name="connsiteX53" fmla="*/ 144000 w 2736000"/>
              <a:gd name="connsiteY53" fmla="*/ 0 h 3930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2736000" h="3930092">
                <a:moveTo>
                  <a:pt x="1367278" y="2418044"/>
                </a:moveTo>
                <a:cubicBezTo>
                  <a:pt x="1475622" y="2496498"/>
                  <a:pt x="1442256" y="2523346"/>
                  <a:pt x="1552576" y="2576139"/>
                </a:cubicBezTo>
                <a:cubicBezTo>
                  <a:pt x="1866725" y="2636040"/>
                  <a:pt x="2088000" y="3057033"/>
                  <a:pt x="2088000" y="3520946"/>
                </a:cubicBezTo>
                <a:lnTo>
                  <a:pt x="648080" y="3506285"/>
                </a:lnTo>
                <a:cubicBezTo>
                  <a:pt x="653073" y="3048089"/>
                  <a:pt x="871005" y="2673776"/>
                  <a:pt x="1182763" y="2571640"/>
                </a:cubicBezTo>
                <a:cubicBezTo>
                  <a:pt x="1280064" y="2508169"/>
                  <a:pt x="1254632" y="2499927"/>
                  <a:pt x="1367278" y="2418044"/>
                </a:cubicBezTo>
                <a:close/>
                <a:moveTo>
                  <a:pt x="648003" y="793859"/>
                </a:moveTo>
                <a:lnTo>
                  <a:pt x="2087849" y="808518"/>
                </a:lnTo>
                <a:cubicBezTo>
                  <a:pt x="2081743" y="1099400"/>
                  <a:pt x="1898532" y="1346081"/>
                  <a:pt x="1641214" y="1449982"/>
                </a:cubicBezTo>
                <a:cubicBezTo>
                  <a:pt x="1581100" y="1476031"/>
                  <a:pt x="1454311" y="1749732"/>
                  <a:pt x="1368003" y="1937706"/>
                </a:cubicBezTo>
                <a:cubicBezTo>
                  <a:pt x="1290978" y="1744554"/>
                  <a:pt x="1168712" y="1479962"/>
                  <a:pt x="1094068" y="1448735"/>
                </a:cubicBezTo>
                <a:cubicBezTo>
                  <a:pt x="831917" y="1343398"/>
                  <a:pt x="648003" y="1089607"/>
                  <a:pt x="648003" y="793859"/>
                </a:cubicBezTo>
                <a:close/>
                <a:moveTo>
                  <a:pt x="516625" y="299874"/>
                </a:moveTo>
                <a:lnTo>
                  <a:pt x="516625" y="449580"/>
                </a:lnTo>
                <a:cubicBezTo>
                  <a:pt x="516625" y="947043"/>
                  <a:pt x="728081" y="1374116"/>
                  <a:pt x="1029987" y="1557992"/>
                </a:cubicBezTo>
                <a:cubicBezTo>
                  <a:pt x="1152140" y="1645374"/>
                  <a:pt x="1146996" y="1879118"/>
                  <a:pt x="1146996" y="2057479"/>
                </a:cubicBezTo>
                <a:cubicBezTo>
                  <a:pt x="1146996" y="2199170"/>
                  <a:pt x="1165085" y="2330604"/>
                  <a:pt x="1055065" y="2431585"/>
                </a:cubicBezTo>
                <a:cubicBezTo>
                  <a:pt x="746548" y="2590263"/>
                  <a:pt x="539378" y="3004916"/>
                  <a:pt x="539378" y="3468615"/>
                </a:cubicBezTo>
                <a:lnTo>
                  <a:pt x="539378" y="3604591"/>
                </a:lnTo>
                <a:lnTo>
                  <a:pt x="2196077" y="3604591"/>
                </a:lnTo>
                <a:lnTo>
                  <a:pt x="2196077" y="3468615"/>
                </a:lnTo>
                <a:cubicBezTo>
                  <a:pt x="2196077" y="3023625"/>
                  <a:pt x="1980552" y="2629673"/>
                  <a:pt x="1695313" y="2440912"/>
                </a:cubicBezTo>
                <a:cubicBezTo>
                  <a:pt x="1597256" y="2355530"/>
                  <a:pt x="1621109" y="2199255"/>
                  <a:pt x="1617547" y="2049252"/>
                </a:cubicBezTo>
                <a:cubicBezTo>
                  <a:pt x="1614246" y="1910233"/>
                  <a:pt x="1594005" y="1638458"/>
                  <a:pt x="1719395" y="1540961"/>
                </a:cubicBezTo>
                <a:cubicBezTo>
                  <a:pt x="2008283" y="1349911"/>
                  <a:pt x="2207952" y="932979"/>
                  <a:pt x="2207952" y="449580"/>
                </a:cubicBezTo>
                <a:lnTo>
                  <a:pt x="2207952" y="299874"/>
                </a:lnTo>
                <a:lnTo>
                  <a:pt x="516625" y="299874"/>
                </a:lnTo>
                <a:close/>
                <a:moveTo>
                  <a:pt x="144000" y="0"/>
                </a:moveTo>
                <a:lnTo>
                  <a:pt x="2592000" y="0"/>
                </a:lnTo>
                <a:cubicBezTo>
                  <a:pt x="2671529" y="0"/>
                  <a:pt x="2736000" y="64471"/>
                  <a:pt x="2736000" y="144000"/>
                </a:cubicBezTo>
                <a:cubicBezTo>
                  <a:pt x="2736000" y="223529"/>
                  <a:pt x="2671529" y="288000"/>
                  <a:pt x="2592000" y="288000"/>
                </a:cubicBezTo>
                <a:lnTo>
                  <a:pt x="2396702" y="288000"/>
                </a:lnTo>
                <a:lnTo>
                  <a:pt x="2396702" y="413234"/>
                </a:lnTo>
                <a:cubicBezTo>
                  <a:pt x="2396702" y="964640"/>
                  <a:pt x="2159804" y="1441170"/>
                  <a:pt x="1815389" y="1665324"/>
                </a:cubicBezTo>
                <a:cubicBezTo>
                  <a:pt x="1718143" y="1767020"/>
                  <a:pt x="1749155" y="1822697"/>
                  <a:pt x="1753098" y="1974987"/>
                </a:cubicBezTo>
                <a:cubicBezTo>
                  <a:pt x="1757412" y="2141597"/>
                  <a:pt x="1739638" y="2200230"/>
                  <a:pt x="1825752" y="2312143"/>
                </a:cubicBezTo>
                <a:cubicBezTo>
                  <a:pt x="2164142" y="2539312"/>
                  <a:pt x="2395980" y="3011520"/>
                  <a:pt x="2395980" y="3557007"/>
                </a:cubicBezTo>
                <a:lnTo>
                  <a:pt x="2395980" y="3642092"/>
                </a:lnTo>
                <a:lnTo>
                  <a:pt x="2592000" y="3642092"/>
                </a:lnTo>
                <a:cubicBezTo>
                  <a:pt x="2671529" y="3642092"/>
                  <a:pt x="2736000" y="3706563"/>
                  <a:pt x="2736000" y="3786092"/>
                </a:cubicBezTo>
                <a:cubicBezTo>
                  <a:pt x="2736000" y="3865621"/>
                  <a:pt x="2671529" y="3930092"/>
                  <a:pt x="2592000" y="3930092"/>
                </a:cubicBezTo>
                <a:lnTo>
                  <a:pt x="144000" y="3930092"/>
                </a:lnTo>
                <a:cubicBezTo>
                  <a:pt x="64471" y="3930092"/>
                  <a:pt x="0" y="3865621"/>
                  <a:pt x="0" y="3786092"/>
                </a:cubicBezTo>
                <a:cubicBezTo>
                  <a:pt x="0" y="3706563"/>
                  <a:pt x="64471" y="3642092"/>
                  <a:pt x="144000" y="3642092"/>
                </a:cubicBezTo>
                <a:lnTo>
                  <a:pt x="338578" y="3642092"/>
                </a:lnTo>
                <a:lnTo>
                  <a:pt x="338578" y="3557007"/>
                </a:lnTo>
                <a:cubicBezTo>
                  <a:pt x="338578" y="2988551"/>
                  <a:pt x="590352" y="2499674"/>
                  <a:pt x="951672" y="2284199"/>
                </a:cubicBezTo>
                <a:cubicBezTo>
                  <a:pt x="1026597" y="2195332"/>
                  <a:pt x="1008559" y="2142287"/>
                  <a:pt x="1012216" y="1995181"/>
                </a:cubicBezTo>
                <a:cubicBezTo>
                  <a:pt x="1001243" y="1843296"/>
                  <a:pt x="1013640" y="1774963"/>
                  <a:pt x="943195" y="1693402"/>
                </a:cubicBezTo>
                <a:cubicBezTo>
                  <a:pt x="584785" y="1476413"/>
                  <a:pt x="339300" y="978710"/>
                  <a:pt x="339300" y="413234"/>
                </a:cubicBezTo>
                <a:lnTo>
                  <a:pt x="339300" y="288000"/>
                </a:lnTo>
                <a:lnTo>
                  <a:pt x="144000" y="288000"/>
                </a:lnTo>
                <a:cubicBezTo>
                  <a:pt x="64471" y="288000"/>
                  <a:pt x="0" y="223529"/>
                  <a:pt x="0" y="144000"/>
                </a:cubicBezTo>
                <a:cubicBezTo>
                  <a:pt x="0" y="64471"/>
                  <a:pt x="64471" y="0"/>
                  <a:pt x="144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9" name="Rounded Rectangle 24">
            <a:extLst>
              <a:ext uri="{FF2B5EF4-FFF2-40B4-BE49-F238E27FC236}">
                <a16:creationId xmlns:a16="http://schemas.microsoft.com/office/drawing/2014/main" id="{5C027169-719C-445D-90ED-6E6A3C31F3F9}"/>
              </a:ext>
            </a:extLst>
          </p:cNvPr>
          <p:cNvSpPr/>
          <p:nvPr/>
        </p:nvSpPr>
        <p:spPr>
          <a:xfrm>
            <a:off x="7282659" y="2040582"/>
            <a:ext cx="391554" cy="302962"/>
          </a:xfrm>
          <a:custGeom>
            <a:avLst/>
            <a:gdLst/>
            <a:ahLst/>
            <a:cxnLst/>
            <a:rect l="l" t="t" r="r" b="b"/>
            <a:pathLst>
              <a:path w="3960000" h="3064028">
                <a:moveTo>
                  <a:pt x="1955333" y="1285185"/>
                </a:moveTo>
                <a:cubicBezTo>
                  <a:pt x="2192176" y="1285185"/>
                  <a:pt x="2384176" y="1477185"/>
                  <a:pt x="2384176" y="1714028"/>
                </a:cubicBezTo>
                <a:cubicBezTo>
                  <a:pt x="2384176" y="1950871"/>
                  <a:pt x="2192176" y="2142871"/>
                  <a:pt x="1955333" y="2142871"/>
                </a:cubicBezTo>
                <a:cubicBezTo>
                  <a:pt x="1718490" y="2142871"/>
                  <a:pt x="1526490" y="1950871"/>
                  <a:pt x="1526490" y="1714028"/>
                </a:cubicBezTo>
                <a:cubicBezTo>
                  <a:pt x="1526490" y="1477185"/>
                  <a:pt x="1718490" y="1285185"/>
                  <a:pt x="1955333" y="1285185"/>
                </a:cubicBezTo>
                <a:close/>
                <a:moveTo>
                  <a:pt x="1955333" y="1074136"/>
                </a:moveTo>
                <a:cubicBezTo>
                  <a:pt x="1601930" y="1074136"/>
                  <a:pt x="1315441" y="1360625"/>
                  <a:pt x="1315441" y="1714028"/>
                </a:cubicBezTo>
                <a:cubicBezTo>
                  <a:pt x="1315441" y="2067431"/>
                  <a:pt x="1601930" y="2353920"/>
                  <a:pt x="1955333" y="2353920"/>
                </a:cubicBezTo>
                <a:cubicBezTo>
                  <a:pt x="2308736" y="2353920"/>
                  <a:pt x="2595225" y="2067431"/>
                  <a:pt x="2595225" y="1714028"/>
                </a:cubicBezTo>
                <a:cubicBezTo>
                  <a:pt x="2595225" y="1360625"/>
                  <a:pt x="2308736" y="1074136"/>
                  <a:pt x="1955333" y="1074136"/>
                </a:cubicBezTo>
                <a:close/>
                <a:moveTo>
                  <a:pt x="1955333" y="849503"/>
                </a:moveTo>
                <a:cubicBezTo>
                  <a:pt x="2432797" y="849503"/>
                  <a:pt x="2819858" y="1236564"/>
                  <a:pt x="2819858" y="1714028"/>
                </a:cubicBezTo>
                <a:cubicBezTo>
                  <a:pt x="2819858" y="2191492"/>
                  <a:pt x="2432797" y="2578553"/>
                  <a:pt x="1955333" y="2578553"/>
                </a:cubicBezTo>
                <a:cubicBezTo>
                  <a:pt x="1477869" y="2578553"/>
                  <a:pt x="1090808" y="2191492"/>
                  <a:pt x="1090808" y="1714028"/>
                </a:cubicBezTo>
                <a:cubicBezTo>
                  <a:pt x="1090808" y="1236564"/>
                  <a:pt x="1477869" y="849503"/>
                  <a:pt x="1955333" y="849503"/>
                </a:cubicBezTo>
                <a:close/>
                <a:moveTo>
                  <a:pt x="3253503" y="756254"/>
                </a:moveTo>
                <a:cubicBezTo>
                  <a:pt x="3162525" y="756254"/>
                  <a:pt x="3088773" y="830006"/>
                  <a:pt x="3088773" y="920984"/>
                </a:cubicBezTo>
                <a:cubicBezTo>
                  <a:pt x="3088773" y="1011962"/>
                  <a:pt x="3162525" y="1085714"/>
                  <a:pt x="3253503" y="1085714"/>
                </a:cubicBezTo>
                <a:cubicBezTo>
                  <a:pt x="3344481" y="1085714"/>
                  <a:pt x="3418233" y="1011962"/>
                  <a:pt x="3418233" y="920984"/>
                </a:cubicBezTo>
                <a:cubicBezTo>
                  <a:pt x="3418233" y="830006"/>
                  <a:pt x="3344481" y="756254"/>
                  <a:pt x="3253503" y="756254"/>
                </a:cubicBezTo>
                <a:close/>
                <a:moveTo>
                  <a:pt x="1955333" y="744677"/>
                </a:moveTo>
                <a:cubicBezTo>
                  <a:pt x="1419975" y="744677"/>
                  <a:pt x="985982" y="1178670"/>
                  <a:pt x="985982" y="1714028"/>
                </a:cubicBezTo>
                <a:cubicBezTo>
                  <a:pt x="985982" y="2249386"/>
                  <a:pt x="1419975" y="2683379"/>
                  <a:pt x="1955333" y="2683379"/>
                </a:cubicBezTo>
                <a:cubicBezTo>
                  <a:pt x="2490691" y="2683379"/>
                  <a:pt x="2924684" y="2249386"/>
                  <a:pt x="2924684" y="1714028"/>
                </a:cubicBezTo>
                <a:cubicBezTo>
                  <a:pt x="2924684" y="1178670"/>
                  <a:pt x="2490691" y="744677"/>
                  <a:pt x="1955333" y="744677"/>
                </a:cubicBezTo>
                <a:close/>
                <a:moveTo>
                  <a:pt x="1333922" y="0"/>
                </a:moveTo>
                <a:lnTo>
                  <a:pt x="2626078" y="0"/>
                </a:lnTo>
                <a:lnTo>
                  <a:pt x="2717085" y="364028"/>
                </a:lnTo>
                <a:lnTo>
                  <a:pt x="3699990" y="364028"/>
                </a:lnTo>
                <a:cubicBezTo>
                  <a:pt x="3843590" y="364028"/>
                  <a:pt x="3960000" y="480438"/>
                  <a:pt x="3960000" y="624038"/>
                </a:cubicBezTo>
                <a:lnTo>
                  <a:pt x="3960000" y="2804018"/>
                </a:lnTo>
                <a:cubicBezTo>
                  <a:pt x="3960000" y="2947618"/>
                  <a:pt x="3843590" y="3064028"/>
                  <a:pt x="3699990" y="3064028"/>
                </a:cubicBezTo>
                <a:lnTo>
                  <a:pt x="260010" y="3064028"/>
                </a:lnTo>
                <a:cubicBezTo>
                  <a:pt x="116410" y="3064028"/>
                  <a:pt x="0" y="2947618"/>
                  <a:pt x="0" y="2804018"/>
                </a:cubicBezTo>
                <a:lnTo>
                  <a:pt x="0" y="624038"/>
                </a:lnTo>
                <a:cubicBezTo>
                  <a:pt x="0" y="480438"/>
                  <a:pt x="116410" y="364028"/>
                  <a:pt x="260010" y="364028"/>
                </a:cubicBezTo>
                <a:lnTo>
                  <a:pt x="443165" y="364028"/>
                </a:lnTo>
                <a:lnTo>
                  <a:pt x="443165" y="237982"/>
                </a:lnTo>
                <a:cubicBezTo>
                  <a:pt x="443165" y="195266"/>
                  <a:pt x="477794" y="160637"/>
                  <a:pt x="520510" y="160637"/>
                </a:cubicBezTo>
                <a:lnTo>
                  <a:pt x="1049896" y="160637"/>
                </a:lnTo>
                <a:cubicBezTo>
                  <a:pt x="1092612" y="160637"/>
                  <a:pt x="1127241" y="195266"/>
                  <a:pt x="1127241" y="237982"/>
                </a:cubicBezTo>
                <a:lnTo>
                  <a:pt x="1127241" y="364028"/>
                </a:lnTo>
                <a:lnTo>
                  <a:pt x="1242915" y="36402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30" name="Donut 15">
            <a:extLst>
              <a:ext uri="{FF2B5EF4-FFF2-40B4-BE49-F238E27FC236}">
                <a16:creationId xmlns:a16="http://schemas.microsoft.com/office/drawing/2014/main" id="{CC5CF6B6-5E0B-4837-8AD3-074FDD0034BF}"/>
              </a:ext>
            </a:extLst>
          </p:cNvPr>
          <p:cNvSpPr/>
          <p:nvPr/>
        </p:nvSpPr>
        <p:spPr>
          <a:xfrm>
            <a:off x="4517200" y="5452334"/>
            <a:ext cx="392738" cy="390005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810B823-D96E-491D-94BE-A52AB0723E05}"/>
              </a:ext>
            </a:extLst>
          </p:cNvPr>
          <p:cNvGrpSpPr/>
          <p:nvPr/>
        </p:nvGrpSpPr>
        <p:grpSpPr>
          <a:xfrm>
            <a:off x="8038215" y="5183736"/>
            <a:ext cx="3168000" cy="927205"/>
            <a:chOff x="6533673" y="3357955"/>
            <a:chExt cx="2150471" cy="92720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5076C64-E8F6-4624-A444-509BDE3F7744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46A876-D5F0-4972-9C36-DC473493438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A24BF60-D77A-4D40-8AE7-469F70F0112E}"/>
              </a:ext>
            </a:extLst>
          </p:cNvPr>
          <p:cNvGrpSpPr/>
          <p:nvPr/>
        </p:nvGrpSpPr>
        <p:grpSpPr>
          <a:xfrm>
            <a:off x="8038213" y="1728463"/>
            <a:ext cx="3168000" cy="927205"/>
            <a:chOff x="6533673" y="3357955"/>
            <a:chExt cx="2150472" cy="92720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3EE3EA7-A01A-4212-8321-1FF01D28C36C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DC8BC4E-6878-4A29-AF4A-920E2E420A3F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5F88E8D-E34B-45DD-89F9-051A761D191C}"/>
              </a:ext>
            </a:extLst>
          </p:cNvPr>
          <p:cNvGrpSpPr/>
          <p:nvPr/>
        </p:nvGrpSpPr>
        <p:grpSpPr>
          <a:xfrm>
            <a:off x="981341" y="5183736"/>
            <a:ext cx="3168000" cy="927205"/>
            <a:chOff x="6533673" y="3357955"/>
            <a:chExt cx="2150471" cy="92720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F778593-ADCB-4726-8CC9-F88E305D57C5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89176D-3A60-4324-8615-6A8CB322DAA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3C788AB-3E16-49E1-A205-28B4FF165F95}"/>
              </a:ext>
            </a:extLst>
          </p:cNvPr>
          <p:cNvGrpSpPr/>
          <p:nvPr/>
        </p:nvGrpSpPr>
        <p:grpSpPr>
          <a:xfrm>
            <a:off x="981341" y="1728463"/>
            <a:ext cx="3168000" cy="927205"/>
            <a:chOff x="6533673" y="3357955"/>
            <a:chExt cx="2150472" cy="927205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E97C04-953A-4ADD-A6DD-32A8CED7F4D8}"/>
                </a:ext>
              </a:extLst>
            </p:cNvPr>
            <p:cNvSpPr txBox="1"/>
            <p:nvPr/>
          </p:nvSpPr>
          <p:spPr>
            <a:xfrm>
              <a:off x="6533674" y="3638829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  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83B0428-02A4-464A-A691-1F5E0CBA9CCB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1F31567-3C46-433D-9D63-DBEAF57C91F8}"/>
              </a:ext>
            </a:extLst>
          </p:cNvPr>
          <p:cNvSpPr txBox="1"/>
          <p:nvPr/>
        </p:nvSpPr>
        <p:spPr>
          <a:xfrm>
            <a:off x="7915215" y="2886279"/>
            <a:ext cx="2005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Simple PowerPoint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15">
            <a:extLst>
              <a:ext uri="{FF2B5EF4-FFF2-40B4-BE49-F238E27FC236}">
                <a16:creationId xmlns:a16="http://schemas.microsoft.com/office/drawing/2014/main" id="{B9277C45-6E2A-4C89-A380-0A2A9FEA3D8F}"/>
              </a:ext>
            </a:extLst>
          </p:cNvPr>
          <p:cNvSpPr/>
          <p:nvPr/>
        </p:nvSpPr>
        <p:spPr>
          <a:xfrm rot="5400000" flipH="1" flipV="1">
            <a:off x="3791916" y="4264731"/>
            <a:ext cx="1200258" cy="504083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95000"/>
                  <a:lumOff val="5000"/>
                </a:schemeClr>
              </a:gs>
              <a:gs pos="68000">
                <a:schemeClr val="accent2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5" name="Rectangle 15">
            <a:extLst>
              <a:ext uri="{FF2B5EF4-FFF2-40B4-BE49-F238E27FC236}">
                <a16:creationId xmlns:a16="http://schemas.microsoft.com/office/drawing/2014/main" id="{5EA60BDC-9B7E-49E7-A902-4D64D8E6D4A7}"/>
              </a:ext>
            </a:extLst>
          </p:cNvPr>
          <p:cNvSpPr/>
          <p:nvPr/>
        </p:nvSpPr>
        <p:spPr>
          <a:xfrm rot="16200000" flipH="1" flipV="1">
            <a:off x="7198808" y="307110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95000"/>
                  <a:lumOff val="5000"/>
                </a:schemeClr>
              </a:gs>
              <a:gs pos="68000">
                <a:schemeClr val="accent4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  <p:sp>
        <p:nvSpPr>
          <p:cNvPr id="46" name="Rectangle 15">
            <a:extLst>
              <a:ext uri="{FF2B5EF4-FFF2-40B4-BE49-F238E27FC236}">
                <a16:creationId xmlns:a16="http://schemas.microsoft.com/office/drawing/2014/main" id="{CE647425-E3EF-40F1-B4E1-B7AA2F24DEF6}"/>
              </a:ext>
            </a:extLst>
          </p:cNvPr>
          <p:cNvSpPr/>
          <p:nvPr/>
        </p:nvSpPr>
        <p:spPr>
          <a:xfrm rot="5400000" flipH="1">
            <a:off x="7198808" y="4263710"/>
            <a:ext cx="1200258" cy="506125"/>
          </a:xfrm>
          <a:custGeom>
            <a:avLst/>
            <a:gdLst>
              <a:gd name="connsiteX0" fmla="*/ 0 w 792088"/>
              <a:gd name="connsiteY0" fmla="*/ 0 h 163995"/>
              <a:gd name="connsiteX1" fmla="*/ 792088 w 792088"/>
              <a:gd name="connsiteY1" fmla="*/ 0 h 163995"/>
              <a:gd name="connsiteX2" fmla="*/ 792088 w 792088"/>
              <a:gd name="connsiteY2" fmla="*/ 163995 h 163995"/>
              <a:gd name="connsiteX3" fmla="*/ 0 w 792088"/>
              <a:gd name="connsiteY3" fmla="*/ 163995 h 163995"/>
              <a:gd name="connsiteX4" fmla="*/ 0 w 792088"/>
              <a:gd name="connsiteY4" fmla="*/ 0 h 163995"/>
              <a:gd name="connsiteX0" fmla="*/ 115410 w 792088"/>
              <a:gd name="connsiteY0" fmla="*/ 0 h 323793"/>
              <a:gd name="connsiteX1" fmla="*/ 792088 w 792088"/>
              <a:gd name="connsiteY1" fmla="*/ 159798 h 323793"/>
              <a:gd name="connsiteX2" fmla="*/ 792088 w 792088"/>
              <a:gd name="connsiteY2" fmla="*/ 323793 h 323793"/>
              <a:gd name="connsiteX3" fmla="*/ 0 w 792088"/>
              <a:gd name="connsiteY3" fmla="*/ 323793 h 323793"/>
              <a:gd name="connsiteX4" fmla="*/ 115410 w 792088"/>
              <a:gd name="connsiteY4" fmla="*/ 0 h 323793"/>
              <a:gd name="connsiteX0" fmla="*/ 115410 w 797373"/>
              <a:gd name="connsiteY0" fmla="*/ 4054 h 327847"/>
              <a:gd name="connsiteX1" fmla="*/ 797373 w 797373"/>
              <a:gd name="connsiteY1" fmla="*/ 0 h 327847"/>
              <a:gd name="connsiteX2" fmla="*/ 792088 w 797373"/>
              <a:gd name="connsiteY2" fmla="*/ 327847 h 327847"/>
              <a:gd name="connsiteX3" fmla="*/ 0 w 797373"/>
              <a:gd name="connsiteY3" fmla="*/ 327847 h 327847"/>
              <a:gd name="connsiteX4" fmla="*/ 115410 w 797373"/>
              <a:gd name="connsiteY4" fmla="*/ 4054 h 327847"/>
              <a:gd name="connsiteX0" fmla="*/ 115410 w 797373"/>
              <a:gd name="connsiteY0" fmla="*/ 0 h 323793"/>
              <a:gd name="connsiteX1" fmla="*/ 797373 w 797373"/>
              <a:gd name="connsiteY1" fmla="*/ 1231 h 323793"/>
              <a:gd name="connsiteX2" fmla="*/ 792088 w 797373"/>
              <a:gd name="connsiteY2" fmla="*/ 323793 h 323793"/>
              <a:gd name="connsiteX3" fmla="*/ 0 w 797373"/>
              <a:gd name="connsiteY3" fmla="*/ 323793 h 323793"/>
              <a:gd name="connsiteX4" fmla="*/ 115410 w 797373"/>
              <a:gd name="connsiteY4" fmla="*/ 0 h 323793"/>
              <a:gd name="connsiteX0" fmla="*/ 115410 w 797373"/>
              <a:gd name="connsiteY0" fmla="*/ 9340 h 333133"/>
              <a:gd name="connsiteX1" fmla="*/ 797373 w 797373"/>
              <a:gd name="connsiteY1" fmla="*/ 0 h 333133"/>
              <a:gd name="connsiteX2" fmla="*/ 792088 w 797373"/>
              <a:gd name="connsiteY2" fmla="*/ 333133 h 333133"/>
              <a:gd name="connsiteX3" fmla="*/ 0 w 797373"/>
              <a:gd name="connsiteY3" fmla="*/ 333133 h 333133"/>
              <a:gd name="connsiteX4" fmla="*/ 115410 w 797373"/>
              <a:gd name="connsiteY4" fmla="*/ 9340 h 333133"/>
              <a:gd name="connsiteX0" fmla="*/ 115410 w 813229"/>
              <a:gd name="connsiteY0" fmla="*/ 9340 h 333133"/>
              <a:gd name="connsiteX1" fmla="*/ 813229 w 813229"/>
              <a:gd name="connsiteY1" fmla="*/ 0 h 333133"/>
              <a:gd name="connsiteX2" fmla="*/ 792088 w 813229"/>
              <a:gd name="connsiteY2" fmla="*/ 333133 h 333133"/>
              <a:gd name="connsiteX3" fmla="*/ 0 w 813229"/>
              <a:gd name="connsiteY3" fmla="*/ 333133 h 333133"/>
              <a:gd name="connsiteX4" fmla="*/ 115410 w 813229"/>
              <a:gd name="connsiteY4" fmla="*/ 9340 h 33313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246645 w 1267786"/>
              <a:gd name="connsiteY2" fmla="*/ 333133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80703"/>
              <a:gd name="connsiteX1" fmla="*/ 1267786 w 1267786"/>
              <a:gd name="connsiteY1" fmla="*/ 0 h 380703"/>
              <a:gd name="connsiteX2" fmla="*/ 903084 w 1267786"/>
              <a:gd name="connsiteY2" fmla="*/ 380703 h 380703"/>
              <a:gd name="connsiteX3" fmla="*/ 0 w 1267786"/>
              <a:gd name="connsiteY3" fmla="*/ 370132 h 380703"/>
              <a:gd name="connsiteX4" fmla="*/ 569967 w 1267786"/>
              <a:gd name="connsiteY4" fmla="*/ 9340 h 380703"/>
              <a:gd name="connsiteX0" fmla="*/ 569967 w 1267786"/>
              <a:gd name="connsiteY0" fmla="*/ 9340 h 370132"/>
              <a:gd name="connsiteX1" fmla="*/ 1267786 w 1267786"/>
              <a:gd name="connsiteY1" fmla="*/ 0 h 370132"/>
              <a:gd name="connsiteX2" fmla="*/ 1164342 w 1267786"/>
              <a:gd name="connsiteY2" fmla="*/ 351014 h 370132"/>
              <a:gd name="connsiteX3" fmla="*/ 0 w 1267786"/>
              <a:gd name="connsiteY3" fmla="*/ 370132 h 370132"/>
              <a:gd name="connsiteX4" fmla="*/ 569967 w 1267786"/>
              <a:gd name="connsiteY4" fmla="*/ 9340 h 370132"/>
              <a:gd name="connsiteX0" fmla="*/ 332460 w 1030279"/>
              <a:gd name="connsiteY0" fmla="*/ 9340 h 370132"/>
              <a:gd name="connsiteX1" fmla="*/ 1030279 w 1030279"/>
              <a:gd name="connsiteY1" fmla="*/ 0 h 370132"/>
              <a:gd name="connsiteX2" fmla="*/ 926835 w 1030279"/>
              <a:gd name="connsiteY2" fmla="*/ 351014 h 370132"/>
              <a:gd name="connsiteX3" fmla="*/ 0 w 1030279"/>
              <a:gd name="connsiteY3" fmla="*/ 370132 h 370132"/>
              <a:gd name="connsiteX4" fmla="*/ 332460 w 1030279"/>
              <a:gd name="connsiteY4" fmla="*/ 9340 h 370132"/>
              <a:gd name="connsiteX0" fmla="*/ 350273 w 1048092"/>
              <a:gd name="connsiteY0" fmla="*/ 9340 h 358256"/>
              <a:gd name="connsiteX1" fmla="*/ 1048092 w 1048092"/>
              <a:gd name="connsiteY1" fmla="*/ 0 h 358256"/>
              <a:gd name="connsiteX2" fmla="*/ 944648 w 1048092"/>
              <a:gd name="connsiteY2" fmla="*/ 351014 h 358256"/>
              <a:gd name="connsiteX3" fmla="*/ 0 w 1048092"/>
              <a:gd name="connsiteY3" fmla="*/ 358256 h 358256"/>
              <a:gd name="connsiteX4" fmla="*/ 350273 w 1048092"/>
              <a:gd name="connsiteY4" fmla="*/ 9340 h 358256"/>
              <a:gd name="connsiteX0" fmla="*/ 344336 w 1048092"/>
              <a:gd name="connsiteY0" fmla="*/ 0 h 360791"/>
              <a:gd name="connsiteX1" fmla="*/ 1048092 w 1048092"/>
              <a:gd name="connsiteY1" fmla="*/ 2535 h 360791"/>
              <a:gd name="connsiteX2" fmla="*/ 944648 w 1048092"/>
              <a:gd name="connsiteY2" fmla="*/ 353549 h 360791"/>
              <a:gd name="connsiteX3" fmla="*/ 0 w 1048092"/>
              <a:gd name="connsiteY3" fmla="*/ 360791 h 360791"/>
              <a:gd name="connsiteX4" fmla="*/ 344336 w 1048092"/>
              <a:gd name="connsiteY4" fmla="*/ 0 h 360791"/>
              <a:gd name="connsiteX0" fmla="*/ 344336 w 1059967"/>
              <a:gd name="connsiteY0" fmla="*/ 0 h 360791"/>
              <a:gd name="connsiteX1" fmla="*/ 1059967 w 1059967"/>
              <a:gd name="connsiteY1" fmla="*/ 8472 h 360791"/>
              <a:gd name="connsiteX2" fmla="*/ 944648 w 1059967"/>
              <a:gd name="connsiteY2" fmla="*/ 353549 h 360791"/>
              <a:gd name="connsiteX3" fmla="*/ 0 w 1059967"/>
              <a:gd name="connsiteY3" fmla="*/ 360791 h 360791"/>
              <a:gd name="connsiteX4" fmla="*/ 344336 w 1059967"/>
              <a:gd name="connsiteY4" fmla="*/ 0 h 360791"/>
              <a:gd name="connsiteX0" fmla="*/ 344336 w 1065905"/>
              <a:gd name="connsiteY0" fmla="*/ 15278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44336 w 1065905"/>
              <a:gd name="connsiteY4" fmla="*/ 15278 h 376069"/>
              <a:gd name="connsiteX0" fmla="*/ 356211 w 1065905"/>
              <a:gd name="connsiteY0" fmla="*/ 3403 h 376069"/>
              <a:gd name="connsiteX1" fmla="*/ 1065905 w 1065905"/>
              <a:gd name="connsiteY1" fmla="*/ 0 h 376069"/>
              <a:gd name="connsiteX2" fmla="*/ 944648 w 1065905"/>
              <a:gd name="connsiteY2" fmla="*/ 368827 h 376069"/>
              <a:gd name="connsiteX3" fmla="*/ 0 w 1065905"/>
              <a:gd name="connsiteY3" fmla="*/ 376069 h 376069"/>
              <a:gd name="connsiteX4" fmla="*/ 356211 w 1065905"/>
              <a:gd name="connsiteY4" fmla="*/ 3403 h 376069"/>
              <a:gd name="connsiteX0" fmla="*/ 356211 w 1170279"/>
              <a:gd name="connsiteY0" fmla="*/ 3403 h 380703"/>
              <a:gd name="connsiteX1" fmla="*/ 1065905 w 1170279"/>
              <a:gd name="connsiteY1" fmla="*/ 0 h 380703"/>
              <a:gd name="connsiteX2" fmla="*/ 1170279 w 1170279"/>
              <a:gd name="connsiteY2" fmla="*/ 380703 h 380703"/>
              <a:gd name="connsiteX3" fmla="*/ 0 w 1170279"/>
              <a:gd name="connsiteY3" fmla="*/ 376069 h 380703"/>
              <a:gd name="connsiteX4" fmla="*/ 356211 w 1170279"/>
              <a:gd name="connsiteY4" fmla="*/ 3403 h 380703"/>
              <a:gd name="connsiteX0" fmla="*/ 100891 w 914959"/>
              <a:gd name="connsiteY0" fmla="*/ 3403 h 382007"/>
              <a:gd name="connsiteX1" fmla="*/ 810585 w 914959"/>
              <a:gd name="connsiteY1" fmla="*/ 0 h 382007"/>
              <a:gd name="connsiteX2" fmla="*/ 914959 w 914959"/>
              <a:gd name="connsiteY2" fmla="*/ 380703 h 382007"/>
              <a:gd name="connsiteX3" fmla="*/ 0 w 914959"/>
              <a:gd name="connsiteY3" fmla="*/ 382007 h 382007"/>
              <a:gd name="connsiteX4" fmla="*/ 100891 w 914959"/>
              <a:gd name="connsiteY4" fmla="*/ 3403 h 382007"/>
              <a:gd name="connsiteX0" fmla="*/ 112766 w 914959"/>
              <a:gd name="connsiteY0" fmla="*/ 0 h 384541"/>
              <a:gd name="connsiteX1" fmla="*/ 810585 w 914959"/>
              <a:gd name="connsiteY1" fmla="*/ 2534 h 384541"/>
              <a:gd name="connsiteX2" fmla="*/ 914959 w 914959"/>
              <a:gd name="connsiteY2" fmla="*/ 383237 h 384541"/>
              <a:gd name="connsiteX3" fmla="*/ 0 w 914959"/>
              <a:gd name="connsiteY3" fmla="*/ 384541 h 384541"/>
              <a:gd name="connsiteX4" fmla="*/ 112766 w 914959"/>
              <a:gd name="connsiteY4" fmla="*/ 0 h 384541"/>
              <a:gd name="connsiteX0" fmla="*/ 112766 w 1146528"/>
              <a:gd name="connsiteY0" fmla="*/ 0 h 384541"/>
              <a:gd name="connsiteX1" fmla="*/ 810585 w 1146528"/>
              <a:gd name="connsiteY1" fmla="*/ 2534 h 384541"/>
              <a:gd name="connsiteX2" fmla="*/ 1146528 w 1146528"/>
              <a:gd name="connsiteY2" fmla="*/ 371362 h 384541"/>
              <a:gd name="connsiteX3" fmla="*/ 0 w 1146528"/>
              <a:gd name="connsiteY3" fmla="*/ 384541 h 384541"/>
              <a:gd name="connsiteX4" fmla="*/ 112766 w 1146528"/>
              <a:gd name="connsiteY4" fmla="*/ 0 h 384541"/>
              <a:gd name="connsiteX0" fmla="*/ 0 w 1033762"/>
              <a:gd name="connsiteY0" fmla="*/ 0 h 372666"/>
              <a:gd name="connsiteX1" fmla="*/ 697819 w 1033762"/>
              <a:gd name="connsiteY1" fmla="*/ 2534 h 372666"/>
              <a:gd name="connsiteX2" fmla="*/ 1033762 w 1033762"/>
              <a:gd name="connsiteY2" fmla="*/ 371362 h 372666"/>
              <a:gd name="connsiteX3" fmla="*/ 106928 w 1033762"/>
              <a:gd name="connsiteY3" fmla="*/ 372666 h 372666"/>
              <a:gd name="connsiteX4" fmla="*/ 0 w 1033762"/>
              <a:gd name="connsiteY4" fmla="*/ 0 h 372666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66304 w 1033762"/>
              <a:gd name="connsiteY3" fmla="*/ 366729 h 371362"/>
              <a:gd name="connsiteX4" fmla="*/ 0 w 1033762"/>
              <a:gd name="connsiteY4" fmla="*/ 0 h 371362"/>
              <a:gd name="connsiteX0" fmla="*/ 0 w 1033762"/>
              <a:gd name="connsiteY0" fmla="*/ 0 h 371362"/>
              <a:gd name="connsiteX1" fmla="*/ 697819 w 1033762"/>
              <a:gd name="connsiteY1" fmla="*/ 2534 h 371362"/>
              <a:gd name="connsiteX2" fmla="*/ 1033762 w 1033762"/>
              <a:gd name="connsiteY2" fmla="*/ 371362 h 371362"/>
              <a:gd name="connsiteX3" fmla="*/ 100990 w 1033762"/>
              <a:gd name="connsiteY3" fmla="*/ 366729 h 371362"/>
              <a:gd name="connsiteX4" fmla="*/ 0 w 1033762"/>
              <a:gd name="connsiteY4" fmla="*/ 0 h 371362"/>
              <a:gd name="connsiteX0" fmla="*/ 0 w 1259394"/>
              <a:gd name="connsiteY0" fmla="*/ 0 h 366729"/>
              <a:gd name="connsiteX1" fmla="*/ 697819 w 1259394"/>
              <a:gd name="connsiteY1" fmla="*/ 2534 h 366729"/>
              <a:gd name="connsiteX2" fmla="*/ 1259394 w 1259394"/>
              <a:gd name="connsiteY2" fmla="*/ 365424 h 366729"/>
              <a:gd name="connsiteX3" fmla="*/ 100990 w 1259394"/>
              <a:gd name="connsiteY3" fmla="*/ 366729 h 366729"/>
              <a:gd name="connsiteX4" fmla="*/ 0 w 1259394"/>
              <a:gd name="connsiteY4" fmla="*/ 0 h 366729"/>
              <a:gd name="connsiteX0" fmla="*/ 0 w 1259394"/>
              <a:gd name="connsiteY0" fmla="*/ 0 h 372666"/>
              <a:gd name="connsiteX1" fmla="*/ 697819 w 1259394"/>
              <a:gd name="connsiteY1" fmla="*/ 2534 h 372666"/>
              <a:gd name="connsiteX2" fmla="*/ 1259394 w 1259394"/>
              <a:gd name="connsiteY2" fmla="*/ 365424 h 372666"/>
              <a:gd name="connsiteX3" fmla="*/ 350372 w 1259394"/>
              <a:gd name="connsiteY3" fmla="*/ 372666 h 372666"/>
              <a:gd name="connsiteX4" fmla="*/ 0 w 1259394"/>
              <a:gd name="connsiteY4" fmla="*/ 0 h 372666"/>
              <a:gd name="connsiteX0" fmla="*/ 0 w 1265668"/>
              <a:gd name="connsiteY0" fmla="*/ 0 h 372666"/>
              <a:gd name="connsiteX1" fmla="*/ 697819 w 1265668"/>
              <a:gd name="connsiteY1" fmla="*/ 2534 h 372666"/>
              <a:gd name="connsiteX2" fmla="*/ 1265668 w 1265668"/>
              <a:gd name="connsiteY2" fmla="*/ 367613 h 372666"/>
              <a:gd name="connsiteX3" fmla="*/ 350372 w 1265668"/>
              <a:gd name="connsiteY3" fmla="*/ 372666 h 372666"/>
              <a:gd name="connsiteX4" fmla="*/ 0 w 1265668"/>
              <a:gd name="connsiteY4" fmla="*/ 0 h 372666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3510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3510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3913 h 367613"/>
              <a:gd name="connsiteX4" fmla="*/ 0 w 1265668"/>
              <a:gd name="connsiteY4" fmla="*/ 0 h 367613"/>
              <a:gd name="connsiteX0" fmla="*/ 0 w 1265668"/>
              <a:gd name="connsiteY0" fmla="*/ 0 h 368289"/>
              <a:gd name="connsiteX1" fmla="*/ 697819 w 1265668"/>
              <a:gd name="connsiteY1" fmla="*/ 2534 h 368289"/>
              <a:gd name="connsiteX2" fmla="*/ 1265668 w 1265668"/>
              <a:gd name="connsiteY2" fmla="*/ 367613 h 368289"/>
              <a:gd name="connsiteX3" fmla="*/ 350373 w 1265668"/>
              <a:gd name="connsiteY3" fmla="*/ 368289 h 368289"/>
              <a:gd name="connsiteX4" fmla="*/ 0 w 1265668"/>
              <a:gd name="connsiteY4" fmla="*/ 0 h 368289"/>
              <a:gd name="connsiteX0" fmla="*/ 0 w 1265668"/>
              <a:gd name="connsiteY0" fmla="*/ 0 h 367613"/>
              <a:gd name="connsiteX1" fmla="*/ 697819 w 1265668"/>
              <a:gd name="connsiteY1" fmla="*/ 2534 h 367613"/>
              <a:gd name="connsiteX2" fmla="*/ 1265668 w 1265668"/>
              <a:gd name="connsiteY2" fmla="*/ 367613 h 367613"/>
              <a:gd name="connsiteX3" fmla="*/ 350373 w 1265668"/>
              <a:gd name="connsiteY3" fmla="*/ 366101 h 367613"/>
              <a:gd name="connsiteX4" fmla="*/ 0 w 1265668"/>
              <a:gd name="connsiteY4" fmla="*/ 0 h 367613"/>
              <a:gd name="connsiteX0" fmla="*/ 0 w 1265668"/>
              <a:gd name="connsiteY0" fmla="*/ 0 h 370477"/>
              <a:gd name="connsiteX1" fmla="*/ 697819 w 1265668"/>
              <a:gd name="connsiteY1" fmla="*/ 2534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7821 w 1265668"/>
              <a:gd name="connsiteY1" fmla="*/ 2536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8"/>
              <a:gd name="connsiteY0" fmla="*/ 0 h 370477"/>
              <a:gd name="connsiteX1" fmla="*/ 691598 w 1265668"/>
              <a:gd name="connsiteY1" fmla="*/ 2538 h 370477"/>
              <a:gd name="connsiteX2" fmla="*/ 1265668 w 1265668"/>
              <a:gd name="connsiteY2" fmla="*/ 367613 h 370477"/>
              <a:gd name="connsiteX3" fmla="*/ 350373 w 1265668"/>
              <a:gd name="connsiteY3" fmla="*/ 370477 h 370477"/>
              <a:gd name="connsiteX4" fmla="*/ 0 w 1265668"/>
              <a:gd name="connsiteY4" fmla="*/ 0 h 370477"/>
              <a:gd name="connsiteX0" fmla="*/ 0 w 1265665"/>
              <a:gd name="connsiteY0" fmla="*/ 0 h 370475"/>
              <a:gd name="connsiteX1" fmla="*/ 691595 w 1265665"/>
              <a:gd name="connsiteY1" fmla="*/ 2536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4 w 1265665"/>
              <a:gd name="connsiteY1" fmla="*/ 253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5665"/>
              <a:gd name="connsiteY0" fmla="*/ 0 h 370475"/>
              <a:gd name="connsiteX1" fmla="*/ 688487 w 1265665"/>
              <a:gd name="connsiteY1" fmla="*/ 378 h 370475"/>
              <a:gd name="connsiteX2" fmla="*/ 1265665 w 1265665"/>
              <a:gd name="connsiteY2" fmla="*/ 367611 h 370475"/>
              <a:gd name="connsiteX3" fmla="*/ 350370 w 1265665"/>
              <a:gd name="connsiteY3" fmla="*/ 370475 h 370475"/>
              <a:gd name="connsiteX4" fmla="*/ 0 w 1265665"/>
              <a:gd name="connsiteY4" fmla="*/ 0 h 370475"/>
              <a:gd name="connsiteX0" fmla="*/ 0 w 1262550"/>
              <a:gd name="connsiteY0" fmla="*/ 0 h 370473"/>
              <a:gd name="connsiteX1" fmla="*/ 685372 w 1262550"/>
              <a:gd name="connsiteY1" fmla="*/ 376 h 370473"/>
              <a:gd name="connsiteX2" fmla="*/ 1262550 w 1262550"/>
              <a:gd name="connsiteY2" fmla="*/ 367609 h 370473"/>
              <a:gd name="connsiteX3" fmla="*/ 347255 w 1262550"/>
              <a:gd name="connsiteY3" fmla="*/ 370473 h 370473"/>
              <a:gd name="connsiteX4" fmla="*/ 0 w 1262550"/>
              <a:gd name="connsiteY4" fmla="*/ 0 h 370473"/>
              <a:gd name="connsiteX0" fmla="*/ 0 w 1262550"/>
              <a:gd name="connsiteY0" fmla="*/ 0 h 368311"/>
              <a:gd name="connsiteX1" fmla="*/ 685372 w 1262550"/>
              <a:gd name="connsiteY1" fmla="*/ 376 h 368311"/>
              <a:gd name="connsiteX2" fmla="*/ 1262550 w 1262550"/>
              <a:gd name="connsiteY2" fmla="*/ 367609 h 368311"/>
              <a:gd name="connsiteX3" fmla="*/ 353484 w 1262550"/>
              <a:gd name="connsiteY3" fmla="*/ 368311 h 368311"/>
              <a:gd name="connsiteX4" fmla="*/ 0 w 1262550"/>
              <a:gd name="connsiteY4" fmla="*/ 0 h 368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2550" h="368311">
                <a:moveTo>
                  <a:pt x="0" y="0"/>
                </a:moveTo>
                <a:lnTo>
                  <a:pt x="685372" y="376"/>
                </a:lnTo>
                <a:lnTo>
                  <a:pt x="1262550" y="367609"/>
                </a:lnTo>
                <a:lnTo>
                  <a:pt x="353484" y="36831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95000"/>
                  <a:lumOff val="5000"/>
                </a:schemeClr>
              </a:gs>
              <a:gs pos="68000">
                <a:schemeClr val="accent3">
                  <a:lumMod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1" dirty="0"/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2">
            <a:extLst>
              <a:ext uri="{FF2B5EF4-FFF2-40B4-BE49-F238E27FC236}">
                <a16:creationId xmlns:a16="http://schemas.microsoft.com/office/drawing/2014/main" id="{F63CA8E0-5BE5-43C2-8FDB-8CAF89D72C2F}"/>
              </a:ext>
            </a:extLst>
          </p:cNvPr>
          <p:cNvSpPr/>
          <p:nvPr/>
        </p:nvSpPr>
        <p:spPr>
          <a:xfrm>
            <a:off x="0" y="4378568"/>
            <a:ext cx="12192000" cy="2479431"/>
          </a:xfrm>
          <a:prstGeom prst="rect">
            <a:avLst/>
          </a:prstGeom>
          <a:solidFill>
            <a:schemeClr val="accent4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1323F382-4614-480B-8BF7-6043A72BF6E8}"/>
              </a:ext>
            </a:extLst>
          </p:cNvPr>
          <p:cNvGrpSpPr/>
          <p:nvPr/>
        </p:nvGrpSpPr>
        <p:grpSpPr>
          <a:xfrm>
            <a:off x="3135171" y="4566270"/>
            <a:ext cx="1617740" cy="1836305"/>
            <a:chOff x="-475010" y="1114177"/>
            <a:chExt cx="3859356" cy="183630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A7E5E1E-E787-420C-A77B-31FA92C02A81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FB7BE7-C5F0-4548-8ACF-C5431CEBA188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6" name="Group 21">
            <a:extLst>
              <a:ext uri="{FF2B5EF4-FFF2-40B4-BE49-F238E27FC236}">
                <a16:creationId xmlns:a16="http://schemas.microsoft.com/office/drawing/2014/main" id="{DF6BECC1-1469-4BF6-A2BD-8E227F138E47}"/>
              </a:ext>
            </a:extLst>
          </p:cNvPr>
          <p:cNvGrpSpPr/>
          <p:nvPr/>
        </p:nvGrpSpPr>
        <p:grpSpPr>
          <a:xfrm>
            <a:off x="1003259" y="4566270"/>
            <a:ext cx="1617740" cy="1836305"/>
            <a:chOff x="-475010" y="1114177"/>
            <a:chExt cx="3859356" cy="183630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6589D5F-FF5D-49F8-910B-7ABAF20F920F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941E9B-FD8E-40CD-84DB-300F33AE742F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24">
            <a:extLst>
              <a:ext uri="{FF2B5EF4-FFF2-40B4-BE49-F238E27FC236}">
                <a16:creationId xmlns:a16="http://schemas.microsoft.com/office/drawing/2014/main" id="{FBFEC9CE-E5CB-43CD-824B-19A9D8B69C35}"/>
              </a:ext>
            </a:extLst>
          </p:cNvPr>
          <p:cNvGrpSpPr/>
          <p:nvPr/>
        </p:nvGrpSpPr>
        <p:grpSpPr>
          <a:xfrm>
            <a:off x="5267082" y="4566270"/>
            <a:ext cx="1617740" cy="1836305"/>
            <a:chOff x="-475010" y="1114177"/>
            <a:chExt cx="3859356" cy="18363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371AE9-E491-4853-8D1D-B19A8B07A05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B08F79E-988B-4167-A2AB-22534BE6D7B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27">
            <a:extLst>
              <a:ext uri="{FF2B5EF4-FFF2-40B4-BE49-F238E27FC236}">
                <a16:creationId xmlns:a16="http://schemas.microsoft.com/office/drawing/2014/main" id="{34A7A5D3-0267-4032-8B41-5F44DD8E034F}"/>
              </a:ext>
            </a:extLst>
          </p:cNvPr>
          <p:cNvGrpSpPr/>
          <p:nvPr/>
        </p:nvGrpSpPr>
        <p:grpSpPr>
          <a:xfrm>
            <a:off x="7398994" y="4554719"/>
            <a:ext cx="1617740" cy="1836305"/>
            <a:chOff x="-475010" y="1114177"/>
            <a:chExt cx="3859356" cy="183630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5784901-5F2E-4545-80DB-E2748762EDD8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4E9CDD-9E44-4431-91EE-9E439166DB0A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30">
            <a:extLst>
              <a:ext uri="{FF2B5EF4-FFF2-40B4-BE49-F238E27FC236}">
                <a16:creationId xmlns:a16="http://schemas.microsoft.com/office/drawing/2014/main" id="{E63CA9C0-9950-4237-98C9-45FCDBCEBD6F}"/>
              </a:ext>
            </a:extLst>
          </p:cNvPr>
          <p:cNvGrpSpPr/>
          <p:nvPr/>
        </p:nvGrpSpPr>
        <p:grpSpPr>
          <a:xfrm>
            <a:off x="9530905" y="4566270"/>
            <a:ext cx="1617740" cy="1836305"/>
            <a:chOff x="-475010" y="1114177"/>
            <a:chExt cx="3859356" cy="18363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AF837FB-E95A-44C9-9C86-FD324E2208AA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2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F4CF88C-7EF3-425F-AF5D-3BFD0E316911}"/>
                </a:ext>
              </a:extLst>
            </p:cNvPr>
            <p:cNvSpPr txBox="1"/>
            <p:nvPr/>
          </p:nvSpPr>
          <p:spPr>
            <a:xfrm>
              <a:off x="-460975" y="1380822"/>
              <a:ext cx="3845321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2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tx2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그룹 5">
            <a:extLst>
              <a:ext uri="{FF2B5EF4-FFF2-40B4-BE49-F238E27FC236}">
                <a16:creationId xmlns:a16="http://schemas.microsoft.com/office/drawing/2014/main" id="{478FDD6B-7E89-4883-B237-2F5232FEC281}"/>
              </a:ext>
            </a:extLst>
          </p:cNvPr>
          <p:cNvGrpSpPr/>
          <p:nvPr/>
        </p:nvGrpSpPr>
        <p:grpSpPr>
          <a:xfrm>
            <a:off x="7805506" y="3197017"/>
            <a:ext cx="1221893" cy="1190345"/>
            <a:chOff x="7420302" y="3197017"/>
            <a:chExt cx="1221893" cy="1190345"/>
          </a:xfrm>
        </p:grpSpPr>
        <p:sp>
          <p:nvSpPr>
            <p:cNvPr id="19" name="Regular Pentagon 33">
              <a:extLst>
                <a:ext uri="{FF2B5EF4-FFF2-40B4-BE49-F238E27FC236}">
                  <a16:creationId xmlns:a16="http://schemas.microsoft.com/office/drawing/2014/main" id="{270E4CA3-B0BF-472F-87D4-29DE374CC2C7}"/>
                </a:ext>
              </a:extLst>
            </p:cNvPr>
            <p:cNvSpPr/>
            <p:nvPr/>
          </p:nvSpPr>
          <p:spPr>
            <a:xfrm>
              <a:off x="7773533" y="3197017"/>
              <a:ext cx="868662" cy="827297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0" name="Regular Pentagon 33">
              <a:extLst>
                <a:ext uri="{FF2B5EF4-FFF2-40B4-BE49-F238E27FC236}">
                  <a16:creationId xmlns:a16="http://schemas.microsoft.com/office/drawing/2014/main" id="{6288EC7F-B3CE-482D-A5AF-F07E1D65FFFD}"/>
                </a:ext>
              </a:extLst>
            </p:cNvPr>
            <p:cNvSpPr/>
            <p:nvPr/>
          </p:nvSpPr>
          <p:spPr>
            <a:xfrm>
              <a:off x="7773533" y="3367215"/>
              <a:ext cx="689954" cy="65709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  <p:cxnSp>
          <p:nvCxnSpPr>
            <p:cNvPr id="21" name="Straight Arrow Connector 44">
              <a:extLst>
                <a:ext uri="{FF2B5EF4-FFF2-40B4-BE49-F238E27FC236}">
                  <a16:creationId xmlns:a16="http://schemas.microsoft.com/office/drawing/2014/main" id="{561DFADD-AD4E-48ED-82F2-ED8150F955D1}"/>
                </a:ext>
              </a:extLst>
            </p:cNvPr>
            <p:cNvCxnSpPr>
              <a:cxnSpLocks/>
            </p:cNvCxnSpPr>
            <p:nvPr/>
          </p:nvCxnSpPr>
          <p:spPr>
            <a:xfrm>
              <a:off x="7789850" y="4024314"/>
              <a:ext cx="0" cy="363048"/>
            </a:xfrm>
            <a:prstGeom prst="straightConnector1">
              <a:avLst/>
            </a:prstGeom>
            <a:ln w="31750">
              <a:solidFill>
                <a:schemeClr val="accent6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gular Pentagon 33">
              <a:extLst>
                <a:ext uri="{FF2B5EF4-FFF2-40B4-BE49-F238E27FC236}">
                  <a16:creationId xmlns:a16="http://schemas.microsoft.com/office/drawing/2014/main" id="{A7C457BC-DC65-4456-B0B3-2EFE7EA92662}"/>
                </a:ext>
              </a:extLst>
            </p:cNvPr>
            <p:cNvSpPr/>
            <p:nvPr/>
          </p:nvSpPr>
          <p:spPr>
            <a:xfrm>
              <a:off x="7420302" y="3695764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6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24" name="그룹 4">
            <a:extLst>
              <a:ext uri="{FF2B5EF4-FFF2-40B4-BE49-F238E27FC236}">
                <a16:creationId xmlns:a16="http://schemas.microsoft.com/office/drawing/2014/main" id="{1D2C5093-E12A-4B0F-8D9D-657C0D8E3CB9}"/>
              </a:ext>
            </a:extLst>
          </p:cNvPr>
          <p:cNvGrpSpPr/>
          <p:nvPr/>
        </p:nvGrpSpPr>
        <p:grpSpPr>
          <a:xfrm>
            <a:off x="5042639" y="1763755"/>
            <a:ext cx="2300101" cy="2614813"/>
            <a:chOff x="4648785" y="1763755"/>
            <a:chExt cx="2300101" cy="2614813"/>
          </a:xfrm>
        </p:grpSpPr>
        <p:sp>
          <p:nvSpPr>
            <p:cNvPr id="25" name="Regular Pentagon 3">
              <a:extLst>
                <a:ext uri="{FF2B5EF4-FFF2-40B4-BE49-F238E27FC236}">
                  <a16:creationId xmlns:a16="http://schemas.microsoft.com/office/drawing/2014/main" id="{FB87C800-E678-4427-9064-8D72E82DD4F9}"/>
                </a:ext>
              </a:extLst>
            </p:cNvPr>
            <p:cNvSpPr/>
            <p:nvPr/>
          </p:nvSpPr>
          <p:spPr>
            <a:xfrm>
              <a:off x="5255631" y="1763755"/>
              <a:ext cx="1693255" cy="1612623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26" name="Regular Pentagon 3">
              <a:extLst>
                <a:ext uri="{FF2B5EF4-FFF2-40B4-BE49-F238E27FC236}">
                  <a16:creationId xmlns:a16="http://schemas.microsoft.com/office/drawing/2014/main" id="{3B9B6C82-7A8E-45B1-A4B5-14346A52EBD4}"/>
                </a:ext>
              </a:extLst>
            </p:cNvPr>
            <p:cNvSpPr/>
            <p:nvPr/>
          </p:nvSpPr>
          <p:spPr>
            <a:xfrm>
              <a:off x="5255631" y="2095516"/>
              <a:ext cx="1344906" cy="1280862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27" name="Straight Arrow Connector 48">
              <a:extLst>
                <a:ext uri="{FF2B5EF4-FFF2-40B4-BE49-F238E27FC236}">
                  <a16:creationId xmlns:a16="http://schemas.microsoft.com/office/drawing/2014/main" id="{BB9A064C-9B94-4D9A-880D-90B47A8289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1816" y="3376378"/>
              <a:ext cx="6259" cy="1002190"/>
            </a:xfrm>
            <a:prstGeom prst="straightConnector1">
              <a:avLst/>
            </a:prstGeom>
            <a:ln w="31750">
              <a:solidFill>
                <a:schemeClr val="accent1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gular Pentagon 33">
              <a:extLst>
                <a:ext uri="{FF2B5EF4-FFF2-40B4-BE49-F238E27FC236}">
                  <a16:creationId xmlns:a16="http://schemas.microsoft.com/office/drawing/2014/main" id="{DBB65A41-B3B7-4B19-A275-A6A152D1E36E}"/>
                </a:ext>
              </a:extLst>
            </p:cNvPr>
            <p:cNvSpPr/>
            <p:nvPr/>
          </p:nvSpPr>
          <p:spPr>
            <a:xfrm>
              <a:off x="4648785" y="2800373"/>
              <a:ext cx="589884" cy="561793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0" name="그룹 3">
            <a:extLst>
              <a:ext uri="{FF2B5EF4-FFF2-40B4-BE49-F238E27FC236}">
                <a16:creationId xmlns:a16="http://schemas.microsoft.com/office/drawing/2014/main" id="{78FCF75A-B100-426F-840A-B3D7FE413029}"/>
              </a:ext>
            </a:extLst>
          </p:cNvPr>
          <p:cNvGrpSpPr/>
          <p:nvPr/>
        </p:nvGrpSpPr>
        <p:grpSpPr>
          <a:xfrm>
            <a:off x="2891367" y="2506495"/>
            <a:ext cx="1697215" cy="1870996"/>
            <a:chOff x="2864224" y="2506495"/>
            <a:chExt cx="1697215" cy="1870996"/>
          </a:xfrm>
        </p:grpSpPr>
        <p:sp>
          <p:nvSpPr>
            <p:cNvPr id="31" name="Regular Pentagon 35">
              <a:extLst>
                <a:ext uri="{FF2B5EF4-FFF2-40B4-BE49-F238E27FC236}">
                  <a16:creationId xmlns:a16="http://schemas.microsoft.com/office/drawing/2014/main" id="{0F220A99-68D3-4D42-8E62-8D8832FABC78}"/>
                </a:ext>
              </a:extLst>
            </p:cNvPr>
            <p:cNvSpPr/>
            <p:nvPr/>
          </p:nvSpPr>
          <p:spPr>
            <a:xfrm>
              <a:off x="3326644" y="2506495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2" name="Regular Pentagon 35">
              <a:extLst>
                <a:ext uri="{FF2B5EF4-FFF2-40B4-BE49-F238E27FC236}">
                  <a16:creationId xmlns:a16="http://schemas.microsoft.com/office/drawing/2014/main" id="{EDAD08F9-DF1C-4D30-92DC-A781C0264E4B}"/>
                </a:ext>
              </a:extLst>
            </p:cNvPr>
            <p:cNvSpPr/>
            <p:nvPr/>
          </p:nvSpPr>
          <p:spPr>
            <a:xfrm>
              <a:off x="3336668" y="2729987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3" name="Straight Arrow Connector 37">
              <a:extLst>
                <a:ext uri="{FF2B5EF4-FFF2-40B4-BE49-F238E27FC236}">
                  <a16:creationId xmlns:a16="http://schemas.microsoft.com/office/drawing/2014/main" id="{831350B3-8B48-4E50-9C0B-645A67C1CD0E}"/>
                </a:ext>
              </a:extLst>
            </p:cNvPr>
            <p:cNvCxnSpPr>
              <a:cxnSpLocks/>
            </p:cNvCxnSpPr>
            <p:nvPr/>
          </p:nvCxnSpPr>
          <p:spPr>
            <a:xfrm>
              <a:off x="3343151" y="3682490"/>
              <a:ext cx="0" cy="695001"/>
            </a:xfrm>
            <a:prstGeom prst="straightConnector1">
              <a:avLst/>
            </a:prstGeom>
            <a:ln w="31750">
              <a:solidFill>
                <a:schemeClr val="accent2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gular Pentagon 33">
              <a:extLst>
                <a:ext uri="{FF2B5EF4-FFF2-40B4-BE49-F238E27FC236}">
                  <a16:creationId xmlns:a16="http://schemas.microsoft.com/office/drawing/2014/main" id="{D5393949-B4C6-4234-A8C3-1FAE7775B7AD}"/>
                </a:ext>
              </a:extLst>
            </p:cNvPr>
            <p:cNvSpPr/>
            <p:nvPr/>
          </p:nvSpPr>
          <p:spPr>
            <a:xfrm>
              <a:off x="2864224" y="3259810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2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6" name="그룹 6">
            <a:extLst>
              <a:ext uri="{FF2B5EF4-FFF2-40B4-BE49-F238E27FC236}">
                <a16:creationId xmlns:a16="http://schemas.microsoft.com/office/drawing/2014/main" id="{94836666-6D4C-4A3D-B0EA-52C170E24AC5}"/>
              </a:ext>
            </a:extLst>
          </p:cNvPr>
          <p:cNvGrpSpPr/>
          <p:nvPr/>
        </p:nvGrpSpPr>
        <p:grpSpPr>
          <a:xfrm>
            <a:off x="9490164" y="2192407"/>
            <a:ext cx="1702026" cy="2194955"/>
            <a:chOff x="9228771" y="2192407"/>
            <a:chExt cx="1702026" cy="2194955"/>
          </a:xfrm>
        </p:grpSpPr>
        <p:sp>
          <p:nvSpPr>
            <p:cNvPr id="37" name="Regular Pentagon 34">
              <a:extLst>
                <a:ext uri="{FF2B5EF4-FFF2-40B4-BE49-F238E27FC236}">
                  <a16:creationId xmlns:a16="http://schemas.microsoft.com/office/drawing/2014/main" id="{5969C136-4BCE-4724-B718-4ED0B8B5D4CB}"/>
                </a:ext>
              </a:extLst>
            </p:cNvPr>
            <p:cNvSpPr/>
            <p:nvPr/>
          </p:nvSpPr>
          <p:spPr>
            <a:xfrm>
              <a:off x="9696002" y="2192407"/>
              <a:ext cx="1234795" cy="1175995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38" name="Regular Pentagon 34">
              <a:extLst>
                <a:ext uri="{FF2B5EF4-FFF2-40B4-BE49-F238E27FC236}">
                  <a16:creationId xmlns:a16="http://schemas.microsoft.com/office/drawing/2014/main" id="{34E86FE6-E9E2-4DDA-AE51-082827BB1668}"/>
                </a:ext>
              </a:extLst>
            </p:cNvPr>
            <p:cNvSpPr/>
            <p:nvPr/>
          </p:nvSpPr>
          <p:spPr>
            <a:xfrm>
              <a:off x="9696002" y="2434342"/>
              <a:ext cx="980763" cy="93406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39" name="Straight Arrow Connector 46">
              <a:extLst>
                <a:ext uri="{FF2B5EF4-FFF2-40B4-BE49-F238E27FC236}">
                  <a16:creationId xmlns:a16="http://schemas.microsoft.com/office/drawing/2014/main" id="{622053C5-0892-4D53-B616-42DAB0B6012C}"/>
                </a:ext>
              </a:extLst>
            </p:cNvPr>
            <p:cNvCxnSpPr>
              <a:cxnSpLocks/>
            </p:cNvCxnSpPr>
            <p:nvPr/>
          </p:nvCxnSpPr>
          <p:spPr>
            <a:xfrm>
              <a:off x="9712508" y="3368402"/>
              <a:ext cx="8770" cy="1018960"/>
            </a:xfrm>
            <a:prstGeom prst="straightConnector1">
              <a:avLst/>
            </a:prstGeom>
            <a:ln w="31750">
              <a:solidFill>
                <a:schemeClr val="accent3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gular Pentagon 33">
              <a:extLst>
                <a:ext uri="{FF2B5EF4-FFF2-40B4-BE49-F238E27FC236}">
                  <a16:creationId xmlns:a16="http://schemas.microsoft.com/office/drawing/2014/main" id="{238B1E37-0BF0-411A-8A6D-D2DEE9363D12}"/>
                </a:ext>
              </a:extLst>
            </p:cNvPr>
            <p:cNvSpPr/>
            <p:nvPr/>
          </p:nvSpPr>
          <p:spPr>
            <a:xfrm>
              <a:off x="9228771" y="2960699"/>
              <a:ext cx="443815" cy="42268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3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42" name="그룹 2">
            <a:extLst>
              <a:ext uri="{FF2B5EF4-FFF2-40B4-BE49-F238E27FC236}">
                <a16:creationId xmlns:a16="http://schemas.microsoft.com/office/drawing/2014/main" id="{23A37626-09AD-4B4C-AEC5-BCD839BA3AE6}"/>
              </a:ext>
            </a:extLst>
          </p:cNvPr>
          <p:cNvGrpSpPr/>
          <p:nvPr/>
        </p:nvGrpSpPr>
        <p:grpSpPr>
          <a:xfrm>
            <a:off x="1195657" y="2979733"/>
            <a:ext cx="1232944" cy="1385372"/>
            <a:chOff x="1018216" y="2979733"/>
            <a:chExt cx="1232944" cy="1385372"/>
          </a:xfrm>
        </p:grpSpPr>
        <p:sp>
          <p:nvSpPr>
            <p:cNvPr id="43" name="Regular Pentagon 36">
              <a:extLst>
                <a:ext uri="{FF2B5EF4-FFF2-40B4-BE49-F238E27FC236}">
                  <a16:creationId xmlns:a16="http://schemas.microsoft.com/office/drawing/2014/main" id="{438E19D0-5CE2-44C5-A165-641D65331953}"/>
                </a:ext>
              </a:extLst>
            </p:cNvPr>
            <p:cNvSpPr/>
            <p:nvPr/>
          </p:nvSpPr>
          <p:spPr>
            <a:xfrm>
              <a:off x="1373099" y="2979733"/>
              <a:ext cx="878061" cy="836248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sp>
          <p:nvSpPr>
            <p:cNvPr id="44" name="Regular Pentagon 36">
              <a:extLst>
                <a:ext uri="{FF2B5EF4-FFF2-40B4-BE49-F238E27FC236}">
                  <a16:creationId xmlns:a16="http://schemas.microsoft.com/office/drawing/2014/main" id="{222425CA-6536-4451-89B8-7EB89F8A8D9A}"/>
                </a:ext>
              </a:extLst>
            </p:cNvPr>
            <p:cNvSpPr/>
            <p:nvPr/>
          </p:nvSpPr>
          <p:spPr>
            <a:xfrm>
              <a:off x="1384021" y="3151772"/>
              <a:ext cx="697420" cy="664209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2"/>
                </a:solidFill>
              </a:endParaRPr>
            </a:p>
          </p:txBody>
        </p:sp>
        <p:cxnSp>
          <p:nvCxnSpPr>
            <p:cNvPr id="45" name="Straight Arrow Connector 41">
              <a:extLst>
                <a:ext uri="{FF2B5EF4-FFF2-40B4-BE49-F238E27FC236}">
                  <a16:creationId xmlns:a16="http://schemas.microsoft.com/office/drawing/2014/main" id="{815859A3-2E01-4D3E-B1DD-FD7467E13CE7}"/>
                </a:ext>
              </a:extLst>
            </p:cNvPr>
            <p:cNvCxnSpPr>
              <a:cxnSpLocks/>
            </p:cNvCxnSpPr>
            <p:nvPr/>
          </p:nvCxnSpPr>
          <p:spPr>
            <a:xfrm>
              <a:off x="1392909" y="3815981"/>
              <a:ext cx="2409" cy="549124"/>
            </a:xfrm>
            <a:prstGeom prst="straightConnector1">
              <a:avLst/>
            </a:prstGeom>
            <a:ln w="31750">
              <a:solidFill>
                <a:schemeClr val="accent5"/>
              </a:solidFill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gular Pentagon 33">
              <a:extLst>
                <a:ext uri="{FF2B5EF4-FFF2-40B4-BE49-F238E27FC236}">
                  <a16:creationId xmlns:a16="http://schemas.microsoft.com/office/drawing/2014/main" id="{019D7D62-003F-4DE6-8EE3-5B5C64CD16B4}"/>
                </a:ext>
              </a:extLst>
            </p:cNvPr>
            <p:cNvSpPr/>
            <p:nvPr/>
          </p:nvSpPr>
          <p:spPr>
            <a:xfrm>
              <a:off x="1018216" y="3499772"/>
              <a:ext cx="344978" cy="328550"/>
            </a:xfrm>
            <a:prstGeom prst="round2DiagRect">
              <a:avLst>
                <a:gd name="adj1" fmla="val 0"/>
                <a:gd name="adj2" fmla="val 50000"/>
              </a:avLst>
            </a:prstGeom>
            <a:solidFill>
              <a:schemeClr val="accent5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49" name="Rectangle 130">
            <a:extLst>
              <a:ext uri="{FF2B5EF4-FFF2-40B4-BE49-F238E27FC236}">
                <a16:creationId xmlns:a16="http://schemas.microsoft.com/office/drawing/2014/main" id="{4AE42EBE-BF4C-407C-A3B3-DCA11EA069DD}"/>
              </a:ext>
            </a:extLst>
          </p:cNvPr>
          <p:cNvSpPr/>
          <p:nvPr/>
        </p:nvSpPr>
        <p:spPr>
          <a:xfrm>
            <a:off x="1758216" y="3324114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0" name="Freeform 18">
            <a:extLst>
              <a:ext uri="{FF2B5EF4-FFF2-40B4-BE49-F238E27FC236}">
                <a16:creationId xmlns:a16="http://schemas.microsoft.com/office/drawing/2014/main" id="{F316B815-D8D6-4D3A-873D-365F45323A7D}"/>
              </a:ext>
            </a:extLst>
          </p:cNvPr>
          <p:cNvSpPr/>
          <p:nvPr/>
        </p:nvSpPr>
        <p:spPr>
          <a:xfrm>
            <a:off x="3640473" y="2960699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1" name="Rectangle 9">
            <a:extLst>
              <a:ext uri="{FF2B5EF4-FFF2-40B4-BE49-F238E27FC236}">
                <a16:creationId xmlns:a16="http://schemas.microsoft.com/office/drawing/2014/main" id="{8D62471E-1AD5-4BCD-8288-52B3C9EAA02E}"/>
              </a:ext>
            </a:extLst>
          </p:cNvPr>
          <p:cNvSpPr/>
          <p:nvPr/>
        </p:nvSpPr>
        <p:spPr>
          <a:xfrm>
            <a:off x="6059305" y="2436287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3" name="Round Same Side Corner Rectangle 36">
            <a:extLst>
              <a:ext uri="{FF2B5EF4-FFF2-40B4-BE49-F238E27FC236}">
                <a16:creationId xmlns:a16="http://schemas.microsoft.com/office/drawing/2014/main" id="{532B5F14-5C81-49E4-8CBC-C21661B70419}"/>
              </a:ext>
            </a:extLst>
          </p:cNvPr>
          <p:cNvSpPr>
            <a:spLocks noChangeAspect="1"/>
          </p:cNvSpPr>
          <p:nvPr/>
        </p:nvSpPr>
        <p:spPr>
          <a:xfrm>
            <a:off x="8336342" y="3563437"/>
            <a:ext cx="334743" cy="26465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54" name="Parallelogram 30">
            <a:extLst>
              <a:ext uri="{FF2B5EF4-FFF2-40B4-BE49-F238E27FC236}">
                <a16:creationId xmlns:a16="http://schemas.microsoft.com/office/drawing/2014/main" id="{6BAE4FDD-DECA-437F-B249-793E6F6051F1}"/>
              </a:ext>
            </a:extLst>
          </p:cNvPr>
          <p:cNvSpPr/>
          <p:nvPr/>
        </p:nvSpPr>
        <p:spPr>
          <a:xfrm flipH="1">
            <a:off x="10249483" y="2741937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F6BEA4-84E3-4E41-865F-AC55365CB15F}"/>
              </a:ext>
            </a:extLst>
          </p:cNvPr>
          <p:cNvSpPr txBox="1"/>
          <p:nvPr/>
        </p:nvSpPr>
        <p:spPr>
          <a:xfrm>
            <a:off x="8989313" y="593820"/>
            <a:ext cx="2476190" cy="304698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pPr algn="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Clean Text Slide 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7FFE9-1DA6-4B83-8459-9ABB7C7FC4E8}"/>
              </a:ext>
            </a:extLst>
          </p:cNvPr>
          <p:cNvSpPr txBox="1"/>
          <p:nvPr/>
        </p:nvSpPr>
        <p:spPr>
          <a:xfrm>
            <a:off x="7140835" y="3850474"/>
            <a:ext cx="4324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Easy to change colors, photos and Text. </a:t>
            </a:r>
          </a:p>
        </p:txBody>
      </p:sp>
      <p:sp>
        <p:nvSpPr>
          <p:cNvPr id="5" name="Text Placeholder 27">
            <a:extLst>
              <a:ext uri="{FF2B5EF4-FFF2-40B4-BE49-F238E27FC236}">
                <a16:creationId xmlns:a16="http://schemas.microsoft.com/office/drawing/2014/main" id="{124B2195-530A-48C8-BB89-AE823A8228D7}"/>
              </a:ext>
            </a:extLst>
          </p:cNvPr>
          <p:cNvSpPr txBox="1">
            <a:spLocks/>
          </p:cNvSpPr>
          <p:nvPr/>
        </p:nvSpPr>
        <p:spPr>
          <a:xfrm>
            <a:off x="8868075" y="5632981"/>
            <a:ext cx="2597428" cy="432048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txBody>
          <a:bodyPr lIns="91440" tIns="91440"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2400" b="0" dirty="0"/>
              <a:t>INFOGRAPHIC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LATAR BELAKANG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8A408688-BEF7-4F83-A797-553B1931B7EE}"/>
              </a:ext>
            </a:extLst>
          </p:cNvPr>
          <p:cNvGrpSpPr/>
          <p:nvPr/>
        </p:nvGrpSpPr>
        <p:grpSpPr>
          <a:xfrm>
            <a:off x="4269906" y="2454619"/>
            <a:ext cx="3680442" cy="3101450"/>
            <a:chOff x="4269906" y="2454619"/>
            <a:chExt cx="3680442" cy="310145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348D376-B7F8-47E9-9AFD-F2B61846E7FF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EE1DB933-1769-4B9D-AE2D-842FAE180F4E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CBF74CC-CFA8-4E69-9B20-DB94BBA9C14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587345B-BF3D-42C8-B448-4F5AE7DF4E8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224C8820-CEC4-4C5F-A669-C5F5FAA18BF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99C80A8-7F34-47AD-850E-CD61712A07B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F4ACCB6-1486-470D-B160-49F2EB11FD9C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87216AA-575A-49D3-93C7-FA42A0E264A3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5E10776-92F2-4973-8A9C-F8CCE3C599BD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FACC291-1481-4F19-B04F-27F7912A3E6B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7D70EF9-A00A-4B0A-A46F-CF2CF0B71D01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ACBB9C72-8AEA-4B5F-AC69-5C90EB5C2AC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F69A9E13-16B1-4021-A2F6-B6DAE8E33DB1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7481F7D-D602-4E64-A3A8-3CB86EE3727C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071A950-8F93-4224-9195-62B30D78036B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7D1832BD-C3A9-4A6D-90C0-5DFEB8C29E29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979379A9-EDDE-40F6-AB73-508811C6200F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878EF2C-897C-4D2A-AF9F-1D65374B29E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F0F5257-5BC3-44CD-89FE-733CF344C942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5034206-D8DE-4E7A-9724-B43E947C8099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070A279A-0701-4C28-8D44-3933A1D8CFCB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0A5E5CF-E67D-4A00-9F35-7C016B2EEDCB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BCFCC30C-1D42-44A8-BC7B-E50B194608C7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4F5D988-D0C9-4430-AB56-FBBA26C141EF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E1E5965-F124-41FA-85E4-D53A51899D56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BCB34E6-7B61-4169-AE33-88FD1CC9050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5AD05D6-EE16-4722-9506-11813D706D2A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59274A1C-035F-4204-BDB0-E1016C7342C6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C4765F82-C044-455D-B5B5-6E277ECE8BCC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CE56904A-455F-43E3-A4A5-D110B0EAFCC7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755A1B3-EB1A-4AA7-9650-4BAE93858351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8F09D46B-8889-432D-8840-B6E51832E340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53" name="그룹 8">
            <a:extLst>
              <a:ext uri="{FF2B5EF4-FFF2-40B4-BE49-F238E27FC236}">
                <a16:creationId xmlns:a16="http://schemas.microsoft.com/office/drawing/2014/main" id="{FA2F94FE-F478-4E74-A38D-A3E42EB59192}"/>
              </a:ext>
            </a:extLst>
          </p:cNvPr>
          <p:cNvGrpSpPr/>
          <p:nvPr/>
        </p:nvGrpSpPr>
        <p:grpSpPr>
          <a:xfrm>
            <a:off x="8192837" y="4341215"/>
            <a:ext cx="3796999" cy="2654137"/>
            <a:chOff x="7752184" y="4976177"/>
            <a:chExt cx="1877204" cy="1824611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B70A3A0-7E79-48F5-BC9A-7093AF0E6077}"/>
                </a:ext>
              </a:extLst>
            </p:cNvPr>
            <p:cNvSpPr txBox="1"/>
            <p:nvPr/>
          </p:nvSpPr>
          <p:spPr>
            <a:xfrm>
              <a:off x="7752184" y="4976177"/>
              <a:ext cx="1877204" cy="276999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analisis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topik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menjadi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3"/>
                  </a:solidFill>
                  <a:cs typeface="Arial" pitchFamily="34" charset="0"/>
                </a:rPr>
                <a:t>penting</a:t>
              </a:r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 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B8E25D-D1D9-4E45-B717-37A4C04E4AAE}"/>
                </a:ext>
              </a:extLst>
            </p:cNvPr>
            <p:cNvSpPr txBox="1"/>
            <p:nvPr/>
          </p:nvSpPr>
          <p:spPr>
            <a:xfrm>
              <a:off x="7752184" y="5231128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Mengidentifikasi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pola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tematik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utama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Mengelompokkan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berdasarkan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kategori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hukum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moral, dan spiritual.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Mendukung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pengembangan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aplikasi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keagamaan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berbasis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seperti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pencarian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topik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atau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klasifikasi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6" name="그룹 18">
            <a:extLst>
              <a:ext uri="{FF2B5EF4-FFF2-40B4-BE49-F238E27FC236}">
                <a16:creationId xmlns:a16="http://schemas.microsoft.com/office/drawing/2014/main" id="{185D10AE-96F9-4575-85C4-15DEBC645B31}"/>
              </a:ext>
            </a:extLst>
          </p:cNvPr>
          <p:cNvGrpSpPr/>
          <p:nvPr/>
        </p:nvGrpSpPr>
        <p:grpSpPr>
          <a:xfrm>
            <a:off x="8192837" y="1220565"/>
            <a:ext cx="3652373" cy="2615439"/>
            <a:chOff x="7752184" y="1412651"/>
            <a:chExt cx="1877204" cy="2147776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DD87F9E-1276-4C57-A65E-CF2EBD1DC747}"/>
                </a:ext>
              </a:extLst>
            </p:cNvPr>
            <p:cNvSpPr txBox="1"/>
            <p:nvPr/>
          </p:nvSpPr>
          <p:spPr>
            <a:xfrm>
              <a:off x="7752184" y="1412651"/>
              <a:ext cx="1877204" cy="923330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Tantangan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memahami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struktur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2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.</a:t>
              </a:r>
            </a:p>
            <a:p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D50AFC-2070-4353-8DE4-CC2B07761339}"/>
                </a:ext>
              </a:extLst>
            </p:cNvPr>
            <p:cNvSpPr txBox="1"/>
            <p:nvPr/>
          </p:nvSpPr>
          <p:spPr>
            <a:xfrm>
              <a:off x="7752184" y="1990767"/>
              <a:ext cx="1877204" cy="156966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Dengan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kemajuan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teknologi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informasi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kebutuhan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untuk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menganalisis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Hadist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secara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digital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semakin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meningkat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Pemrosesan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bahasa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alami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(Natural Language Processing/NLP)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telah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membuka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peluang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baru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dalam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memahami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konten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teks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religius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melalui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pendekatan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yang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lebih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sistematis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dan 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kuantitatif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.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59" name="그룹 21">
            <a:extLst>
              <a:ext uri="{FF2B5EF4-FFF2-40B4-BE49-F238E27FC236}">
                <a16:creationId xmlns:a16="http://schemas.microsoft.com/office/drawing/2014/main" id="{B188ABF4-5D7C-4722-BB80-0F119ED920D3}"/>
              </a:ext>
            </a:extLst>
          </p:cNvPr>
          <p:cNvGrpSpPr/>
          <p:nvPr/>
        </p:nvGrpSpPr>
        <p:grpSpPr>
          <a:xfrm>
            <a:off x="323529" y="4391782"/>
            <a:ext cx="3675633" cy="1876604"/>
            <a:chOff x="2634620" y="4791512"/>
            <a:chExt cx="1877204" cy="958239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DA5EBF1-2B40-4354-A8BD-F3673E2680FF}"/>
                </a:ext>
              </a:extLst>
            </p:cNvPr>
            <p:cNvSpPr txBox="1"/>
            <p:nvPr/>
          </p:nvSpPr>
          <p:spPr>
            <a:xfrm>
              <a:off x="2634620" y="4791512"/>
              <a:ext cx="1877204" cy="646331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Metode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modern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seperti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BerTopic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dan LDA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menawarkan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pendekatan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berbeda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dalam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pemodelan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en-US" altLang="ko-KR" sz="1200" b="1" dirty="0" err="1">
                  <a:solidFill>
                    <a:schemeClr val="accent4"/>
                  </a:solidFill>
                  <a:cs typeface="Arial" pitchFamily="34" charset="0"/>
                </a:rPr>
                <a:t>topik</a:t>
              </a:r>
              <a:endParaRPr lang="en-US" altLang="ko-KR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D3F0775-4C3A-4718-9EE9-354673546A48}"/>
                </a:ext>
              </a:extLst>
            </p:cNvPr>
            <p:cNvSpPr txBox="1"/>
            <p:nvPr/>
          </p:nvSpPr>
          <p:spPr>
            <a:xfrm>
              <a:off x="2634620" y="5231129"/>
              <a:ext cx="1877204" cy="518622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dekade</a:t>
              </a:r>
              <a:r>
                <a:rPr lang="en-US" sz="1200" dirty="0"/>
                <a:t> </a:t>
              </a:r>
              <a:r>
                <a:rPr lang="en-US" sz="1200" dirty="0" err="1"/>
                <a:t>terakhir</a:t>
              </a:r>
              <a:r>
                <a:rPr lang="en-US" sz="1200" dirty="0"/>
                <a:t>,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pemodelan</a:t>
              </a:r>
              <a:r>
                <a:rPr lang="en-US" sz="1200" dirty="0"/>
                <a:t> </a:t>
              </a:r>
              <a:r>
                <a:rPr lang="en-US" sz="1200" dirty="0" err="1"/>
                <a:t>topik</a:t>
              </a:r>
              <a:r>
                <a:rPr lang="en-US" sz="1200" dirty="0"/>
                <a:t> </a:t>
              </a:r>
              <a:r>
                <a:rPr lang="en-US" sz="1200" dirty="0" err="1"/>
                <a:t>telah</a:t>
              </a:r>
              <a:r>
                <a:rPr lang="en-US" sz="1200" dirty="0"/>
                <a:t> </a:t>
              </a:r>
              <a:r>
                <a:rPr lang="en-US" sz="1200" dirty="0" err="1"/>
                <a:t>berkembang</a:t>
              </a:r>
              <a:r>
                <a:rPr lang="en-US" sz="1200" dirty="0"/>
                <a:t> </a:t>
              </a:r>
              <a:r>
                <a:rPr lang="en-US" sz="1200" dirty="0" err="1"/>
                <a:t>pesat</a:t>
              </a:r>
              <a:r>
                <a:rPr lang="en-US" sz="1200" dirty="0"/>
                <a:t>, </a:t>
              </a:r>
              <a:r>
                <a:rPr lang="en-US" sz="1200" dirty="0" err="1"/>
                <a:t>dari</a:t>
              </a:r>
              <a:r>
                <a:rPr lang="en-US" sz="1200" dirty="0"/>
                <a:t> model </a:t>
              </a:r>
              <a:r>
                <a:rPr lang="en-US" sz="1200" dirty="0" err="1"/>
                <a:t>probabilistik</a:t>
              </a:r>
              <a:r>
                <a:rPr lang="en-US" sz="1200" dirty="0"/>
                <a:t> </a:t>
              </a:r>
              <a:r>
                <a:rPr lang="en-US" sz="1200" dirty="0" err="1"/>
                <a:t>klasik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Dirichlet Allocation (LDA) </a:t>
              </a:r>
              <a:r>
                <a:rPr lang="en-US" sz="1200" dirty="0" err="1"/>
                <a:t>hingga</a:t>
              </a:r>
              <a:r>
                <a:rPr lang="en-US" sz="1200" dirty="0"/>
                <a:t> </a:t>
              </a:r>
              <a:r>
                <a:rPr lang="en-US" sz="1200" dirty="0" err="1"/>
                <a:t>metode</a:t>
              </a:r>
              <a:r>
                <a:rPr lang="en-US" sz="1200" dirty="0"/>
                <a:t> </a:t>
              </a:r>
              <a:r>
                <a:rPr lang="en-US" sz="1200" dirty="0" err="1"/>
                <a:t>berbasis</a:t>
              </a:r>
              <a:r>
                <a:rPr lang="en-US" sz="1200" dirty="0"/>
                <a:t> </a:t>
              </a:r>
              <a:r>
                <a:rPr lang="en-US" sz="1200" dirty="0" err="1"/>
                <a:t>dekomposisi</a:t>
              </a:r>
              <a:r>
                <a:rPr lang="en-US" sz="1200" dirty="0"/>
                <a:t> </a:t>
              </a:r>
              <a:r>
                <a:rPr lang="en-US" sz="1200" dirty="0" err="1"/>
                <a:t>matriks</a:t>
              </a:r>
              <a:r>
                <a:rPr lang="en-US" sz="1200" dirty="0"/>
                <a:t> </a:t>
              </a:r>
              <a:r>
                <a:rPr lang="en-US" sz="1200" dirty="0" err="1"/>
                <a:t>seperti</a:t>
              </a:r>
              <a:r>
                <a:rPr lang="en-US" sz="1200" dirty="0"/>
                <a:t> Latent Semantic Analysis (LSA).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2" name="그룹 20">
            <a:extLst>
              <a:ext uri="{FF2B5EF4-FFF2-40B4-BE49-F238E27FC236}">
                <a16:creationId xmlns:a16="http://schemas.microsoft.com/office/drawing/2014/main" id="{F5EA70F7-CA71-45D0-AC39-BCB8AA732FE5}"/>
              </a:ext>
            </a:extLst>
          </p:cNvPr>
          <p:cNvGrpSpPr/>
          <p:nvPr/>
        </p:nvGrpSpPr>
        <p:grpSpPr>
          <a:xfrm>
            <a:off x="808490" y="1700892"/>
            <a:ext cx="3190672" cy="1798178"/>
            <a:chOff x="2634620" y="1673326"/>
            <a:chExt cx="1877204" cy="138151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3F2DB70-AEDC-4353-8ADD-4B8FD3B54F37}"/>
                </a:ext>
              </a:extLst>
            </p:cNvPr>
            <p:cNvSpPr txBox="1"/>
            <p:nvPr/>
          </p:nvSpPr>
          <p:spPr>
            <a:xfrm>
              <a:off x="2634620" y="1673326"/>
              <a:ext cx="1877204" cy="401982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Hadist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sebagai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sumber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utama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1"/>
                  </a:solidFill>
                  <a:cs typeface="Arial" pitchFamily="34" charset="0"/>
                </a:rPr>
                <a:t>ajaran</a:t>
              </a:r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 Islam.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FD56DB3-00F7-4ACE-A953-99AC467454FD}"/>
                </a:ext>
              </a:extLst>
            </p:cNvPr>
            <p:cNvSpPr txBox="1"/>
            <p:nvPr/>
          </p:nvSpPr>
          <p:spPr>
            <a:xfrm>
              <a:off x="2634620" y="1990768"/>
              <a:ext cx="1877204" cy="1064070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just"/>
              <a:r>
                <a:rPr lang="en-US" sz="1200" dirty="0" err="1"/>
                <a:t>Hadist</a:t>
              </a:r>
              <a:r>
                <a:rPr lang="en-US" sz="1200" dirty="0"/>
                <a:t>, </a:t>
              </a:r>
              <a:r>
                <a:rPr lang="en-US" sz="1200" dirty="0" err="1"/>
                <a:t>sebagai</a:t>
              </a:r>
              <a:r>
                <a:rPr lang="en-US" sz="1200" dirty="0"/>
                <a:t> salah </a:t>
              </a:r>
              <a:r>
                <a:rPr lang="en-US" sz="1200" dirty="0" err="1"/>
                <a:t>satu</a:t>
              </a:r>
              <a:r>
                <a:rPr lang="en-US" sz="1200" dirty="0"/>
                <a:t> </a:t>
              </a:r>
              <a:r>
                <a:rPr lang="en-US" sz="1200" dirty="0" err="1"/>
                <a:t>sumber</a:t>
              </a:r>
              <a:r>
                <a:rPr lang="en-US" sz="1200" dirty="0"/>
                <a:t> </a:t>
              </a:r>
              <a:r>
                <a:rPr lang="en-US" sz="1200" dirty="0" err="1"/>
                <a:t>utama</a:t>
              </a:r>
              <a:r>
                <a:rPr lang="en-US" sz="1200" dirty="0"/>
                <a:t> </a:t>
              </a:r>
              <a:r>
                <a:rPr lang="en-US" sz="1200" dirty="0" err="1"/>
                <a:t>ajaran</a:t>
              </a:r>
              <a:r>
                <a:rPr lang="en-US" sz="1200" dirty="0"/>
                <a:t> Islam </a:t>
              </a:r>
              <a:r>
                <a:rPr lang="en-US" sz="1200" dirty="0" err="1"/>
                <a:t>setelah</a:t>
              </a:r>
              <a:r>
                <a:rPr lang="en-US" sz="1200" dirty="0"/>
                <a:t> Al-Qur'an, </a:t>
              </a:r>
              <a:r>
                <a:rPr lang="en-US" sz="1200" dirty="0" err="1"/>
                <a:t>menjadi</a:t>
              </a:r>
              <a:r>
                <a:rPr lang="en-US" sz="1200" dirty="0"/>
                <a:t> </a:t>
              </a:r>
              <a:r>
                <a:rPr lang="en-US" sz="1200" dirty="0" err="1"/>
                <a:t>landasan</a:t>
              </a:r>
              <a:r>
                <a:rPr lang="en-US" sz="1200" dirty="0"/>
                <a:t> </a:t>
              </a:r>
              <a:r>
                <a:rPr lang="en-US" sz="1200" dirty="0" err="1"/>
                <a:t>penting</a:t>
              </a:r>
              <a:r>
                <a:rPr lang="en-US" sz="1200" dirty="0"/>
                <a:t>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memahami</a:t>
              </a:r>
              <a:r>
                <a:rPr lang="en-US" sz="1200" dirty="0"/>
                <a:t> dan </a:t>
              </a:r>
              <a:r>
                <a:rPr lang="en-US" sz="1200" dirty="0" err="1"/>
                <a:t>mengaplikasikan</a:t>
              </a:r>
              <a:r>
                <a:rPr lang="en-US" sz="1200" dirty="0"/>
                <a:t> </a:t>
              </a:r>
              <a:r>
                <a:rPr lang="en-US" sz="1200" dirty="0" err="1"/>
                <a:t>prinsip-prinsip</a:t>
              </a:r>
              <a:r>
                <a:rPr lang="en-US" sz="1200" dirty="0"/>
                <a:t> agama </a:t>
              </a:r>
              <a:r>
                <a:rPr lang="en-US" sz="1200" dirty="0" err="1"/>
                <a:t>dalam</a:t>
              </a:r>
              <a:r>
                <a:rPr lang="en-US" sz="1200" dirty="0"/>
                <a:t> </a:t>
              </a:r>
              <a:r>
                <a:rPr lang="en-US" sz="1200" dirty="0" err="1"/>
                <a:t>kehidupan</a:t>
              </a:r>
              <a:r>
                <a:rPr lang="en-US" sz="1200" dirty="0"/>
                <a:t> </a:t>
              </a:r>
              <a:r>
                <a:rPr lang="en-US" sz="1200" dirty="0" err="1"/>
                <a:t>umat</a:t>
              </a:r>
              <a:r>
                <a:rPr lang="en-US" sz="1200" dirty="0"/>
                <a:t> </a:t>
              </a:r>
              <a:r>
                <a:rPr lang="en-US" sz="1200" dirty="0" err="1"/>
                <a:t>muslim</a:t>
              </a:r>
              <a:r>
                <a:rPr lang="en-US" sz="1200" dirty="0"/>
                <a:t>. </a:t>
              </a:r>
              <a:r>
                <a:rPr lang="en-US" sz="1200" dirty="0" err="1"/>
                <a:t>Hadist</a:t>
              </a:r>
              <a:r>
                <a:rPr lang="en-US" sz="1200" dirty="0"/>
                <a:t> </a:t>
              </a:r>
              <a:r>
                <a:rPr lang="en-US" sz="1200" dirty="0" err="1"/>
                <a:t>tidak</a:t>
              </a:r>
              <a:r>
                <a:rPr lang="en-US" sz="1200" dirty="0"/>
                <a:t> </a:t>
              </a:r>
              <a:r>
                <a:rPr lang="en-US" sz="1200" dirty="0" err="1"/>
                <a:t>hanya</a:t>
              </a:r>
              <a:r>
                <a:rPr lang="en-US" sz="1200" dirty="0"/>
                <a:t> </a:t>
              </a:r>
              <a:r>
                <a:rPr lang="en-US" sz="1200" dirty="0" err="1"/>
                <a:t>memberikan</a:t>
              </a:r>
              <a:r>
                <a:rPr lang="en-US" sz="1200" dirty="0"/>
                <a:t> </a:t>
              </a:r>
              <a:r>
                <a:rPr lang="en-US" sz="1200" dirty="0" err="1"/>
                <a:t>panduan</a:t>
              </a:r>
              <a:r>
                <a:rPr lang="en-US" sz="1200" dirty="0"/>
                <a:t> </a:t>
              </a:r>
              <a:r>
                <a:rPr lang="en-US" sz="1200" dirty="0" err="1"/>
                <a:t>teologis</a:t>
              </a:r>
              <a:r>
                <a:rPr lang="en-US" sz="1200" dirty="0"/>
                <a:t> </a:t>
              </a:r>
              <a:r>
                <a:rPr lang="en-US" sz="1200" dirty="0" err="1"/>
                <a:t>tetapi</a:t>
              </a:r>
              <a:r>
                <a:rPr lang="en-US" sz="1200" dirty="0"/>
                <a:t> juga </a:t>
              </a:r>
              <a:r>
                <a:rPr lang="en-US" sz="1200" dirty="0" err="1"/>
                <a:t>mengatur</a:t>
              </a:r>
              <a:r>
                <a:rPr lang="en-US" sz="1200" dirty="0"/>
                <a:t> </a:t>
              </a:r>
              <a:r>
                <a:rPr lang="en-US" sz="1200" dirty="0" err="1"/>
                <a:t>aspek</a:t>
              </a:r>
              <a:r>
                <a:rPr lang="en-US" sz="1200" dirty="0"/>
                <a:t> </a:t>
              </a:r>
              <a:r>
                <a:rPr lang="en-US" sz="1200" dirty="0" err="1"/>
                <a:t>sosial</a:t>
              </a:r>
              <a:r>
                <a:rPr lang="en-US" sz="1200" dirty="0"/>
                <a:t>, moral, dan </a:t>
              </a:r>
              <a:r>
                <a:rPr lang="en-US" sz="1200" dirty="0" err="1"/>
                <a:t>hukum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cxnSp>
        <p:nvCxnSpPr>
          <p:cNvPr id="65" name="Elbow Connector 19">
            <a:extLst>
              <a:ext uri="{FF2B5EF4-FFF2-40B4-BE49-F238E27FC236}">
                <a16:creationId xmlns:a16="http://schemas.microsoft.com/office/drawing/2014/main" id="{1CD166CF-6357-4EFA-B357-16609E814886}"/>
              </a:ext>
            </a:extLst>
          </p:cNvPr>
          <p:cNvCxnSpPr>
            <a:cxnSpLocks/>
          </p:cNvCxnSpPr>
          <p:nvPr/>
        </p:nvCxnSpPr>
        <p:spPr>
          <a:xfrm flipV="1">
            <a:off x="4262158" y="4995089"/>
            <a:ext cx="1336920" cy="325941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>
            <a:extLst>
              <a:ext uri="{FF2B5EF4-FFF2-40B4-BE49-F238E27FC236}">
                <a16:creationId xmlns:a16="http://schemas.microsoft.com/office/drawing/2014/main" id="{BFFCF843-B5D1-470B-BAE4-F2E984871196}"/>
              </a:ext>
            </a:extLst>
          </p:cNvPr>
          <p:cNvCxnSpPr>
            <a:cxnSpLocks/>
          </p:cNvCxnSpPr>
          <p:nvPr/>
        </p:nvCxnSpPr>
        <p:spPr>
          <a:xfrm rot="16200000" flipV="1">
            <a:off x="7005877" y="4469556"/>
            <a:ext cx="1053765" cy="649183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1">
            <a:extLst>
              <a:ext uri="{FF2B5EF4-FFF2-40B4-BE49-F238E27FC236}">
                <a16:creationId xmlns:a16="http://schemas.microsoft.com/office/drawing/2014/main" id="{D834EEFC-B6CF-4A7C-AF75-752D25FC806C}"/>
              </a:ext>
            </a:extLst>
          </p:cNvPr>
          <p:cNvCxnSpPr>
            <a:cxnSpLocks/>
          </p:cNvCxnSpPr>
          <p:nvPr/>
        </p:nvCxnSpPr>
        <p:spPr>
          <a:xfrm>
            <a:off x="4262158" y="1893770"/>
            <a:ext cx="1689988" cy="974997"/>
          </a:xfrm>
          <a:prstGeom prst="bentConnector3">
            <a:avLst>
              <a:gd name="adj1" fmla="val 99984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lbow Connector 34">
            <a:extLst>
              <a:ext uri="{FF2B5EF4-FFF2-40B4-BE49-F238E27FC236}">
                <a16:creationId xmlns:a16="http://schemas.microsoft.com/office/drawing/2014/main" id="{85A16F5F-D036-46B4-BD15-0AFDAA7AA192}"/>
              </a:ext>
            </a:extLst>
          </p:cNvPr>
          <p:cNvCxnSpPr>
            <a:cxnSpLocks/>
          </p:cNvCxnSpPr>
          <p:nvPr/>
        </p:nvCxnSpPr>
        <p:spPr>
          <a:xfrm rot="5400000">
            <a:off x="6181923" y="2332488"/>
            <a:ext cx="2114145" cy="1236711"/>
          </a:xfrm>
          <a:prstGeom prst="bentConnector3">
            <a:avLst>
              <a:gd name="adj1" fmla="val 51648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A7F8D-D434-81EB-B9ED-E151376C4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B8C79-25AE-46AB-0338-A47F32CA0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3647DD-4595-3CF7-B445-397E7B3D684C}"/>
              </a:ext>
            </a:extLst>
          </p:cNvPr>
          <p:cNvGraphicFramePr>
            <a:graphicFrameLocks noGrp="1"/>
          </p:cNvGraphicFramePr>
          <p:nvPr/>
        </p:nvGraphicFramePr>
        <p:xfrm>
          <a:off x="3585266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5E2CD268-74BA-98D0-4FBE-F4B7E931FFC1}"/>
              </a:ext>
            </a:extLst>
          </p:cNvPr>
          <p:cNvSpPr>
            <a:spLocks noChangeAspect="1"/>
          </p:cNvSpPr>
          <p:nvPr/>
        </p:nvSpPr>
        <p:spPr>
          <a:xfrm rot="2700000">
            <a:off x="4607432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F4D386-B134-6814-2C51-A56769211661}"/>
              </a:ext>
            </a:extLst>
          </p:cNvPr>
          <p:cNvGraphicFramePr>
            <a:graphicFrameLocks noGrp="1"/>
          </p:cNvGraphicFramePr>
          <p:nvPr/>
        </p:nvGraphicFramePr>
        <p:xfrm>
          <a:off x="6266292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D1D4961-E18B-CD6D-5452-3EFC98AE3DE9}"/>
              </a:ext>
            </a:extLst>
          </p:cNvPr>
          <p:cNvGraphicFramePr>
            <a:graphicFrameLocks noGrp="1"/>
          </p:cNvGraphicFramePr>
          <p:nvPr/>
        </p:nvGraphicFramePr>
        <p:xfrm>
          <a:off x="894731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04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677D0C71-AEC7-16A0-2A92-D5C8B6DBA80A}"/>
              </a:ext>
            </a:extLst>
          </p:cNvPr>
          <p:cNvSpPr>
            <a:spLocks noChangeAspect="1"/>
          </p:cNvSpPr>
          <p:nvPr/>
        </p:nvSpPr>
        <p:spPr>
          <a:xfrm rot="2700000">
            <a:off x="7288458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Block Arc 14">
            <a:extLst>
              <a:ext uri="{FF2B5EF4-FFF2-40B4-BE49-F238E27FC236}">
                <a16:creationId xmlns:a16="http://schemas.microsoft.com/office/drawing/2014/main" id="{143A3335-6B08-0711-6474-69D4FDA9C5C8}"/>
              </a:ext>
            </a:extLst>
          </p:cNvPr>
          <p:cNvSpPr>
            <a:spLocks noChangeAspect="1"/>
          </p:cNvSpPr>
          <p:nvPr/>
        </p:nvSpPr>
        <p:spPr>
          <a:xfrm rot="2700000">
            <a:off x="9969485" y="1644580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B5356C2-E1D7-693D-9A1A-530651B54588}"/>
              </a:ext>
            </a:extLst>
          </p:cNvPr>
          <p:cNvGraphicFramePr>
            <a:graphicFrameLocks noGrp="1"/>
          </p:cNvGraphicFramePr>
          <p:nvPr/>
        </p:nvGraphicFramePr>
        <p:xfrm>
          <a:off x="904240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PowerPoint Presentation 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Your Text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I hope and I believe that this Template will your Time, Money and Reputation. </a:t>
                      </a: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Easy to change colors, photos and Text.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B4CA2FB8-5DB0-B467-F330-9017BF47F2A9}"/>
              </a:ext>
            </a:extLst>
          </p:cNvPr>
          <p:cNvSpPr>
            <a:spLocks noChangeAspect="1"/>
          </p:cNvSpPr>
          <p:nvPr/>
        </p:nvSpPr>
        <p:spPr>
          <a:xfrm rot="2700000">
            <a:off x="1926406" y="1649006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16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Graphic 127">
            <a:extLst>
              <a:ext uri="{FF2B5EF4-FFF2-40B4-BE49-F238E27FC236}">
                <a16:creationId xmlns:a16="http://schemas.microsoft.com/office/drawing/2014/main" id="{9F8F2ADB-8161-4EA2-9E60-648F3623B22C}"/>
              </a:ext>
            </a:extLst>
          </p:cNvPr>
          <p:cNvSpPr/>
          <p:nvPr/>
        </p:nvSpPr>
        <p:spPr>
          <a:xfrm>
            <a:off x="848048" y="1557095"/>
            <a:ext cx="3898124" cy="48188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4EAA0C-2D96-4A3A-9074-616BE844264A}"/>
              </a:ext>
            </a:extLst>
          </p:cNvPr>
          <p:cNvGrpSpPr/>
          <p:nvPr/>
        </p:nvGrpSpPr>
        <p:grpSpPr>
          <a:xfrm>
            <a:off x="6180646" y="1690616"/>
            <a:ext cx="3455180" cy="870720"/>
            <a:chOff x="5161746" y="1690616"/>
            <a:chExt cx="3455180" cy="8707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7DDA52C-EB3C-4711-B56C-F4D4B590B939}"/>
                </a:ext>
              </a:extLst>
            </p:cNvPr>
            <p:cNvSpPr txBox="1"/>
            <p:nvPr/>
          </p:nvSpPr>
          <p:spPr>
            <a:xfrm>
              <a:off x="5161746" y="20996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44C61DB-29E6-4F6E-B570-8306B453030E}"/>
                </a:ext>
              </a:extLst>
            </p:cNvPr>
            <p:cNvSpPr/>
            <p:nvPr/>
          </p:nvSpPr>
          <p:spPr>
            <a:xfrm>
              <a:off x="5240599" y="1690616"/>
              <a:ext cx="360000" cy="3600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01</a:t>
              </a:r>
              <a:endParaRPr lang="ko-KR" altLang="en-US" sz="1200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AAA938-F5E7-46B9-9DEF-5C90A1C7F599}"/>
              </a:ext>
            </a:extLst>
          </p:cNvPr>
          <p:cNvGrpSpPr/>
          <p:nvPr/>
        </p:nvGrpSpPr>
        <p:grpSpPr>
          <a:xfrm>
            <a:off x="6259499" y="4104020"/>
            <a:ext cx="3455180" cy="870720"/>
            <a:chOff x="5154451" y="3186716"/>
            <a:chExt cx="3455180" cy="8707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940B1F-612F-42FA-97AE-7F3F06852C3C}"/>
                </a:ext>
              </a:extLst>
            </p:cNvPr>
            <p:cNvSpPr txBox="1"/>
            <p:nvPr/>
          </p:nvSpPr>
          <p:spPr>
            <a:xfrm>
              <a:off x="5154451" y="359577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F0A526D-D77D-4A5B-8770-3F339261AC99}"/>
                </a:ext>
              </a:extLst>
            </p:cNvPr>
            <p:cNvSpPr/>
            <p:nvPr/>
          </p:nvSpPr>
          <p:spPr>
            <a:xfrm>
              <a:off x="5233304" y="3186716"/>
              <a:ext cx="360000" cy="3600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03</a:t>
              </a:r>
              <a:endParaRPr lang="ko-KR" altLang="en-US" sz="1200" b="1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1ACDF-9492-4241-847F-568A379F32B6}"/>
              </a:ext>
            </a:extLst>
          </p:cNvPr>
          <p:cNvGrpSpPr/>
          <p:nvPr/>
        </p:nvGrpSpPr>
        <p:grpSpPr>
          <a:xfrm>
            <a:off x="8174461" y="2897318"/>
            <a:ext cx="3455180" cy="870720"/>
            <a:chOff x="8088313" y="2438666"/>
            <a:chExt cx="3455180" cy="8707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561660-1BF9-4F75-9758-54CF72BF18B4}"/>
                </a:ext>
              </a:extLst>
            </p:cNvPr>
            <p:cNvSpPr txBox="1"/>
            <p:nvPr/>
          </p:nvSpPr>
          <p:spPr>
            <a:xfrm>
              <a:off x="8088313" y="28477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5A5EF9C-B774-471D-962A-49AE4AA95E73}"/>
                </a:ext>
              </a:extLst>
            </p:cNvPr>
            <p:cNvSpPr/>
            <p:nvPr/>
          </p:nvSpPr>
          <p:spPr>
            <a:xfrm>
              <a:off x="8167166" y="2438666"/>
              <a:ext cx="360000" cy="3600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02</a:t>
              </a:r>
              <a:endParaRPr lang="ko-KR" altLang="en-US" sz="1200" b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FF5E913-2933-4F7D-B722-5A93F04006E0}"/>
              </a:ext>
            </a:extLst>
          </p:cNvPr>
          <p:cNvGrpSpPr/>
          <p:nvPr/>
        </p:nvGrpSpPr>
        <p:grpSpPr>
          <a:xfrm>
            <a:off x="8193900" y="5310722"/>
            <a:ext cx="3455180" cy="870719"/>
            <a:chOff x="8107752" y="3934767"/>
            <a:chExt cx="3455180" cy="87071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E607CAC-BD6A-47CE-A255-10FFEFEE813A}"/>
                </a:ext>
              </a:extLst>
            </p:cNvPr>
            <p:cNvSpPr txBox="1"/>
            <p:nvPr/>
          </p:nvSpPr>
          <p:spPr>
            <a:xfrm>
              <a:off x="8107752" y="4343821"/>
              <a:ext cx="34551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88F593D-D169-4939-86BA-313C3A4CFCFD}"/>
                </a:ext>
              </a:extLst>
            </p:cNvPr>
            <p:cNvSpPr/>
            <p:nvPr/>
          </p:nvSpPr>
          <p:spPr>
            <a:xfrm>
              <a:off x="8186605" y="3934767"/>
              <a:ext cx="360000" cy="36004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04</a:t>
              </a:r>
              <a:endParaRPr lang="ko-KR" altLang="en-US" sz="1200" b="1" dirty="0"/>
            </a:p>
          </p:txBody>
        </p:sp>
      </p:grpSp>
      <p:sp>
        <p:nvSpPr>
          <p:cNvPr id="16" name="Rectangle 130">
            <a:extLst>
              <a:ext uri="{FF2B5EF4-FFF2-40B4-BE49-F238E27FC236}">
                <a16:creationId xmlns:a16="http://schemas.microsoft.com/office/drawing/2014/main" id="{67D16F88-FAC5-46A0-A2A7-D207E0347C65}"/>
              </a:ext>
            </a:extLst>
          </p:cNvPr>
          <p:cNvSpPr/>
          <p:nvPr/>
        </p:nvSpPr>
        <p:spPr>
          <a:xfrm>
            <a:off x="7545933" y="5504988"/>
            <a:ext cx="427635" cy="429576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28DF1452-41FA-4E42-8165-A329EC1F5EA9}"/>
              </a:ext>
            </a:extLst>
          </p:cNvPr>
          <p:cNvSpPr/>
          <p:nvPr/>
        </p:nvSpPr>
        <p:spPr>
          <a:xfrm>
            <a:off x="7362138" y="3088399"/>
            <a:ext cx="540157" cy="43594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0F8BDAE8-0842-400C-B849-77481EEFFB3F}"/>
              </a:ext>
            </a:extLst>
          </p:cNvPr>
          <p:cNvSpPr/>
          <p:nvPr/>
        </p:nvSpPr>
        <p:spPr>
          <a:xfrm>
            <a:off x="5568079" y="1834879"/>
            <a:ext cx="461781" cy="461031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19" name="Round Same Side Corner Rectangle 36">
            <a:extLst>
              <a:ext uri="{FF2B5EF4-FFF2-40B4-BE49-F238E27FC236}">
                <a16:creationId xmlns:a16="http://schemas.microsoft.com/office/drawing/2014/main" id="{0FB8B89D-00FC-4321-BF4D-CCEFFBDC2A04}"/>
              </a:ext>
            </a:extLst>
          </p:cNvPr>
          <p:cNvSpPr>
            <a:spLocks noChangeAspect="1"/>
          </p:cNvSpPr>
          <p:nvPr/>
        </p:nvSpPr>
        <p:spPr>
          <a:xfrm>
            <a:off x="5642140" y="4116818"/>
            <a:ext cx="423017" cy="33444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873484D-2084-4398-9640-998B86E4A23C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B9D30819-EC32-449E-98C0-9F250504E899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FAD6C0A6-E624-4549-B923-854B9B52D464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686BA-F777-4291-A6C8-3C6F76E27B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220E0F-4D89-44E6-9C91-5A0E0E57415E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856598-4EE3-4882-82F3-05F2DD78124D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65ACD7-AC1C-4BF2-9903-5D51A13DA667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19EDBE-2E31-4CA9-9E4A-A25369C1A66A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0AFE5A7B-715E-426C-A7FB-58A44958D0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3846348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D73E01D-D5C0-4789-8A99-FF430020CFC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6FD809-1889-4E13-911B-263B83C3A025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603F8-0F86-4074-B768-B5F741A65797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75EA6F-B882-4B4E-A6C6-886218E1374E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4B01BB7E-EA7F-4C84-9602-F7D717DAB027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EFE8236-9E97-453B-A037-0D5667BB0396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F46B16-3EC6-4CF2-B49D-A67C1D3403F7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6BC5BB67-D3E0-4790-BA3A-46F48C30A01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704C90-F916-4E05-9FD5-748E6A731DA0}"/>
              </a:ext>
            </a:extLst>
          </p:cNvPr>
          <p:cNvSpPr/>
          <p:nvPr/>
        </p:nvSpPr>
        <p:spPr>
          <a:xfrm>
            <a:off x="1" y="4774799"/>
            <a:ext cx="4944081" cy="18225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A97DA74-7445-4C3B-A1BB-E1F857332611}"/>
              </a:ext>
            </a:extLst>
          </p:cNvPr>
          <p:cNvSpPr/>
          <p:nvPr/>
        </p:nvSpPr>
        <p:spPr>
          <a:xfrm>
            <a:off x="7239781" y="4774799"/>
            <a:ext cx="4952219" cy="18225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112168-9B05-4FE3-8A40-4045A517C38B}"/>
              </a:ext>
            </a:extLst>
          </p:cNvPr>
          <p:cNvSpPr/>
          <p:nvPr/>
        </p:nvSpPr>
        <p:spPr>
          <a:xfrm>
            <a:off x="7239781" y="2534277"/>
            <a:ext cx="4952219" cy="61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63B9B8-57B9-4D0D-8CF1-42CECA5F390C}"/>
              </a:ext>
            </a:extLst>
          </p:cNvPr>
          <p:cNvSpPr/>
          <p:nvPr/>
        </p:nvSpPr>
        <p:spPr>
          <a:xfrm>
            <a:off x="-81" y="2534277"/>
            <a:ext cx="4944081" cy="61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ound Same Side Corner Rectangle 7">
            <a:extLst>
              <a:ext uri="{FF2B5EF4-FFF2-40B4-BE49-F238E27FC236}">
                <a16:creationId xmlns:a16="http://schemas.microsoft.com/office/drawing/2014/main" id="{C42326EC-B803-4EFE-BD56-0FE86D4303D8}"/>
              </a:ext>
            </a:extLst>
          </p:cNvPr>
          <p:cNvSpPr/>
          <p:nvPr/>
        </p:nvSpPr>
        <p:spPr>
          <a:xfrm>
            <a:off x="4917364" y="1823592"/>
            <a:ext cx="2340000" cy="540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5849DD8E-042A-44FA-84E4-893263467DEB}"/>
              </a:ext>
            </a:extLst>
          </p:cNvPr>
          <p:cNvSpPr/>
          <p:nvPr/>
        </p:nvSpPr>
        <p:spPr>
          <a:xfrm>
            <a:off x="5087304" y="2478861"/>
            <a:ext cx="2016809" cy="9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0335AFEA-425A-444B-A16B-814CC15ACB11}"/>
              </a:ext>
            </a:extLst>
          </p:cNvPr>
          <p:cNvSpPr/>
          <p:nvPr/>
        </p:nvSpPr>
        <p:spPr>
          <a:xfrm>
            <a:off x="5087375" y="3497263"/>
            <a:ext cx="2016809" cy="1114400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1D552366-67E5-4992-A0E9-C4C08692BA6E}"/>
              </a:ext>
            </a:extLst>
          </p:cNvPr>
          <p:cNvSpPr/>
          <p:nvPr/>
        </p:nvSpPr>
        <p:spPr>
          <a:xfrm>
            <a:off x="5087304" y="4715664"/>
            <a:ext cx="2016809" cy="1338808"/>
          </a:xfrm>
          <a:prstGeom prst="round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1E82E-271A-4FAB-A2DA-2A848ED19D71}"/>
              </a:ext>
            </a:extLst>
          </p:cNvPr>
          <p:cNvGrpSpPr/>
          <p:nvPr/>
        </p:nvGrpSpPr>
        <p:grpSpPr>
          <a:xfrm>
            <a:off x="5218050" y="2556396"/>
            <a:ext cx="1800200" cy="761773"/>
            <a:chOff x="3233964" y="1954419"/>
            <a:chExt cx="1410044" cy="76177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091E77-36AA-419B-9016-0F0DC4E65DEF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F4F1C7-31EC-448D-8A81-1E6AC1C55DFA}"/>
                </a:ext>
              </a:extLst>
            </p:cNvPr>
            <p:cNvSpPr txBox="1"/>
            <p:nvPr/>
          </p:nvSpPr>
          <p:spPr>
            <a:xfrm>
              <a:off x="3243489" y="2254527"/>
              <a:ext cx="140051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Easy to change colors, photos and Text. 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5B0EA9F-CEE7-437D-A110-07AB28FC640F}"/>
              </a:ext>
            </a:extLst>
          </p:cNvPr>
          <p:cNvGrpSpPr/>
          <p:nvPr/>
        </p:nvGrpSpPr>
        <p:grpSpPr>
          <a:xfrm>
            <a:off x="5218050" y="3553317"/>
            <a:ext cx="1800200" cy="954913"/>
            <a:chOff x="6533673" y="3357955"/>
            <a:chExt cx="2150471" cy="95491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7BB9A5-3AA5-40E6-ACC3-4DFFA74B8033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36C042B-20D8-47A0-BB97-4F8044C1CD49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00D2D34-9D89-46A1-9C63-14F659A5B4E8}"/>
              </a:ext>
            </a:extLst>
          </p:cNvPr>
          <p:cNvGrpSpPr/>
          <p:nvPr/>
        </p:nvGrpSpPr>
        <p:grpSpPr>
          <a:xfrm>
            <a:off x="5231904" y="4743375"/>
            <a:ext cx="1772492" cy="1296537"/>
            <a:chOff x="6533673" y="3357955"/>
            <a:chExt cx="2150471" cy="129653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A28FE1E-BFC6-4013-8500-54E9003B486B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9EB700A-2610-4DBB-9D5F-E6D0481CE5D0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A4960A-2E38-4055-8EE5-67F0CDC90B23}"/>
              </a:ext>
            </a:extLst>
          </p:cNvPr>
          <p:cNvGrpSpPr/>
          <p:nvPr/>
        </p:nvGrpSpPr>
        <p:grpSpPr>
          <a:xfrm>
            <a:off x="7619520" y="3243183"/>
            <a:ext cx="1627504" cy="1417313"/>
            <a:chOff x="993672" y="3698889"/>
            <a:chExt cx="1998939" cy="1417313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CD62EF6-D846-491D-9827-27B01EB774F2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BC89BFD-5AB5-46F1-B6E3-FA728E493EB6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3F4092-A722-436F-9985-E33E9D7E461D}"/>
              </a:ext>
            </a:extLst>
          </p:cNvPr>
          <p:cNvGrpSpPr/>
          <p:nvPr/>
        </p:nvGrpSpPr>
        <p:grpSpPr>
          <a:xfrm>
            <a:off x="9762362" y="3243183"/>
            <a:ext cx="1627504" cy="1417313"/>
            <a:chOff x="993672" y="3698889"/>
            <a:chExt cx="1998939" cy="141731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5CC2DFE-38AD-4C5F-98B6-03319830AC39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014749-AAD6-4FE2-84CE-6D19EC8E56F2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FFDD8C5-E51C-4FF7-AB5D-8B13FD256E7A}"/>
              </a:ext>
            </a:extLst>
          </p:cNvPr>
          <p:cNvGrpSpPr/>
          <p:nvPr/>
        </p:nvGrpSpPr>
        <p:grpSpPr>
          <a:xfrm>
            <a:off x="786107" y="3243183"/>
            <a:ext cx="1635297" cy="1417313"/>
            <a:chOff x="993672" y="3698889"/>
            <a:chExt cx="1998939" cy="1417313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C9B18F2-5735-41EB-8747-D10D8CE6B683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B138DB1-FA49-4AED-9273-29996F0B480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516431-31DB-4397-BB9F-ECDDF58BA87A}"/>
              </a:ext>
            </a:extLst>
          </p:cNvPr>
          <p:cNvGrpSpPr/>
          <p:nvPr/>
        </p:nvGrpSpPr>
        <p:grpSpPr>
          <a:xfrm>
            <a:off x="2936741" y="3243183"/>
            <a:ext cx="1635297" cy="1417313"/>
            <a:chOff x="993672" y="3698889"/>
            <a:chExt cx="1998939" cy="141731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4A42B35-24F6-4F33-8C05-C57003E4325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0887D2E-EE94-48DC-A6DA-E84BF4B2E783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4E5E9A1-E96A-43E4-B51E-7745D361C34B}"/>
              </a:ext>
            </a:extLst>
          </p:cNvPr>
          <p:cNvGrpSpPr/>
          <p:nvPr/>
        </p:nvGrpSpPr>
        <p:grpSpPr>
          <a:xfrm>
            <a:off x="7595336" y="5041613"/>
            <a:ext cx="3719201" cy="1047981"/>
            <a:chOff x="993672" y="3698889"/>
            <a:chExt cx="1998939" cy="104798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5595F6-68D8-4CCE-A3B6-3974A30290C6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2F5C5B9-C9C6-4AE4-8235-F50D180CB76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602E64-39B0-4671-B840-9954842B65EC}"/>
              </a:ext>
            </a:extLst>
          </p:cNvPr>
          <p:cNvGrpSpPr/>
          <p:nvPr/>
        </p:nvGrpSpPr>
        <p:grpSpPr>
          <a:xfrm>
            <a:off x="886692" y="5041613"/>
            <a:ext cx="3914485" cy="1047981"/>
            <a:chOff x="993672" y="3698889"/>
            <a:chExt cx="1998939" cy="104798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D30EF4A-A018-45E1-B388-3D863081BC9A}"/>
                </a:ext>
              </a:extLst>
            </p:cNvPr>
            <p:cNvSpPr txBox="1"/>
            <p:nvPr/>
          </p:nvSpPr>
          <p:spPr>
            <a:xfrm>
              <a:off x="993672" y="3698889"/>
              <a:ext cx="19894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B639C5-0CFF-4569-8B41-F1CF854C4445}"/>
                </a:ext>
              </a:extLst>
            </p:cNvPr>
            <p:cNvSpPr txBox="1"/>
            <p:nvPr/>
          </p:nvSpPr>
          <p:spPr>
            <a:xfrm>
              <a:off x="1003197" y="3915873"/>
              <a:ext cx="198941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31A3F3FB-A08E-4737-9487-B529E5CE0BA1}"/>
              </a:ext>
            </a:extLst>
          </p:cNvPr>
          <p:cNvSpPr txBox="1"/>
          <p:nvPr/>
        </p:nvSpPr>
        <p:spPr>
          <a:xfrm>
            <a:off x="131643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FBC30D-B7B9-42FA-894F-7E2FD3E4F511}"/>
              </a:ext>
            </a:extLst>
          </p:cNvPr>
          <p:cNvSpPr txBox="1"/>
          <p:nvPr/>
        </p:nvSpPr>
        <p:spPr>
          <a:xfrm>
            <a:off x="3467065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216783A-F060-4AE4-AC9C-66024BCEF261}"/>
              </a:ext>
            </a:extLst>
          </p:cNvPr>
          <p:cNvSpPr txBox="1"/>
          <p:nvPr/>
        </p:nvSpPr>
        <p:spPr>
          <a:xfrm>
            <a:off x="8145949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8ACE74-8CF2-4A83-AA15-9A8FFC4412DE}"/>
              </a:ext>
            </a:extLst>
          </p:cNvPr>
          <p:cNvSpPr txBox="1"/>
          <p:nvPr/>
        </p:nvSpPr>
        <p:spPr>
          <a:xfrm>
            <a:off x="10288791" y="2491017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55B7F2A-8E06-433D-B209-A7F52A92BFCA}"/>
              </a:ext>
            </a:extLst>
          </p:cNvPr>
          <p:cNvSpPr txBox="1"/>
          <p:nvPr/>
        </p:nvSpPr>
        <p:spPr>
          <a:xfrm>
            <a:off x="5133198" y="1911187"/>
            <a:ext cx="1962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Calibri" pitchFamily="34" charset="0"/>
              </a:rPr>
              <a:t>PRESETATION</a:t>
            </a:r>
            <a:endParaRPr lang="ko-KR" altLang="en-US" b="1" dirty="0">
              <a:solidFill>
                <a:schemeClr val="bg1"/>
              </a:solidFill>
              <a:cs typeface="Calibri" pitchFamily="34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AFC6FD-0A59-4428-B802-28AA319CD3A2}"/>
              </a:ext>
            </a:extLst>
          </p:cNvPr>
          <p:cNvGrpSpPr/>
          <p:nvPr/>
        </p:nvGrpSpPr>
        <p:grpSpPr>
          <a:xfrm>
            <a:off x="866659" y="1710044"/>
            <a:ext cx="1746423" cy="790209"/>
            <a:chOff x="536782" y="1558672"/>
            <a:chExt cx="1746423" cy="790209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9D3EDE9-E18B-4BE9-8551-4D278AF59489}"/>
                </a:ext>
              </a:extLst>
            </p:cNvPr>
            <p:cNvSpPr txBox="1"/>
            <p:nvPr/>
          </p:nvSpPr>
          <p:spPr>
            <a:xfrm>
              <a:off x="536782" y="155867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2141D9-4D6C-4FAB-B3FF-EEA5A939FAE3}"/>
                </a:ext>
              </a:extLst>
            </p:cNvPr>
            <p:cNvSpPr txBox="1"/>
            <p:nvPr/>
          </p:nvSpPr>
          <p:spPr>
            <a:xfrm>
              <a:off x="536782" y="1823778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3F9D1A-04FD-4A3E-BE63-0C9FF41DF6DC}"/>
                </a:ext>
              </a:extLst>
            </p:cNvPr>
            <p:cNvSpPr txBox="1"/>
            <p:nvPr/>
          </p:nvSpPr>
          <p:spPr>
            <a:xfrm>
              <a:off x="536782" y="2071882"/>
              <a:ext cx="17464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9" indent="-171459">
                <a:buFont typeface="Wingdings" pitchFamily="2" charset="2"/>
                <a:buChar char="v"/>
              </a:pP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Simple PowerPoint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Up Arrow 3">
            <a:extLst>
              <a:ext uri="{FF2B5EF4-FFF2-40B4-BE49-F238E27FC236}">
                <a16:creationId xmlns:a16="http://schemas.microsoft.com/office/drawing/2014/main" id="{78892300-F2AD-4657-87CC-DBD32C69C66F}"/>
              </a:ext>
            </a:extLst>
          </p:cNvPr>
          <p:cNvSpPr/>
          <p:nvPr/>
        </p:nvSpPr>
        <p:spPr>
          <a:xfrm>
            <a:off x="943796" y="1746535"/>
            <a:ext cx="2188737" cy="4418771"/>
          </a:xfrm>
          <a:prstGeom prst="upArrow">
            <a:avLst>
              <a:gd name="adj1" fmla="val 66553"/>
              <a:gd name="adj2" fmla="val 30688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2392E0-A533-4217-AB5B-0ABFDB1A8B06}"/>
              </a:ext>
            </a:extLst>
          </p:cNvPr>
          <p:cNvSpPr/>
          <p:nvPr/>
        </p:nvSpPr>
        <p:spPr>
          <a:xfrm>
            <a:off x="1748989" y="2520498"/>
            <a:ext cx="4347011" cy="720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929E8-C2E5-46AF-A206-9BEB5B38FFD9}"/>
              </a:ext>
            </a:extLst>
          </p:cNvPr>
          <p:cNvSpPr/>
          <p:nvPr/>
        </p:nvSpPr>
        <p:spPr>
          <a:xfrm>
            <a:off x="1748989" y="3392747"/>
            <a:ext cx="4347011" cy="720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FCBA7A-83CC-4CB1-B520-54AEDEEBD4CC}"/>
              </a:ext>
            </a:extLst>
          </p:cNvPr>
          <p:cNvSpPr/>
          <p:nvPr/>
        </p:nvSpPr>
        <p:spPr>
          <a:xfrm>
            <a:off x="1748989" y="4263272"/>
            <a:ext cx="4347011" cy="720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B80694-85B3-43E7-BBA2-D87EF76081FE}"/>
              </a:ext>
            </a:extLst>
          </p:cNvPr>
          <p:cNvSpPr/>
          <p:nvPr/>
        </p:nvSpPr>
        <p:spPr>
          <a:xfrm>
            <a:off x="1748989" y="5129020"/>
            <a:ext cx="4347011" cy="720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2829B0A-4755-428E-8B15-113BB81008A3}"/>
              </a:ext>
            </a:extLst>
          </p:cNvPr>
          <p:cNvGrpSpPr/>
          <p:nvPr/>
        </p:nvGrpSpPr>
        <p:grpSpPr>
          <a:xfrm>
            <a:off x="1273804" y="2310140"/>
            <a:ext cx="1493509" cy="756162"/>
            <a:chOff x="4333508" y="1848856"/>
            <a:chExt cx="1493509" cy="756162"/>
          </a:xfrm>
        </p:grpSpPr>
        <p:pic>
          <p:nvPicPr>
            <p:cNvPr id="9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A19827A3-0430-4FA0-B250-DF0A2B01FE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BEDD25BF-3895-45D7-AA3A-406D4E15E499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BB5B87-0DB0-4AA1-8980-8210DABA966F}"/>
              </a:ext>
            </a:extLst>
          </p:cNvPr>
          <p:cNvGrpSpPr/>
          <p:nvPr/>
        </p:nvGrpSpPr>
        <p:grpSpPr>
          <a:xfrm>
            <a:off x="1273804" y="3186808"/>
            <a:ext cx="1493509" cy="756162"/>
            <a:chOff x="4333508" y="1848856"/>
            <a:chExt cx="1493509" cy="756162"/>
          </a:xfrm>
        </p:grpSpPr>
        <p:pic>
          <p:nvPicPr>
            <p:cNvPr id="12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D7264DDF-6704-461C-8281-2882BCF95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CFE683B4-5FE1-4DC6-8D95-79ADF75AC98E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8107B8-706F-479F-813C-ECAD89274A16}"/>
              </a:ext>
            </a:extLst>
          </p:cNvPr>
          <p:cNvGrpSpPr/>
          <p:nvPr/>
        </p:nvGrpSpPr>
        <p:grpSpPr>
          <a:xfrm>
            <a:off x="1273804" y="4063474"/>
            <a:ext cx="1493509" cy="756162"/>
            <a:chOff x="4333508" y="1848856"/>
            <a:chExt cx="1493509" cy="756162"/>
          </a:xfrm>
        </p:grpSpPr>
        <p:pic>
          <p:nvPicPr>
            <p:cNvPr id="15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88614221-0FC6-413C-A927-300CA1106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FA6A442B-E100-4D3B-A84E-B284875DA677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8FDD93-21E0-4919-9596-BD8B7B788137}"/>
              </a:ext>
            </a:extLst>
          </p:cNvPr>
          <p:cNvGrpSpPr/>
          <p:nvPr/>
        </p:nvGrpSpPr>
        <p:grpSpPr>
          <a:xfrm>
            <a:off x="1273804" y="4940142"/>
            <a:ext cx="1493509" cy="756162"/>
            <a:chOff x="4333508" y="1848856"/>
            <a:chExt cx="1493509" cy="756162"/>
          </a:xfrm>
        </p:grpSpPr>
        <p:pic>
          <p:nvPicPr>
            <p:cNvPr id="18" name="Picture 2" descr="E:\002-KIMS BUSINESS\007-04-1-FIVERR\01-PPT-TEMPLATE\COVER-PSD\05-cut-01.png">
              <a:extLst>
                <a:ext uri="{FF2B5EF4-FFF2-40B4-BE49-F238E27FC236}">
                  <a16:creationId xmlns:a16="http://schemas.microsoft.com/office/drawing/2014/main" id="{BEE2A683-C593-423C-83CF-BEE06EF55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900000">
              <a:off x="4567017" y="2249621"/>
              <a:ext cx="1260000" cy="3553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AE48164B-8642-4B7D-A14C-185220569366}"/>
                </a:ext>
              </a:extLst>
            </p:cNvPr>
            <p:cNvSpPr/>
            <p:nvPr/>
          </p:nvSpPr>
          <p:spPr>
            <a:xfrm rot="18900000">
              <a:off x="4333508" y="1848856"/>
              <a:ext cx="1272933" cy="633311"/>
            </a:xfrm>
            <a:prstGeom prst="triangle">
              <a:avLst>
                <a:gd name="adj" fmla="val 5115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339357D-B9D0-440A-A01C-6EA4B8AF944C}"/>
              </a:ext>
            </a:extLst>
          </p:cNvPr>
          <p:cNvGrpSpPr/>
          <p:nvPr/>
        </p:nvGrpSpPr>
        <p:grpSpPr>
          <a:xfrm>
            <a:off x="6410913" y="3362406"/>
            <a:ext cx="4895263" cy="738664"/>
            <a:chOff x="2551706" y="4283314"/>
            <a:chExt cx="1480091" cy="73866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B4C35F-C543-4DA8-8967-8E8BE9ABC49D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63265A-E055-4073-95C2-4042D3941DDE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5C8D1C-678E-4DB0-9CB7-80FE12E63BFA}"/>
              </a:ext>
            </a:extLst>
          </p:cNvPr>
          <p:cNvGrpSpPr/>
          <p:nvPr/>
        </p:nvGrpSpPr>
        <p:grpSpPr>
          <a:xfrm>
            <a:off x="6410913" y="2492899"/>
            <a:ext cx="4895263" cy="738664"/>
            <a:chOff x="2551706" y="4283314"/>
            <a:chExt cx="1480091" cy="73866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9734A8-9444-4C8C-A2B8-8C8C796B9D88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DDE6937-5AF9-446B-8CFD-B58B1E1B2571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A37666-7C8E-4400-AD2F-78004162C22A}"/>
              </a:ext>
            </a:extLst>
          </p:cNvPr>
          <p:cNvGrpSpPr/>
          <p:nvPr/>
        </p:nvGrpSpPr>
        <p:grpSpPr>
          <a:xfrm>
            <a:off x="6410913" y="4231913"/>
            <a:ext cx="4895263" cy="738664"/>
            <a:chOff x="2551706" y="4283314"/>
            <a:chExt cx="1480091" cy="73866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5D014CA-BD65-436C-8EEA-B0C57C6D4FD6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828DAF8-A2C3-4635-853F-66442949C56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416163-AB06-443D-B356-789B46F3A633}"/>
              </a:ext>
            </a:extLst>
          </p:cNvPr>
          <p:cNvGrpSpPr/>
          <p:nvPr/>
        </p:nvGrpSpPr>
        <p:grpSpPr>
          <a:xfrm>
            <a:off x="6410913" y="5101421"/>
            <a:ext cx="4895263" cy="738664"/>
            <a:chOff x="2551706" y="4283314"/>
            <a:chExt cx="1480091" cy="73866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9998608-D879-4EA6-928B-E3090F8ED713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Easy to change colors, photos and Text.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DFFF1C-63BC-4604-A75F-09412598FF75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0198A3C-F26F-4FB8-B5A2-79055434703F}"/>
              </a:ext>
            </a:extLst>
          </p:cNvPr>
          <p:cNvSpPr txBox="1">
            <a:spLocks/>
          </p:cNvSpPr>
          <p:nvPr/>
        </p:nvSpPr>
        <p:spPr>
          <a:xfrm>
            <a:off x="3430741" y="2645540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A7B8A73D-82FF-4DF2-BC53-F5382F10C6A8}"/>
              </a:ext>
            </a:extLst>
          </p:cNvPr>
          <p:cNvSpPr txBox="1">
            <a:spLocks/>
          </p:cNvSpPr>
          <p:nvPr/>
        </p:nvSpPr>
        <p:spPr>
          <a:xfrm>
            <a:off x="3430741" y="3519174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 Placeholder 12">
            <a:extLst>
              <a:ext uri="{FF2B5EF4-FFF2-40B4-BE49-F238E27FC236}">
                <a16:creationId xmlns:a16="http://schemas.microsoft.com/office/drawing/2014/main" id="{DD6540B0-923E-4B83-84C6-89EFA019AF38}"/>
              </a:ext>
            </a:extLst>
          </p:cNvPr>
          <p:cNvSpPr txBox="1">
            <a:spLocks/>
          </p:cNvSpPr>
          <p:nvPr/>
        </p:nvSpPr>
        <p:spPr>
          <a:xfrm>
            <a:off x="3430741" y="4392808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 Placeholder 12">
            <a:extLst>
              <a:ext uri="{FF2B5EF4-FFF2-40B4-BE49-F238E27FC236}">
                <a16:creationId xmlns:a16="http://schemas.microsoft.com/office/drawing/2014/main" id="{D0A00B84-6627-4579-BCE5-7D4A1158274F}"/>
              </a:ext>
            </a:extLst>
          </p:cNvPr>
          <p:cNvSpPr txBox="1">
            <a:spLocks/>
          </p:cNvSpPr>
          <p:nvPr/>
        </p:nvSpPr>
        <p:spPr>
          <a:xfrm>
            <a:off x="3430741" y="5266442"/>
            <a:ext cx="1684444" cy="502801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Easy to change colors, photos and Text.</a:t>
            </a:r>
            <a:endParaRPr 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Rounded Rectangle 10">
            <a:extLst>
              <a:ext uri="{FF2B5EF4-FFF2-40B4-BE49-F238E27FC236}">
                <a16:creationId xmlns:a16="http://schemas.microsoft.com/office/drawing/2014/main" id="{90545A63-039E-4CBD-958F-B558AEAACDA6}"/>
              </a:ext>
            </a:extLst>
          </p:cNvPr>
          <p:cNvSpPr/>
          <p:nvPr/>
        </p:nvSpPr>
        <p:spPr>
          <a:xfrm>
            <a:off x="5562132" y="4452926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ounded Rectangle 6">
            <a:extLst>
              <a:ext uri="{FF2B5EF4-FFF2-40B4-BE49-F238E27FC236}">
                <a16:creationId xmlns:a16="http://schemas.microsoft.com/office/drawing/2014/main" id="{F7339724-2B62-4C91-9CCF-D13F420C139D}"/>
              </a:ext>
            </a:extLst>
          </p:cNvPr>
          <p:cNvSpPr/>
          <p:nvPr/>
        </p:nvSpPr>
        <p:spPr>
          <a:xfrm>
            <a:off x="5516214" y="3635468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16">
            <a:extLst>
              <a:ext uri="{FF2B5EF4-FFF2-40B4-BE49-F238E27FC236}">
                <a16:creationId xmlns:a16="http://schemas.microsoft.com/office/drawing/2014/main" id="{71A44F53-AAEE-43EC-B33F-AA218A452D81}"/>
              </a:ext>
            </a:extLst>
          </p:cNvPr>
          <p:cNvSpPr/>
          <p:nvPr/>
        </p:nvSpPr>
        <p:spPr>
          <a:xfrm rot="2700000">
            <a:off x="5556252" y="524364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ounded Rectangle 27">
            <a:extLst>
              <a:ext uri="{FF2B5EF4-FFF2-40B4-BE49-F238E27FC236}">
                <a16:creationId xmlns:a16="http://schemas.microsoft.com/office/drawing/2014/main" id="{B9B51555-C36B-42D5-BBC9-73DBF1DC9492}"/>
              </a:ext>
            </a:extLst>
          </p:cNvPr>
          <p:cNvSpPr/>
          <p:nvPr/>
        </p:nvSpPr>
        <p:spPr>
          <a:xfrm>
            <a:off x="5516213" y="2769896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2">
            <a:extLst>
              <a:ext uri="{FF2B5EF4-FFF2-40B4-BE49-F238E27FC236}">
                <a16:creationId xmlns:a16="http://schemas.microsoft.com/office/drawing/2014/main" id="{2EA64704-9631-408E-964D-0B966FAD681F}"/>
              </a:ext>
            </a:extLst>
          </p:cNvPr>
          <p:cNvSpPr/>
          <p:nvPr/>
        </p:nvSpPr>
        <p:spPr>
          <a:xfrm>
            <a:off x="654719" y="5060385"/>
            <a:ext cx="356736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We Create</a:t>
            </a: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Quality Professional </a:t>
            </a:r>
            <a:endParaRPr lang="ko-KR" altLang="en-US" sz="2800" dirty="0">
              <a:solidFill>
                <a:schemeClr val="bg1"/>
              </a:solidFill>
              <a:latin typeface="+mj-lt"/>
              <a:cs typeface="Arial" pitchFamily="34" charset="0"/>
            </a:endParaRPr>
          </a:p>
          <a:p>
            <a:r>
              <a:rPr lang="en-US" altLang="ko-KR" sz="2800" dirty="0">
                <a:solidFill>
                  <a:schemeClr val="bg1"/>
                </a:solidFill>
                <a:latin typeface="+mj-lt"/>
                <a:cs typeface="Arial" pitchFamily="34" charset="0"/>
              </a:rPr>
              <a:t>PPT Presentation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36E9B-BCEA-469D-B8B3-5D2A2B988C8D}"/>
              </a:ext>
            </a:extLst>
          </p:cNvPr>
          <p:cNvSpPr txBox="1"/>
          <p:nvPr/>
        </p:nvSpPr>
        <p:spPr>
          <a:xfrm>
            <a:off x="5151919" y="897880"/>
            <a:ext cx="233229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zing.</a:t>
            </a:r>
            <a:endParaRPr lang="ko-KR" altLang="en-US" sz="1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3DB48FB-D506-419F-982C-EB3AF6090A17}"/>
              </a:ext>
            </a:extLst>
          </p:cNvPr>
          <p:cNvSpPr/>
          <p:nvPr/>
        </p:nvSpPr>
        <p:spPr>
          <a:xfrm rot="10800000">
            <a:off x="7055336" y="3070328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D9719B8-10E2-4A41-ADDE-BA11D810D0E9}"/>
              </a:ext>
            </a:extLst>
          </p:cNvPr>
          <p:cNvSpPr/>
          <p:nvPr/>
        </p:nvSpPr>
        <p:spPr>
          <a:xfrm>
            <a:off x="4525308" y="298529"/>
            <a:ext cx="626611" cy="579529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Placeholder 10">
            <a:extLst>
              <a:ext uri="{FF2B5EF4-FFF2-40B4-BE49-F238E27FC236}">
                <a16:creationId xmlns:a16="http://schemas.microsoft.com/office/drawing/2014/main" id="{0AC939CE-738B-4642-A438-CF9F5BF2B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8038011"/>
              </p:ext>
            </p:extLst>
          </p:nvPr>
        </p:nvGraphicFramePr>
        <p:xfrm>
          <a:off x="5666466" y="1756373"/>
          <a:ext cx="5786168" cy="43999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그룹 6">
            <a:extLst>
              <a:ext uri="{FF2B5EF4-FFF2-40B4-BE49-F238E27FC236}">
                <a16:creationId xmlns:a16="http://schemas.microsoft.com/office/drawing/2014/main" id="{4DE8A4AA-A9B6-4778-B28B-CA4C279884D7}"/>
              </a:ext>
            </a:extLst>
          </p:cNvPr>
          <p:cNvGrpSpPr/>
          <p:nvPr/>
        </p:nvGrpSpPr>
        <p:grpSpPr>
          <a:xfrm>
            <a:off x="878813" y="2021354"/>
            <a:ext cx="4716229" cy="925071"/>
            <a:chOff x="878812" y="2021352"/>
            <a:chExt cx="4716229" cy="92507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59FF504-53AD-4949-8968-871F3F3EE673}"/>
                </a:ext>
              </a:extLst>
            </p:cNvPr>
            <p:cNvSpPr txBox="1"/>
            <p:nvPr/>
          </p:nvSpPr>
          <p:spPr>
            <a:xfrm>
              <a:off x="878812" y="202135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77702D-958A-485A-A64E-24F447082238}"/>
                </a:ext>
              </a:extLst>
            </p:cNvPr>
            <p:cNvSpPr txBox="1"/>
            <p:nvPr/>
          </p:nvSpPr>
          <p:spPr>
            <a:xfrm>
              <a:off x="878812" y="230009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7" name="그룹 7">
            <a:extLst>
              <a:ext uri="{FF2B5EF4-FFF2-40B4-BE49-F238E27FC236}">
                <a16:creationId xmlns:a16="http://schemas.microsoft.com/office/drawing/2014/main" id="{B4053757-1181-4CA6-BA73-B9EA8E006C90}"/>
              </a:ext>
            </a:extLst>
          </p:cNvPr>
          <p:cNvGrpSpPr/>
          <p:nvPr/>
        </p:nvGrpSpPr>
        <p:grpSpPr>
          <a:xfrm>
            <a:off x="878813" y="3306760"/>
            <a:ext cx="4716229" cy="925071"/>
            <a:chOff x="878812" y="3306757"/>
            <a:chExt cx="4716229" cy="92507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AD2D665-EDE1-42FC-BD51-7F4F0DB07A9A}"/>
                </a:ext>
              </a:extLst>
            </p:cNvPr>
            <p:cNvSpPr txBox="1"/>
            <p:nvPr/>
          </p:nvSpPr>
          <p:spPr>
            <a:xfrm>
              <a:off x="878812" y="3306757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B498E-7E5F-410B-BEEA-D5BA7D728680}"/>
                </a:ext>
              </a:extLst>
            </p:cNvPr>
            <p:cNvSpPr txBox="1"/>
            <p:nvPr/>
          </p:nvSpPr>
          <p:spPr>
            <a:xfrm>
              <a:off x="878812" y="3585497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0" name="그룹 16">
            <a:extLst>
              <a:ext uri="{FF2B5EF4-FFF2-40B4-BE49-F238E27FC236}">
                <a16:creationId xmlns:a16="http://schemas.microsoft.com/office/drawing/2014/main" id="{1265B4BD-991B-4BDD-8F61-C9D89BE5BA36}"/>
              </a:ext>
            </a:extLst>
          </p:cNvPr>
          <p:cNvGrpSpPr/>
          <p:nvPr/>
        </p:nvGrpSpPr>
        <p:grpSpPr>
          <a:xfrm>
            <a:off x="878813" y="4592165"/>
            <a:ext cx="4716229" cy="925071"/>
            <a:chOff x="878812" y="4592162"/>
            <a:chExt cx="4716229" cy="92507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CECC8D-692C-4D74-AB73-30AB772EDBE9}"/>
                </a:ext>
              </a:extLst>
            </p:cNvPr>
            <p:cNvSpPr txBox="1"/>
            <p:nvPr/>
          </p:nvSpPr>
          <p:spPr>
            <a:xfrm>
              <a:off x="878812" y="4592162"/>
              <a:ext cx="4716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84819A8-AEFF-460A-AB4E-3F64C8AB2C01}"/>
                </a:ext>
              </a:extLst>
            </p:cNvPr>
            <p:cNvSpPr txBox="1"/>
            <p:nvPr/>
          </p:nvSpPr>
          <p:spPr>
            <a:xfrm>
              <a:off x="878812" y="4870902"/>
              <a:ext cx="471622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You can simply impress your audience and add a unique zing and appeal to your Reports and Presentations with our Templates.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Easy to change colors, photos and Text.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10200D-DE28-4640-957D-33F39DF4EEB2}"/>
              </a:ext>
            </a:extLst>
          </p:cNvPr>
          <p:cNvSpPr/>
          <p:nvPr/>
        </p:nvSpPr>
        <p:spPr>
          <a:xfrm rot="10800000">
            <a:off x="919340" y="1860899"/>
            <a:ext cx="5040000" cy="190800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DF4739-608F-4381-8BC8-0436668768E3}"/>
              </a:ext>
            </a:extLst>
          </p:cNvPr>
          <p:cNvSpPr/>
          <p:nvPr/>
        </p:nvSpPr>
        <p:spPr>
          <a:xfrm rot="10800000">
            <a:off x="919340" y="1860899"/>
            <a:ext cx="50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BCEF41-07EF-4E19-9166-6A70CBFB59E5}"/>
              </a:ext>
            </a:extLst>
          </p:cNvPr>
          <p:cNvSpPr/>
          <p:nvPr/>
        </p:nvSpPr>
        <p:spPr>
          <a:xfrm>
            <a:off x="6213336" y="1860899"/>
            <a:ext cx="5040000" cy="190800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69339B-2D7C-443C-A9F6-E4C435D685DC}"/>
              </a:ext>
            </a:extLst>
          </p:cNvPr>
          <p:cNvSpPr/>
          <p:nvPr/>
        </p:nvSpPr>
        <p:spPr>
          <a:xfrm>
            <a:off x="6213336" y="1860899"/>
            <a:ext cx="50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9F4231-B0AC-4BF4-A594-E5DD7CCC9277}"/>
              </a:ext>
            </a:extLst>
          </p:cNvPr>
          <p:cNvSpPr/>
          <p:nvPr/>
        </p:nvSpPr>
        <p:spPr>
          <a:xfrm rot="10800000">
            <a:off x="927112" y="4060072"/>
            <a:ext cx="5040000" cy="1908000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E44F17A-2D50-4276-8F3B-34D0CDF61623}"/>
              </a:ext>
            </a:extLst>
          </p:cNvPr>
          <p:cNvSpPr/>
          <p:nvPr/>
        </p:nvSpPr>
        <p:spPr>
          <a:xfrm rot="10800000">
            <a:off x="927112" y="5428072"/>
            <a:ext cx="50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26CF1-E638-4E63-AAC0-89D886951A18}"/>
              </a:ext>
            </a:extLst>
          </p:cNvPr>
          <p:cNvSpPr/>
          <p:nvPr/>
        </p:nvSpPr>
        <p:spPr>
          <a:xfrm>
            <a:off x="6221108" y="4060072"/>
            <a:ext cx="5040000" cy="19080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B76E0F-2EFB-4919-A431-3F00905AA934}"/>
              </a:ext>
            </a:extLst>
          </p:cNvPr>
          <p:cNvSpPr/>
          <p:nvPr/>
        </p:nvSpPr>
        <p:spPr>
          <a:xfrm>
            <a:off x="6221108" y="5428072"/>
            <a:ext cx="50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8859BF-8EDC-42E1-AB28-EA660DFA0493}"/>
              </a:ext>
            </a:extLst>
          </p:cNvPr>
          <p:cNvSpPr txBox="1"/>
          <p:nvPr/>
        </p:nvSpPr>
        <p:spPr>
          <a:xfrm>
            <a:off x="1265344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83EBBA-A73B-45E8-8E1A-8B97ADCF0D26}"/>
              </a:ext>
            </a:extLst>
          </p:cNvPr>
          <p:cNvSpPr txBox="1"/>
          <p:nvPr/>
        </p:nvSpPr>
        <p:spPr>
          <a:xfrm>
            <a:off x="6573336" y="2568411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07C5C4-6023-40E7-BEDA-B114F3BFD161}"/>
              </a:ext>
            </a:extLst>
          </p:cNvPr>
          <p:cNvSpPr txBox="1"/>
          <p:nvPr/>
        </p:nvSpPr>
        <p:spPr>
          <a:xfrm>
            <a:off x="1265344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69448-145F-48A2-80F6-BDAE4D1CC17F}"/>
              </a:ext>
            </a:extLst>
          </p:cNvPr>
          <p:cNvSpPr txBox="1"/>
          <p:nvPr/>
        </p:nvSpPr>
        <p:spPr>
          <a:xfrm>
            <a:off x="6573336" y="4267750"/>
            <a:ext cx="43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  <a:endParaRPr lang="en-US" altLang="ko-KR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F3DF54C-9FF2-4ED6-9390-635563FEA86F}"/>
              </a:ext>
            </a:extLst>
          </p:cNvPr>
          <p:cNvGrpSpPr/>
          <p:nvPr/>
        </p:nvGrpSpPr>
        <p:grpSpPr>
          <a:xfrm>
            <a:off x="1265344" y="1862058"/>
            <a:ext cx="4347992" cy="524761"/>
            <a:chOff x="3233964" y="1954419"/>
            <a:chExt cx="2919934" cy="524761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91A19-9DCB-4A83-AA5E-668F82C315C6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0CF0C11-AEA8-45BB-8FE4-A0A6694394B8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EF77821-A59D-4F55-BDA2-3C6E279BAD01}"/>
              </a:ext>
            </a:extLst>
          </p:cNvPr>
          <p:cNvGrpSpPr/>
          <p:nvPr/>
        </p:nvGrpSpPr>
        <p:grpSpPr>
          <a:xfrm>
            <a:off x="6573336" y="1862058"/>
            <a:ext cx="4320000" cy="524761"/>
            <a:chOff x="3233964" y="1954419"/>
            <a:chExt cx="2919934" cy="52476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CEB2137-6F45-4DCD-9FCE-554555C4F681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7972C88-403E-408D-B71F-ECA2C8F79376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22FE78-865E-4522-8245-7B4E352F1BC9}"/>
              </a:ext>
            </a:extLst>
          </p:cNvPr>
          <p:cNvGrpSpPr/>
          <p:nvPr/>
        </p:nvGrpSpPr>
        <p:grpSpPr>
          <a:xfrm>
            <a:off x="1265344" y="5451082"/>
            <a:ext cx="4347992" cy="524761"/>
            <a:chOff x="3233964" y="1954419"/>
            <a:chExt cx="2919934" cy="5247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DCEED7-06E1-40EA-98CB-A3AAE13DC92C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C8EB4CD-406D-420B-AA1B-3525B21AAFE7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15AEC3-0F66-4513-AEE8-750EFBAAA017}"/>
              </a:ext>
            </a:extLst>
          </p:cNvPr>
          <p:cNvGrpSpPr/>
          <p:nvPr/>
        </p:nvGrpSpPr>
        <p:grpSpPr>
          <a:xfrm>
            <a:off x="6573336" y="5451082"/>
            <a:ext cx="4320000" cy="524761"/>
            <a:chOff x="3233964" y="1954419"/>
            <a:chExt cx="2919934" cy="52476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89439A7-21BC-46EA-9217-89F367F24938}"/>
                </a:ext>
              </a:extLst>
            </p:cNvPr>
            <p:cNvSpPr txBox="1"/>
            <p:nvPr/>
          </p:nvSpPr>
          <p:spPr>
            <a:xfrm>
              <a:off x="3233964" y="1954419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056B36-4D83-45AE-B834-6898A36EF685}"/>
                </a:ext>
              </a:extLst>
            </p:cNvPr>
            <p:cNvSpPr txBox="1"/>
            <p:nvPr/>
          </p:nvSpPr>
          <p:spPr>
            <a:xfrm>
              <a:off x="3243489" y="2171403"/>
              <a:ext cx="29104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PowerPoint Presentation </a:t>
              </a:r>
              <a:endParaRPr lang="ko-KR" altLang="en-US" sz="1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78286F1-C126-4019-9588-9A063558856F}"/>
              </a:ext>
            </a:extLst>
          </p:cNvPr>
          <p:cNvSpPr txBox="1"/>
          <p:nvPr/>
        </p:nvSpPr>
        <p:spPr>
          <a:xfrm>
            <a:off x="2607662" y="4892432"/>
            <a:ext cx="2432644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SIMPLE</a:t>
            </a:r>
          </a:p>
        </p:txBody>
      </p:sp>
      <p:sp>
        <p:nvSpPr>
          <p:cNvPr id="10" name="직사각형 16">
            <a:extLst>
              <a:ext uri="{FF2B5EF4-FFF2-40B4-BE49-F238E27FC236}">
                <a16:creationId xmlns:a16="http://schemas.microsoft.com/office/drawing/2014/main" id="{F33F70E3-810C-45F9-A72D-DD1B591CECE0}"/>
              </a:ext>
            </a:extLst>
          </p:cNvPr>
          <p:cNvSpPr/>
          <p:nvPr/>
        </p:nvSpPr>
        <p:spPr>
          <a:xfrm>
            <a:off x="2607662" y="5411618"/>
            <a:ext cx="3553599" cy="567481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1" name="직사각형 17">
            <a:extLst>
              <a:ext uri="{FF2B5EF4-FFF2-40B4-BE49-F238E27FC236}">
                <a16:creationId xmlns:a16="http://schemas.microsoft.com/office/drawing/2014/main" id="{889CD425-C42D-4CB0-ADB1-ACE9179F856A}"/>
              </a:ext>
            </a:extLst>
          </p:cNvPr>
          <p:cNvSpPr/>
          <p:nvPr/>
        </p:nvSpPr>
        <p:spPr>
          <a:xfrm>
            <a:off x="2607662" y="6027395"/>
            <a:ext cx="445036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4000" b="1" dirty="0">
                <a:solidFill>
                  <a:schemeClr val="accent3"/>
                </a:solidFill>
                <a:latin typeface="+mj-lt"/>
              </a:rPr>
              <a:t>PRESENTATION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221976-313F-46C6-8488-F897BD4D99EF}"/>
              </a:ext>
            </a:extLst>
          </p:cNvPr>
          <p:cNvSpPr txBox="1"/>
          <p:nvPr/>
        </p:nvSpPr>
        <p:spPr>
          <a:xfrm>
            <a:off x="696781" y="1494678"/>
            <a:ext cx="28804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I hope and I believe that this Template will your Time, Money and Reputation. Easy to change colors, photos and Text. You can simply impress your audience and add a unique zing and appeal to your Presentations. Get a modern PowerPoint  Presentation that is beautifully designed. Easy to change colors, photos and Text.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55C4B1-FBFD-4558-BCB4-99B410F7651C}"/>
              </a:ext>
            </a:extLst>
          </p:cNvPr>
          <p:cNvSpPr txBox="1"/>
          <p:nvPr/>
        </p:nvSpPr>
        <p:spPr>
          <a:xfrm>
            <a:off x="696780" y="552336"/>
            <a:ext cx="2880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accent1"/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CC832-B114-48B9-9DE5-0689850A4D01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</p:spTree>
    <p:extLst>
      <p:ext uri="{BB962C8B-B14F-4D97-AF65-F5344CB8AC3E}">
        <p14:creationId xmlns:p14="http://schemas.microsoft.com/office/powerpoint/2010/main" val="2882591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68994E0-4368-484E-8CB3-B0CC1ECC4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581502"/>
              </p:ext>
            </p:extLst>
          </p:nvPr>
        </p:nvGraphicFramePr>
        <p:xfrm>
          <a:off x="896984" y="1828808"/>
          <a:ext cx="10363199" cy="4211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14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2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457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915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612">
                <a:tc>
                  <a:txBody>
                    <a:bodyPr/>
                    <a:lstStyle/>
                    <a:p>
                      <a:pPr latinLnBrk="1"/>
                      <a:endParaRPr lang="ko-KR" altLang="en-US" sz="2700" dirty="0">
                        <a:latin typeface="+mn-lt"/>
                      </a:endParaRPr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474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cs typeface="Arial" pitchFamily="34" charset="0"/>
                        </a:rPr>
                        <a:t>Get a modern PowerPoint  Presentation that is beautifully designed. 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747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noFill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Add Text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3272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Content  Here</a:t>
                      </a: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You can simply impress your audience and add a unique zing and appeal to your Presentations . </a:t>
                      </a:r>
                    </a:p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Simple PowerPoint</a:t>
                      </a:r>
                      <a:endParaRPr lang="ko-KR" altLang="en-US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Rumusan</a:t>
            </a:r>
            <a:r>
              <a:rPr lang="en-US" dirty="0"/>
              <a:t> </a:t>
            </a:r>
            <a:r>
              <a:rPr lang="en-US" dirty="0" err="1"/>
              <a:t>Masalah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A0DCB7-BAE9-4132-8E5C-E0DBACCA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945137"/>
              </p:ext>
            </p:extLst>
          </p:nvPr>
        </p:nvGraphicFramePr>
        <p:xfrm>
          <a:off x="4779589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02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Apa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perbedaan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hasil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klasifikasi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dihasilkan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oleh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dibandingkan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dengan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LSA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konteks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Block Arc 14">
            <a:extLst>
              <a:ext uri="{FF2B5EF4-FFF2-40B4-BE49-F238E27FC236}">
                <a16:creationId xmlns:a16="http://schemas.microsoft.com/office/drawing/2014/main" id="{7620B76B-2251-4625-80C4-F2D0A66D1C2D}"/>
              </a:ext>
            </a:extLst>
          </p:cNvPr>
          <p:cNvSpPr>
            <a:spLocks noChangeAspect="1"/>
          </p:cNvSpPr>
          <p:nvPr/>
        </p:nvSpPr>
        <p:spPr>
          <a:xfrm rot="2700000">
            <a:off x="5801755" y="1644582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5FBC33E-A5DA-4FA4-AB3B-2CED5FCC1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761273"/>
              </p:ext>
            </p:extLst>
          </p:nvPr>
        </p:nvGraphicFramePr>
        <p:xfrm>
          <a:off x="7460615" y="1961908"/>
          <a:ext cx="2332304" cy="41840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60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03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Mana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pemodelan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yang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terbaik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dan paling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sesuai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untuk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diterapkan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teks-teks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keagamaan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?</a:t>
                      </a:r>
                      <a:endParaRPr lang="en-US" altLang="ko-KR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60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23"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1200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89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643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Block Arc 14">
            <a:extLst>
              <a:ext uri="{FF2B5EF4-FFF2-40B4-BE49-F238E27FC236}">
                <a16:creationId xmlns:a16="http://schemas.microsoft.com/office/drawing/2014/main" id="{B73798C3-FAF9-4211-AF96-1EE8121767AD}"/>
              </a:ext>
            </a:extLst>
          </p:cNvPr>
          <p:cNvSpPr>
            <a:spLocks noChangeAspect="1"/>
          </p:cNvSpPr>
          <p:nvPr/>
        </p:nvSpPr>
        <p:spPr>
          <a:xfrm rot="2700000">
            <a:off x="8482781" y="1644581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A152EBA-E90A-4420-B69E-94F1F785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866110"/>
              </p:ext>
            </p:extLst>
          </p:nvPr>
        </p:nvGraphicFramePr>
        <p:xfrm>
          <a:off x="2098563" y="1961908"/>
          <a:ext cx="2332304" cy="41133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7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198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600" b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01</a:t>
                      </a:r>
                      <a:endParaRPr lang="ko-KR" altLang="en-US" sz="3600" b="1" dirty="0">
                        <a:solidFill>
                          <a:schemeClr val="bg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40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1565">
                <a:tc gridSpan="3"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Bagaimana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kinerja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model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BerTopic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, LSA, dan LDA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mengklasifikasikan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topik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pada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teks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terjemahan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Hadist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  Bukhari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dalam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  <a:r>
                        <a:rPr lang="en-US" altLang="ko-KR" sz="1400" b="1" dirty="0" err="1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bahasa</a:t>
                      </a:r>
                      <a:r>
                        <a:rPr lang="en-US" altLang="ko-KR" sz="1400" b="1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Indonesia?</a:t>
                      </a: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solidFill>
                          <a:srgbClr val="76B1D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Block Arc 14">
            <a:extLst>
              <a:ext uri="{FF2B5EF4-FFF2-40B4-BE49-F238E27FC236}">
                <a16:creationId xmlns:a16="http://schemas.microsoft.com/office/drawing/2014/main" id="{C23B292F-4DCF-40A2-A1EA-61AC98072081}"/>
              </a:ext>
            </a:extLst>
          </p:cNvPr>
          <p:cNvSpPr>
            <a:spLocks noChangeAspect="1"/>
          </p:cNvSpPr>
          <p:nvPr/>
        </p:nvSpPr>
        <p:spPr>
          <a:xfrm rot="2700000">
            <a:off x="3120728" y="1599727"/>
            <a:ext cx="287972" cy="836332"/>
          </a:xfrm>
          <a:custGeom>
            <a:avLst/>
            <a:gdLst/>
            <a:ahLst/>
            <a:cxnLst/>
            <a:rect l="l" t="t" r="r" b="b"/>
            <a:pathLst>
              <a:path w="287972" h="836332">
                <a:moveTo>
                  <a:pt x="30729" y="55075"/>
                </a:moveTo>
                <a:cubicBezTo>
                  <a:pt x="42478" y="40106"/>
                  <a:pt x="57261" y="27376"/>
                  <a:pt x="74493" y="17880"/>
                </a:cubicBezTo>
                <a:cubicBezTo>
                  <a:pt x="97470" y="5219"/>
                  <a:pt x="122980" y="-693"/>
                  <a:pt x="148292" y="64"/>
                </a:cubicBezTo>
                <a:cubicBezTo>
                  <a:pt x="173603" y="822"/>
                  <a:pt x="198714" y="8247"/>
                  <a:pt x="220893" y="22259"/>
                </a:cubicBezTo>
                <a:cubicBezTo>
                  <a:pt x="261840" y="48130"/>
                  <a:pt x="286805" y="92672"/>
                  <a:pt x="287621" y="140576"/>
                </a:cubicBezTo>
                <a:lnTo>
                  <a:pt x="287972" y="140576"/>
                </a:lnTo>
                <a:lnTo>
                  <a:pt x="287972" y="752171"/>
                </a:lnTo>
                <a:lnTo>
                  <a:pt x="287091" y="752171"/>
                </a:lnTo>
                <a:cubicBezTo>
                  <a:pt x="287327" y="779980"/>
                  <a:pt x="272899" y="806109"/>
                  <a:pt x="248733" y="821844"/>
                </a:cubicBezTo>
                <a:cubicBezTo>
                  <a:pt x="221789" y="839389"/>
                  <a:pt x="187151" y="841125"/>
                  <a:pt x="158504" y="826368"/>
                </a:cubicBezTo>
                <a:cubicBezTo>
                  <a:pt x="134819" y="814168"/>
                  <a:pt x="118430" y="792350"/>
                  <a:pt x="116163" y="766892"/>
                </a:cubicBezTo>
                <a:lnTo>
                  <a:pt x="111480" y="734732"/>
                </a:lnTo>
                <a:lnTo>
                  <a:pt x="111480" y="300602"/>
                </a:lnTo>
                <a:cubicBezTo>
                  <a:pt x="111480" y="292074"/>
                  <a:pt x="114937" y="284352"/>
                  <a:pt x="120526" y="278763"/>
                </a:cubicBezTo>
                <a:cubicBezTo>
                  <a:pt x="126115" y="273174"/>
                  <a:pt x="133837" y="269717"/>
                  <a:pt x="142365" y="269717"/>
                </a:cubicBezTo>
                <a:cubicBezTo>
                  <a:pt x="159423" y="269717"/>
                  <a:pt x="173251" y="283545"/>
                  <a:pt x="173251" y="300602"/>
                </a:cubicBezTo>
                <a:lnTo>
                  <a:pt x="173251" y="751930"/>
                </a:lnTo>
                <a:cubicBezTo>
                  <a:pt x="173648" y="760601"/>
                  <a:pt x="179233" y="768379"/>
                  <a:pt x="187804" y="772291"/>
                </a:cubicBezTo>
                <a:cubicBezTo>
                  <a:pt x="196159" y="776105"/>
                  <a:pt x="206075" y="775650"/>
                  <a:pt x="213975" y="771093"/>
                </a:cubicBezTo>
                <a:cubicBezTo>
                  <a:pt x="221241" y="766901"/>
                  <a:pt x="225775" y="759840"/>
                  <a:pt x="226208" y="752171"/>
                </a:cubicBezTo>
                <a:lnTo>
                  <a:pt x="226201" y="752171"/>
                </a:lnTo>
                <a:lnTo>
                  <a:pt x="226201" y="148909"/>
                </a:lnTo>
                <a:lnTo>
                  <a:pt x="225816" y="148886"/>
                </a:lnTo>
                <a:cubicBezTo>
                  <a:pt x="227602" y="119067"/>
                  <a:pt x="213026" y="90638"/>
                  <a:pt x="187772" y="74682"/>
                </a:cubicBezTo>
                <a:cubicBezTo>
                  <a:pt x="162518" y="58727"/>
                  <a:pt x="130584" y="57771"/>
                  <a:pt x="104421" y="72189"/>
                </a:cubicBezTo>
                <a:cubicBezTo>
                  <a:pt x="78258" y="86606"/>
                  <a:pt x="62009" y="114114"/>
                  <a:pt x="62009" y="143986"/>
                </a:cubicBezTo>
                <a:lnTo>
                  <a:pt x="61771" y="143986"/>
                </a:lnTo>
                <a:lnTo>
                  <a:pt x="61771" y="393381"/>
                </a:lnTo>
                <a:lnTo>
                  <a:pt x="58623" y="371761"/>
                </a:lnTo>
                <a:lnTo>
                  <a:pt x="0" y="450367"/>
                </a:lnTo>
                <a:lnTo>
                  <a:pt x="0" y="132171"/>
                </a:lnTo>
                <a:lnTo>
                  <a:pt x="999" y="132171"/>
                </a:lnTo>
                <a:cubicBezTo>
                  <a:pt x="2830" y="103721"/>
                  <a:pt x="13525" y="76996"/>
                  <a:pt x="30729" y="5507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자유형: 도형 44">
            <a:extLst>
              <a:ext uri="{FF2B5EF4-FFF2-40B4-BE49-F238E27FC236}">
                <a16:creationId xmlns:a16="http://schemas.microsoft.com/office/drawing/2014/main" id="{1BC83D0B-A162-4B76-9E27-7C60D0B0170B}"/>
              </a:ext>
            </a:extLst>
          </p:cNvPr>
          <p:cNvSpPr/>
          <p:nvPr/>
        </p:nvSpPr>
        <p:spPr>
          <a:xfrm>
            <a:off x="5907830" y="3984707"/>
            <a:ext cx="5296915" cy="2152509"/>
          </a:xfrm>
          <a:custGeom>
            <a:avLst/>
            <a:gdLst>
              <a:gd name="connsiteX0" fmla="*/ 341309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9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11788 w 5296915"/>
              <a:gd name="connsiteY12" fmla="*/ 1224655 h 2152509"/>
              <a:gd name="connsiteX13" fmla="*/ 511788 w 5296915"/>
              <a:gd name="connsiteY13" fmla="*/ 1373055 h 2152509"/>
              <a:gd name="connsiteX14" fmla="*/ 813296 w 5296915"/>
              <a:gd name="connsiteY14" fmla="*/ 1076255 h 2152509"/>
              <a:gd name="connsiteX15" fmla="*/ 511788 w 5296915"/>
              <a:gd name="connsiteY15" fmla="*/ 779454 h 2152509"/>
              <a:gd name="connsiteX16" fmla="*/ 51178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9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9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9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11788" y="1224655"/>
                </a:lnTo>
                <a:lnTo>
                  <a:pt x="511788" y="1373055"/>
                </a:lnTo>
                <a:lnTo>
                  <a:pt x="813296" y="1076255"/>
                </a:lnTo>
                <a:lnTo>
                  <a:pt x="511788" y="779454"/>
                </a:lnTo>
                <a:lnTo>
                  <a:pt x="51178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" name="자유형: 도형 43">
            <a:extLst>
              <a:ext uri="{FF2B5EF4-FFF2-40B4-BE49-F238E27FC236}">
                <a16:creationId xmlns:a16="http://schemas.microsoft.com/office/drawing/2014/main" id="{E378CFC4-224A-44A7-8336-33884CCCFAEB}"/>
              </a:ext>
            </a:extLst>
          </p:cNvPr>
          <p:cNvSpPr/>
          <p:nvPr/>
        </p:nvSpPr>
        <p:spPr>
          <a:xfrm>
            <a:off x="5907830" y="1735565"/>
            <a:ext cx="5296915" cy="2152509"/>
          </a:xfrm>
          <a:custGeom>
            <a:avLst/>
            <a:gdLst>
              <a:gd name="connsiteX0" fmla="*/ 341308 w 5296915"/>
              <a:gd name="connsiteY0" fmla="*/ 0 h 2152509"/>
              <a:gd name="connsiteX1" fmla="*/ 2562917 w 5296915"/>
              <a:gd name="connsiteY1" fmla="*/ 0 h 2152509"/>
              <a:gd name="connsiteX2" fmla="*/ 2733998 w 5296915"/>
              <a:gd name="connsiteY2" fmla="*/ 0 h 2152509"/>
              <a:gd name="connsiteX3" fmla="*/ 4955607 w 5296915"/>
              <a:gd name="connsiteY3" fmla="*/ 0 h 2152509"/>
              <a:gd name="connsiteX4" fmla="*/ 5296915 w 5296915"/>
              <a:gd name="connsiteY4" fmla="*/ 358759 h 2152509"/>
              <a:gd name="connsiteX5" fmla="*/ 5296915 w 5296915"/>
              <a:gd name="connsiteY5" fmla="*/ 1793750 h 2152509"/>
              <a:gd name="connsiteX6" fmla="*/ 4955607 w 5296915"/>
              <a:gd name="connsiteY6" fmla="*/ 2152509 h 2152509"/>
              <a:gd name="connsiteX7" fmla="*/ 2733998 w 5296915"/>
              <a:gd name="connsiteY7" fmla="*/ 2152509 h 2152509"/>
              <a:gd name="connsiteX8" fmla="*/ 2562917 w 5296915"/>
              <a:gd name="connsiteY8" fmla="*/ 2152509 h 2152509"/>
              <a:gd name="connsiteX9" fmla="*/ 341308 w 5296915"/>
              <a:gd name="connsiteY9" fmla="*/ 2152509 h 2152509"/>
              <a:gd name="connsiteX10" fmla="*/ 0 w 5296915"/>
              <a:gd name="connsiteY10" fmla="*/ 1793750 h 2152509"/>
              <a:gd name="connsiteX11" fmla="*/ 0 w 5296915"/>
              <a:gd name="connsiteY11" fmla="*/ 1224655 h 2152509"/>
              <a:gd name="connsiteX12" fmla="*/ 523838 w 5296915"/>
              <a:gd name="connsiteY12" fmla="*/ 1224655 h 2152509"/>
              <a:gd name="connsiteX13" fmla="*/ 523838 w 5296915"/>
              <a:gd name="connsiteY13" fmla="*/ 1373055 h 2152509"/>
              <a:gd name="connsiteX14" fmla="*/ 825347 w 5296915"/>
              <a:gd name="connsiteY14" fmla="*/ 1076255 h 2152509"/>
              <a:gd name="connsiteX15" fmla="*/ 523838 w 5296915"/>
              <a:gd name="connsiteY15" fmla="*/ 779454 h 2152509"/>
              <a:gd name="connsiteX16" fmla="*/ 523838 w 5296915"/>
              <a:gd name="connsiteY16" fmla="*/ 927854 h 2152509"/>
              <a:gd name="connsiteX17" fmla="*/ 0 w 5296915"/>
              <a:gd name="connsiteY17" fmla="*/ 927854 h 2152509"/>
              <a:gd name="connsiteX18" fmla="*/ 0 w 5296915"/>
              <a:gd name="connsiteY18" fmla="*/ 358759 h 2152509"/>
              <a:gd name="connsiteX19" fmla="*/ 341308 w 5296915"/>
              <a:gd name="connsiteY19" fmla="*/ 0 h 215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296915" h="2152509">
                <a:moveTo>
                  <a:pt x="341308" y="0"/>
                </a:moveTo>
                <a:lnTo>
                  <a:pt x="2562917" y="0"/>
                </a:lnTo>
                <a:lnTo>
                  <a:pt x="2733998" y="0"/>
                </a:lnTo>
                <a:lnTo>
                  <a:pt x="4955607" y="0"/>
                </a:lnTo>
                <a:cubicBezTo>
                  <a:pt x="5144106" y="0"/>
                  <a:pt x="5296915" y="160622"/>
                  <a:pt x="5296915" y="358759"/>
                </a:cubicBezTo>
                <a:lnTo>
                  <a:pt x="5296915" y="1793750"/>
                </a:lnTo>
                <a:cubicBezTo>
                  <a:pt x="5296915" y="1991887"/>
                  <a:pt x="5144106" y="2152509"/>
                  <a:pt x="4955607" y="2152509"/>
                </a:cubicBezTo>
                <a:lnTo>
                  <a:pt x="2733998" y="2152509"/>
                </a:lnTo>
                <a:lnTo>
                  <a:pt x="2562917" y="2152509"/>
                </a:lnTo>
                <a:lnTo>
                  <a:pt x="341308" y="2152509"/>
                </a:lnTo>
                <a:cubicBezTo>
                  <a:pt x="152809" y="2152509"/>
                  <a:pt x="0" y="1991887"/>
                  <a:pt x="0" y="1793750"/>
                </a:cubicBezTo>
                <a:lnTo>
                  <a:pt x="0" y="1224655"/>
                </a:lnTo>
                <a:lnTo>
                  <a:pt x="523838" y="1224655"/>
                </a:lnTo>
                <a:lnTo>
                  <a:pt x="523838" y="1373055"/>
                </a:lnTo>
                <a:lnTo>
                  <a:pt x="825347" y="1076255"/>
                </a:lnTo>
                <a:lnTo>
                  <a:pt x="523838" y="779454"/>
                </a:lnTo>
                <a:lnTo>
                  <a:pt x="523838" y="927854"/>
                </a:lnTo>
                <a:lnTo>
                  <a:pt x="0" y="927854"/>
                </a:lnTo>
                <a:lnTo>
                  <a:pt x="0" y="358759"/>
                </a:lnTo>
                <a:cubicBezTo>
                  <a:pt x="0" y="160622"/>
                  <a:pt x="152809" y="0"/>
                  <a:pt x="34130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" name="Teardrop 1">
            <a:extLst>
              <a:ext uri="{FF2B5EF4-FFF2-40B4-BE49-F238E27FC236}">
                <a16:creationId xmlns:a16="http://schemas.microsoft.com/office/drawing/2014/main" id="{D5198B68-D353-4350-9E30-A73BC84670D8}"/>
              </a:ext>
            </a:extLst>
          </p:cNvPr>
          <p:cNvSpPr/>
          <p:nvPr/>
        </p:nvSpPr>
        <p:spPr>
          <a:xfrm>
            <a:off x="3201615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6" name="Teardrop 1">
            <a:extLst>
              <a:ext uri="{FF2B5EF4-FFF2-40B4-BE49-F238E27FC236}">
                <a16:creationId xmlns:a16="http://schemas.microsoft.com/office/drawing/2014/main" id="{F9D552BB-AC9B-4F9A-9582-387DDFFC548D}"/>
              </a:ext>
            </a:extLst>
          </p:cNvPr>
          <p:cNvSpPr/>
          <p:nvPr/>
        </p:nvSpPr>
        <p:spPr>
          <a:xfrm rot="5400000">
            <a:off x="3201614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7" name="Teardrop 1">
            <a:extLst>
              <a:ext uri="{FF2B5EF4-FFF2-40B4-BE49-F238E27FC236}">
                <a16:creationId xmlns:a16="http://schemas.microsoft.com/office/drawing/2014/main" id="{0935CB37-1A09-426F-AA03-BA70CBE28CD1}"/>
              </a:ext>
            </a:extLst>
          </p:cNvPr>
          <p:cNvSpPr/>
          <p:nvPr/>
        </p:nvSpPr>
        <p:spPr>
          <a:xfrm>
            <a:off x="988221" y="4004572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8" name="Teardrop 1">
            <a:extLst>
              <a:ext uri="{FF2B5EF4-FFF2-40B4-BE49-F238E27FC236}">
                <a16:creationId xmlns:a16="http://schemas.microsoft.com/office/drawing/2014/main" id="{5002C33D-8A39-48CA-8772-C08C2C3E2130}"/>
              </a:ext>
            </a:extLst>
          </p:cNvPr>
          <p:cNvSpPr/>
          <p:nvPr/>
        </p:nvSpPr>
        <p:spPr>
          <a:xfrm rot="16200000">
            <a:off x="988221" y="1788500"/>
            <a:ext cx="2088232" cy="2088230"/>
          </a:xfrm>
          <a:custGeom>
            <a:avLst/>
            <a:gdLst/>
            <a:ahLst/>
            <a:cxnLst/>
            <a:rect l="l" t="t" r="r" b="b"/>
            <a:pathLst>
              <a:path w="914401" h="914400">
                <a:moveTo>
                  <a:pt x="457200" y="0"/>
                </a:moveTo>
                <a:lnTo>
                  <a:pt x="457201" y="0"/>
                </a:lnTo>
                <a:lnTo>
                  <a:pt x="914400" y="0"/>
                </a:lnTo>
                <a:lnTo>
                  <a:pt x="914400" y="457190"/>
                </a:lnTo>
                <a:lnTo>
                  <a:pt x="914401" y="457200"/>
                </a:lnTo>
                <a:cubicBezTo>
                  <a:pt x="914401" y="709705"/>
                  <a:pt x="709706" y="914400"/>
                  <a:pt x="457201" y="914400"/>
                </a:cubicBezTo>
                <a:lnTo>
                  <a:pt x="457200" y="914400"/>
                </a:lnTo>
                <a:lnTo>
                  <a:pt x="1" y="914400"/>
                </a:lnTo>
                <a:lnTo>
                  <a:pt x="1" y="457210"/>
                </a:lnTo>
                <a:cubicBezTo>
                  <a:pt x="0" y="457207"/>
                  <a:pt x="0" y="457203"/>
                  <a:pt x="0" y="457200"/>
                </a:cubicBezTo>
                <a:cubicBezTo>
                  <a:pt x="0" y="204695"/>
                  <a:pt x="204695" y="0"/>
                  <a:pt x="4572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AF6F1EAF-ED84-489E-8175-5419E55066F8}"/>
              </a:ext>
            </a:extLst>
          </p:cNvPr>
          <p:cNvSpPr/>
          <p:nvPr/>
        </p:nvSpPr>
        <p:spPr>
          <a:xfrm>
            <a:off x="2093217" y="2905598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F4B600D6-06B9-44E8-A41A-0CA85A531177}"/>
              </a:ext>
            </a:extLst>
          </p:cNvPr>
          <p:cNvSpPr/>
          <p:nvPr/>
        </p:nvSpPr>
        <p:spPr>
          <a:xfrm rot="5400000">
            <a:off x="3195564" y="2911650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28EE0797-EE10-4024-BADC-B7E447B82573}"/>
              </a:ext>
            </a:extLst>
          </p:cNvPr>
          <p:cNvSpPr/>
          <p:nvPr/>
        </p:nvSpPr>
        <p:spPr>
          <a:xfrm rot="10800000">
            <a:off x="3201616" y="4004572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2" name="Rounded Rectangle 18">
            <a:extLst>
              <a:ext uri="{FF2B5EF4-FFF2-40B4-BE49-F238E27FC236}">
                <a16:creationId xmlns:a16="http://schemas.microsoft.com/office/drawing/2014/main" id="{5F7C6C53-1F07-43AD-9AE2-8358E7533B94}"/>
              </a:ext>
            </a:extLst>
          </p:cNvPr>
          <p:cNvSpPr/>
          <p:nvPr/>
        </p:nvSpPr>
        <p:spPr>
          <a:xfrm rot="16200000">
            <a:off x="2099268" y="4010624"/>
            <a:ext cx="983239" cy="971134"/>
          </a:xfrm>
          <a:custGeom>
            <a:avLst/>
            <a:gdLst/>
            <a:ahLst/>
            <a:cxnLst/>
            <a:rect l="l" t="t" r="r" b="b"/>
            <a:pathLst>
              <a:path w="983239" h="971134">
                <a:moveTo>
                  <a:pt x="621416" y="0"/>
                </a:moveTo>
                <a:lnTo>
                  <a:pt x="983239" y="0"/>
                </a:lnTo>
                <a:lnTo>
                  <a:pt x="983239" y="971134"/>
                </a:lnTo>
                <a:lnTo>
                  <a:pt x="0" y="971134"/>
                </a:lnTo>
                <a:lnTo>
                  <a:pt x="0" y="621416"/>
                </a:lnTo>
                <a:cubicBezTo>
                  <a:pt x="0" y="278217"/>
                  <a:pt x="278217" y="0"/>
                  <a:pt x="6214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690425-3C81-482A-875C-890F2264FC02}"/>
              </a:ext>
            </a:extLst>
          </p:cNvPr>
          <p:cNvSpPr txBox="1"/>
          <p:nvPr/>
        </p:nvSpPr>
        <p:spPr>
          <a:xfrm>
            <a:off x="2318915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A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572706-988F-4433-99B6-F357EAC8CD98}"/>
              </a:ext>
            </a:extLst>
          </p:cNvPr>
          <p:cNvSpPr txBox="1"/>
          <p:nvPr/>
        </p:nvSpPr>
        <p:spPr>
          <a:xfrm>
            <a:off x="3361054" y="3071555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B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12B8E7-4473-4061-ADD0-DE9961AB0959}"/>
              </a:ext>
            </a:extLst>
          </p:cNvPr>
          <p:cNvSpPr txBox="1"/>
          <p:nvPr/>
        </p:nvSpPr>
        <p:spPr>
          <a:xfrm>
            <a:off x="2318915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C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E79568-B164-4F28-931F-CEFC128E245C}"/>
              </a:ext>
            </a:extLst>
          </p:cNvPr>
          <p:cNvSpPr txBox="1"/>
          <p:nvPr/>
        </p:nvSpPr>
        <p:spPr>
          <a:xfrm>
            <a:off x="3361054" y="4097853"/>
            <a:ext cx="574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solidFill>
                  <a:schemeClr val="bg1"/>
                </a:solidFill>
                <a:cs typeface="Arial" pitchFamily="34" charset="0"/>
              </a:rPr>
              <a:t>D</a:t>
            </a:r>
            <a:endParaRPr lang="ko-KR" altLang="en-US" sz="4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D22FE6-5C47-40BD-875F-852F8FD9C857}"/>
              </a:ext>
            </a:extLst>
          </p:cNvPr>
          <p:cNvGrpSpPr/>
          <p:nvPr/>
        </p:nvGrpSpPr>
        <p:grpSpPr>
          <a:xfrm>
            <a:off x="6902434" y="2073156"/>
            <a:ext cx="3922582" cy="1477328"/>
            <a:chOff x="2551706" y="4283314"/>
            <a:chExt cx="148009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481FF8-8A65-4F99-AEFB-1E5BB0B3C432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552B16-7A0F-4544-8F66-01461E83E21D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B4F3A9F-2CFB-4060-ADFD-289456233748}"/>
              </a:ext>
            </a:extLst>
          </p:cNvPr>
          <p:cNvGrpSpPr/>
          <p:nvPr/>
        </p:nvGrpSpPr>
        <p:grpSpPr>
          <a:xfrm>
            <a:off x="6902434" y="4322298"/>
            <a:ext cx="3922582" cy="1477328"/>
            <a:chOff x="2551706" y="4283314"/>
            <a:chExt cx="1480091" cy="14773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8826AD-10A7-408D-AEF7-D0EB10E2305B}"/>
                </a:ext>
              </a:extLst>
            </p:cNvPr>
            <p:cNvSpPr txBox="1"/>
            <p:nvPr/>
          </p:nvSpPr>
          <p:spPr>
            <a:xfrm>
              <a:off x="2551706" y="4560313"/>
              <a:ext cx="148009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I hope and I believe that this Template will your Time, Money and Reputation. Get a modern PowerPoint  Presentation that is beautifully designed. You can simply impress your audience and add a unique zing and appeal to your Presentations. Easy to change colors, photos and Text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7089965-8627-4D8F-B8A6-30423AE2CF3A}"/>
                </a:ext>
              </a:extLst>
            </p:cNvPr>
            <p:cNvSpPr txBox="1"/>
            <p:nvPr/>
          </p:nvSpPr>
          <p:spPr>
            <a:xfrm>
              <a:off x="2551706" y="4283314"/>
              <a:ext cx="14800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734DFD7-A425-47B0-9237-106AD8F75F4E}"/>
              </a:ext>
            </a:extLst>
          </p:cNvPr>
          <p:cNvGrpSpPr/>
          <p:nvPr/>
        </p:nvGrpSpPr>
        <p:grpSpPr>
          <a:xfrm>
            <a:off x="1211222" y="2113511"/>
            <a:ext cx="1316495" cy="896847"/>
            <a:chOff x="879241" y="1988840"/>
            <a:chExt cx="1316495" cy="896847"/>
          </a:xfrm>
        </p:grpSpPr>
        <p:sp>
          <p:nvSpPr>
            <p:cNvPr id="24" name="Text Placeholder 12">
              <a:extLst>
                <a:ext uri="{FF2B5EF4-FFF2-40B4-BE49-F238E27FC236}">
                  <a16:creationId xmlns:a16="http://schemas.microsoft.com/office/drawing/2014/main" id="{30A46F15-DD00-49C6-A1ED-D1A723895B07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 Placeholder 13">
              <a:extLst>
                <a:ext uri="{FF2B5EF4-FFF2-40B4-BE49-F238E27FC236}">
                  <a16:creationId xmlns:a16="http://schemas.microsoft.com/office/drawing/2014/main" id="{62B5CAD3-C143-48BB-8435-4E787F38E82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6093324-68D1-460A-A67C-D37272162A45}"/>
              </a:ext>
            </a:extLst>
          </p:cNvPr>
          <p:cNvGrpSpPr/>
          <p:nvPr/>
        </p:nvGrpSpPr>
        <p:grpSpPr>
          <a:xfrm>
            <a:off x="3710195" y="2113511"/>
            <a:ext cx="1316495" cy="896847"/>
            <a:chOff x="879241" y="1988840"/>
            <a:chExt cx="1316495" cy="896847"/>
          </a:xfrm>
        </p:grpSpPr>
        <p:sp>
          <p:nvSpPr>
            <p:cNvPr id="27" name="Text Placeholder 12">
              <a:extLst>
                <a:ext uri="{FF2B5EF4-FFF2-40B4-BE49-F238E27FC236}">
                  <a16:creationId xmlns:a16="http://schemas.microsoft.com/office/drawing/2014/main" id="{D4FC823D-7982-40EA-8BD2-E2EB4386B71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8" name="Text Placeholder 13">
              <a:extLst>
                <a:ext uri="{FF2B5EF4-FFF2-40B4-BE49-F238E27FC236}">
                  <a16:creationId xmlns:a16="http://schemas.microsoft.com/office/drawing/2014/main" id="{8DA1D96B-9E55-4639-BAFE-0A3F531BBFE3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7329E62-1C01-4686-9CC7-FEDA75E01C83}"/>
              </a:ext>
            </a:extLst>
          </p:cNvPr>
          <p:cNvGrpSpPr/>
          <p:nvPr/>
        </p:nvGrpSpPr>
        <p:grpSpPr>
          <a:xfrm>
            <a:off x="1211222" y="4812107"/>
            <a:ext cx="1316495" cy="896847"/>
            <a:chOff x="879241" y="1988840"/>
            <a:chExt cx="1316495" cy="896847"/>
          </a:xfrm>
        </p:grpSpPr>
        <p:sp>
          <p:nvSpPr>
            <p:cNvPr id="30" name="Text Placeholder 12">
              <a:extLst>
                <a:ext uri="{FF2B5EF4-FFF2-40B4-BE49-F238E27FC236}">
                  <a16:creationId xmlns:a16="http://schemas.microsoft.com/office/drawing/2014/main" id="{2FE10943-2FF2-45A0-A323-5C4A9BF6A98E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1" name="Text Placeholder 13">
              <a:extLst>
                <a:ext uri="{FF2B5EF4-FFF2-40B4-BE49-F238E27FC236}">
                  <a16:creationId xmlns:a16="http://schemas.microsoft.com/office/drawing/2014/main" id="{B19E2EAE-6A41-4308-B1CE-61C0AEDB558D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4CDEF78-8E41-4700-A50A-EC5EDCC23D1C}"/>
              </a:ext>
            </a:extLst>
          </p:cNvPr>
          <p:cNvGrpSpPr/>
          <p:nvPr/>
        </p:nvGrpSpPr>
        <p:grpSpPr>
          <a:xfrm>
            <a:off x="3710195" y="4812107"/>
            <a:ext cx="1316495" cy="896847"/>
            <a:chOff x="879241" y="1988840"/>
            <a:chExt cx="1316495" cy="896847"/>
          </a:xfrm>
        </p:grpSpPr>
        <p:sp>
          <p:nvSpPr>
            <p:cNvPr id="33" name="Text Placeholder 12">
              <a:extLst>
                <a:ext uri="{FF2B5EF4-FFF2-40B4-BE49-F238E27FC236}">
                  <a16:creationId xmlns:a16="http://schemas.microsoft.com/office/drawing/2014/main" id="{E6E66B9B-3A39-406D-946E-57FD8F50B348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2260369"/>
              <a:ext cx="1316495" cy="62531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  <a:endParaRPr 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4" name="Text Placeholder 13">
              <a:extLst>
                <a:ext uri="{FF2B5EF4-FFF2-40B4-BE49-F238E27FC236}">
                  <a16:creationId xmlns:a16="http://schemas.microsoft.com/office/drawing/2014/main" id="{DEA4C8C8-606C-4040-8BBF-F5D462F8DA54}"/>
                </a:ext>
              </a:extLst>
            </p:cNvPr>
            <p:cNvSpPr txBox="1">
              <a:spLocks/>
            </p:cNvSpPr>
            <p:nvPr/>
          </p:nvSpPr>
          <p:spPr>
            <a:xfrm>
              <a:off x="879241" y="1988840"/>
              <a:ext cx="1316495" cy="258088"/>
            </a:xfrm>
            <a:prstGeom prst="rect">
              <a:avLst/>
            </a:prstGeom>
          </p:spPr>
          <p:txBody>
            <a:bodyPr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b="1" dirty="0">
                  <a:solidFill>
                    <a:schemeClr val="bg1"/>
                  </a:solidFill>
                  <a:cs typeface="Arial" pitchFamily="34" charset="0"/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4532E4-158E-4F7B-8B84-C1705CC24329}"/>
              </a:ext>
            </a:extLst>
          </p:cNvPr>
          <p:cNvSpPr/>
          <p:nvPr/>
        </p:nvSpPr>
        <p:spPr>
          <a:xfrm>
            <a:off x="-12709" y="2151017"/>
            <a:ext cx="4937654" cy="1173928"/>
          </a:xfrm>
          <a:prstGeom prst="rect">
            <a:avLst/>
          </a:pr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59F4FFA6-06E3-4F27-AB66-599BD2074583}"/>
              </a:ext>
            </a:extLst>
          </p:cNvPr>
          <p:cNvSpPr>
            <a:spLocks noChangeAspect="1"/>
          </p:cNvSpPr>
          <p:nvPr/>
        </p:nvSpPr>
        <p:spPr>
          <a:xfrm>
            <a:off x="653674" y="2482589"/>
            <a:ext cx="428625" cy="510784"/>
          </a:xfrm>
          <a:custGeom>
            <a:avLst/>
            <a:gdLst/>
            <a:ahLst/>
            <a:cxnLst/>
            <a:rect l="l" t="t" r="r" b="b"/>
            <a:pathLst>
              <a:path w="3312367" h="3947283">
                <a:moveTo>
                  <a:pt x="2537615" y="3705909"/>
                </a:moveTo>
                <a:cubicBezTo>
                  <a:pt x="2512344" y="3705909"/>
                  <a:pt x="2491857" y="3726396"/>
                  <a:pt x="2491857" y="3751667"/>
                </a:cubicBezTo>
                <a:cubicBezTo>
                  <a:pt x="2491857" y="3776938"/>
                  <a:pt x="2512344" y="3797425"/>
                  <a:pt x="2537615" y="3797425"/>
                </a:cubicBezTo>
                <a:lnTo>
                  <a:pt x="2762175" y="3797425"/>
                </a:lnTo>
                <a:cubicBezTo>
                  <a:pt x="2787446" y="3797425"/>
                  <a:pt x="2807933" y="3776938"/>
                  <a:pt x="2807933" y="3751667"/>
                </a:cubicBezTo>
                <a:cubicBezTo>
                  <a:pt x="2807933" y="3726396"/>
                  <a:pt x="2787446" y="3705909"/>
                  <a:pt x="2762175" y="3705909"/>
                </a:cubicBezTo>
                <a:close/>
                <a:moveTo>
                  <a:pt x="1141114" y="3408594"/>
                </a:moveTo>
                <a:cubicBezTo>
                  <a:pt x="1097903" y="3408594"/>
                  <a:pt x="1062874" y="3443623"/>
                  <a:pt x="1062874" y="3486834"/>
                </a:cubicBezTo>
                <a:cubicBezTo>
                  <a:pt x="1062874" y="3530045"/>
                  <a:pt x="1097903" y="3565073"/>
                  <a:pt x="1141114" y="3565073"/>
                </a:cubicBezTo>
                <a:lnTo>
                  <a:pt x="1525078" y="3565074"/>
                </a:lnTo>
                <a:cubicBezTo>
                  <a:pt x="1568289" y="3565074"/>
                  <a:pt x="1603318" y="3530045"/>
                  <a:pt x="1603318" y="3486834"/>
                </a:cubicBezTo>
                <a:lnTo>
                  <a:pt x="1603319" y="3486834"/>
                </a:lnTo>
                <a:cubicBezTo>
                  <a:pt x="1603319" y="3443623"/>
                  <a:pt x="1568290" y="3408594"/>
                  <a:pt x="1525079" y="3408594"/>
                </a:cubicBezTo>
                <a:close/>
                <a:moveTo>
                  <a:pt x="2129393" y="1705414"/>
                </a:moveTo>
                <a:lnTo>
                  <a:pt x="2129393" y="3580170"/>
                </a:lnTo>
                <a:lnTo>
                  <a:pt x="3126216" y="3580170"/>
                </a:lnTo>
                <a:lnTo>
                  <a:pt x="3126216" y="1705414"/>
                </a:lnTo>
                <a:close/>
                <a:moveTo>
                  <a:pt x="2481193" y="1533789"/>
                </a:moveTo>
                <a:cubicBezTo>
                  <a:pt x="2462682" y="1533789"/>
                  <a:pt x="2447676" y="1548795"/>
                  <a:pt x="2447676" y="1567306"/>
                </a:cubicBezTo>
                <a:lnTo>
                  <a:pt x="2447676" y="1572258"/>
                </a:lnTo>
                <a:cubicBezTo>
                  <a:pt x="2447676" y="1590769"/>
                  <a:pt x="2462682" y="1605775"/>
                  <a:pt x="2481193" y="1605775"/>
                </a:cubicBezTo>
                <a:lnTo>
                  <a:pt x="2774415" y="1605775"/>
                </a:lnTo>
                <a:cubicBezTo>
                  <a:pt x="2792926" y="1605775"/>
                  <a:pt x="2807932" y="1590769"/>
                  <a:pt x="2807932" y="1572258"/>
                </a:cubicBezTo>
                <a:lnTo>
                  <a:pt x="2807932" y="1567306"/>
                </a:lnTo>
                <a:cubicBezTo>
                  <a:pt x="2807932" y="1548795"/>
                  <a:pt x="2792926" y="1533789"/>
                  <a:pt x="2774415" y="1533789"/>
                </a:cubicBezTo>
                <a:close/>
                <a:moveTo>
                  <a:pt x="2113478" y="1418392"/>
                </a:moveTo>
                <a:lnTo>
                  <a:pt x="3142130" y="1418392"/>
                </a:lnTo>
                <a:cubicBezTo>
                  <a:pt x="3236149" y="1418392"/>
                  <a:pt x="3312367" y="1494610"/>
                  <a:pt x="3312367" y="1588629"/>
                </a:cubicBezTo>
                <a:lnTo>
                  <a:pt x="3312367" y="3777046"/>
                </a:lnTo>
                <a:cubicBezTo>
                  <a:pt x="3312367" y="3871065"/>
                  <a:pt x="3236149" y="3947283"/>
                  <a:pt x="3142130" y="3947283"/>
                </a:cubicBezTo>
                <a:lnTo>
                  <a:pt x="2113478" y="3947283"/>
                </a:lnTo>
                <a:cubicBezTo>
                  <a:pt x="2019459" y="3947283"/>
                  <a:pt x="1943241" y="3871065"/>
                  <a:pt x="1943241" y="3777046"/>
                </a:cubicBezTo>
                <a:lnTo>
                  <a:pt x="1943241" y="1588629"/>
                </a:lnTo>
                <a:cubicBezTo>
                  <a:pt x="1943241" y="1494610"/>
                  <a:pt x="2019459" y="1418392"/>
                  <a:pt x="2113478" y="1418392"/>
                </a:cubicBezTo>
                <a:close/>
                <a:moveTo>
                  <a:pt x="1006317" y="157391"/>
                </a:moveTo>
                <a:cubicBezTo>
                  <a:pt x="987806" y="157391"/>
                  <a:pt x="972800" y="172397"/>
                  <a:pt x="972800" y="190908"/>
                </a:cubicBezTo>
                <a:lnTo>
                  <a:pt x="972800" y="195860"/>
                </a:lnTo>
                <a:cubicBezTo>
                  <a:pt x="972800" y="214371"/>
                  <a:pt x="987806" y="229377"/>
                  <a:pt x="1006317" y="229377"/>
                </a:cubicBezTo>
                <a:lnTo>
                  <a:pt x="1659876" y="229377"/>
                </a:lnTo>
                <a:cubicBezTo>
                  <a:pt x="1678387" y="229377"/>
                  <a:pt x="1693393" y="214371"/>
                  <a:pt x="1693393" y="195860"/>
                </a:cubicBezTo>
                <a:lnTo>
                  <a:pt x="1693393" y="190908"/>
                </a:lnTo>
                <a:cubicBezTo>
                  <a:pt x="1693393" y="172397"/>
                  <a:pt x="1678387" y="157391"/>
                  <a:pt x="1659876" y="157391"/>
                </a:cubicBezTo>
                <a:close/>
                <a:moveTo>
                  <a:pt x="264780" y="0"/>
                </a:moveTo>
                <a:lnTo>
                  <a:pt x="2401413" y="0"/>
                </a:lnTo>
                <a:cubicBezTo>
                  <a:pt x="2547647" y="0"/>
                  <a:pt x="2666193" y="118546"/>
                  <a:pt x="2666193" y="264780"/>
                </a:cubicBezTo>
                <a:lnTo>
                  <a:pt x="2666193" y="1345374"/>
                </a:lnTo>
                <a:lnTo>
                  <a:pt x="2369517" y="1345374"/>
                </a:lnTo>
                <a:lnTo>
                  <a:pt x="2369517" y="366783"/>
                </a:lnTo>
                <a:lnTo>
                  <a:pt x="296676" y="366783"/>
                </a:lnTo>
                <a:lnTo>
                  <a:pt x="296676" y="3219873"/>
                </a:lnTo>
                <a:lnTo>
                  <a:pt x="1867527" y="3219873"/>
                </a:lnTo>
                <a:lnTo>
                  <a:pt x="1867527" y="3778374"/>
                </a:lnTo>
                <a:lnTo>
                  <a:pt x="264780" y="3778374"/>
                </a:lnTo>
                <a:cubicBezTo>
                  <a:pt x="118546" y="3778374"/>
                  <a:pt x="0" y="3659828"/>
                  <a:pt x="0" y="3513594"/>
                </a:cubicBezTo>
                <a:lnTo>
                  <a:pt x="0" y="264780"/>
                </a:lnTo>
                <a:cubicBezTo>
                  <a:pt x="0" y="118546"/>
                  <a:pt x="118546" y="0"/>
                  <a:pt x="26478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AD5E5E-E995-42F2-86B3-9DD578265101}"/>
              </a:ext>
            </a:extLst>
          </p:cNvPr>
          <p:cNvSpPr txBox="1"/>
          <p:nvPr/>
        </p:nvSpPr>
        <p:spPr>
          <a:xfrm>
            <a:off x="1532709" y="2322483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B4118E-FBDD-461F-8B0D-DBEB4C2346A5}"/>
              </a:ext>
            </a:extLst>
          </p:cNvPr>
          <p:cNvSpPr/>
          <p:nvPr/>
        </p:nvSpPr>
        <p:spPr>
          <a:xfrm>
            <a:off x="0" y="3564826"/>
            <a:ext cx="4937654" cy="117392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apezoid 18">
            <a:extLst>
              <a:ext uri="{FF2B5EF4-FFF2-40B4-BE49-F238E27FC236}">
                <a16:creationId xmlns:a16="http://schemas.microsoft.com/office/drawing/2014/main" id="{37D62A55-3A2F-4EF7-AA9C-CD73D44B5A99}"/>
              </a:ext>
            </a:extLst>
          </p:cNvPr>
          <p:cNvSpPr/>
          <p:nvPr/>
        </p:nvSpPr>
        <p:spPr>
          <a:xfrm rot="10800000">
            <a:off x="461360" y="3926790"/>
            <a:ext cx="813253" cy="450000"/>
          </a:xfrm>
          <a:custGeom>
            <a:avLst/>
            <a:gdLst/>
            <a:ahLst/>
            <a:cxnLst/>
            <a:rect l="l" t="t" r="r" b="b"/>
            <a:pathLst>
              <a:path w="2513902" h="1391026">
                <a:moveTo>
                  <a:pt x="1390337" y="97116"/>
                </a:moveTo>
                <a:lnTo>
                  <a:pt x="1390337" y="72919"/>
                </a:lnTo>
                <a:lnTo>
                  <a:pt x="1123565" y="72919"/>
                </a:lnTo>
                <a:lnTo>
                  <a:pt x="1123565" y="97116"/>
                </a:lnTo>
                <a:close/>
                <a:moveTo>
                  <a:pt x="2178715" y="1323989"/>
                </a:moveTo>
                <a:lnTo>
                  <a:pt x="2178715" y="217871"/>
                </a:lnTo>
                <a:lnTo>
                  <a:pt x="335187" y="217871"/>
                </a:lnTo>
                <a:lnTo>
                  <a:pt x="335187" y="1323989"/>
                </a:lnTo>
                <a:close/>
                <a:moveTo>
                  <a:pt x="2190205" y="1391026"/>
                </a:moveTo>
                <a:lnTo>
                  <a:pt x="323696" y="1391026"/>
                </a:lnTo>
                <a:cubicBezTo>
                  <a:pt x="293019" y="1391026"/>
                  <a:pt x="268149" y="1366157"/>
                  <a:pt x="268149" y="1335479"/>
                </a:cubicBezTo>
                <a:lnTo>
                  <a:pt x="268149" y="117315"/>
                </a:lnTo>
                <a:lnTo>
                  <a:pt x="0" y="117315"/>
                </a:lnTo>
                <a:lnTo>
                  <a:pt x="0" y="50278"/>
                </a:lnTo>
                <a:lnTo>
                  <a:pt x="65286" y="0"/>
                </a:lnTo>
                <a:lnTo>
                  <a:pt x="2448616" y="0"/>
                </a:lnTo>
                <a:lnTo>
                  <a:pt x="2513902" y="50278"/>
                </a:lnTo>
                <a:lnTo>
                  <a:pt x="2513902" y="117315"/>
                </a:lnTo>
                <a:lnTo>
                  <a:pt x="2245752" y="117315"/>
                </a:lnTo>
                <a:lnTo>
                  <a:pt x="2245752" y="1335479"/>
                </a:lnTo>
                <a:cubicBezTo>
                  <a:pt x="2245752" y="1366157"/>
                  <a:pt x="2220883" y="1391026"/>
                  <a:pt x="2190205" y="1391026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0D1047-B99F-4BBC-8132-18FFFE14C96B}"/>
              </a:ext>
            </a:extLst>
          </p:cNvPr>
          <p:cNvSpPr txBox="1"/>
          <p:nvPr/>
        </p:nvSpPr>
        <p:spPr>
          <a:xfrm>
            <a:off x="1532709" y="3736292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B52B05-6F05-492E-B61C-B8973815CD6C}"/>
              </a:ext>
            </a:extLst>
          </p:cNvPr>
          <p:cNvSpPr/>
          <p:nvPr/>
        </p:nvSpPr>
        <p:spPr>
          <a:xfrm>
            <a:off x="0" y="4978634"/>
            <a:ext cx="4937654" cy="1173928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3">
            <a:extLst>
              <a:ext uri="{FF2B5EF4-FFF2-40B4-BE49-F238E27FC236}">
                <a16:creationId xmlns:a16="http://schemas.microsoft.com/office/drawing/2014/main" id="{FCC1BC1B-5506-4622-8EAF-6BF4490014D5}"/>
              </a:ext>
            </a:extLst>
          </p:cNvPr>
          <p:cNvSpPr/>
          <p:nvPr/>
        </p:nvSpPr>
        <p:spPr>
          <a:xfrm>
            <a:off x="554234" y="5310206"/>
            <a:ext cx="627505" cy="510784"/>
          </a:xfrm>
          <a:custGeom>
            <a:avLst/>
            <a:gdLst/>
            <a:ahLst/>
            <a:cxnLst/>
            <a:rect l="l" t="t" r="r" b="b"/>
            <a:pathLst>
              <a:path w="2481182" h="2019660">
                <a:moveTo>
                  <a:pt x="1240591" y="1481245"/>
                </a:moveTo>
                <a:cubicBezTo>
                  <a:pt x="1201062" y="1481245"/>
                  <a:pt x="1169018" y="1511885"/>
                  <a:pt x="1169018" y="1549682"/>
                </a:cubicBezTo>
                <a:cubicBezTo>
                  <a:pt x="1169018" y="1587479"/>
                  <a:pt x="1201062" y="1618119"/>
                  <a:pt x="1240591" y="1618119"/>
                </a:cubicBezTo>
                <a:cubicBezTo>
                  <a:pt x="1280120" y="1618119"/>
                  <a:pt x="1312164" y="1587479"/>
                  <a:pt x="1312164" y="1549682"/>
                </a:cubicBezTo>
                <a:cubicBezTo>
                  <a:pt x="1312164" y="1511885"/>
                  <a:pt x="1280120" y="1481245"/>
                  <a:pt x="1240591" y="1481245"/>
                </a:cubicBezTo>
                <a:close/>
                <a:moveTo>
                  <a:pt x="95430" y="81527"/>
                </a:moveTo>
                <a:lnTo>
                  <a:pt x="95430" y="91249"/>
                </a:lnTo>
                <a:lnTo>
                  <a:pt x="95430" y="1336786"/>
                </a:lnTo>
                <a:lnTo>
                  <a:pt x="95430" y="1414360"/>
                </a:lnTo>
                <a:lnTo>
                  <a:pt x="2385752" y="1414360"/>
                </a:lnTo>
                <a:lnTo>
                  <a:pt x="2385752" y="1336786"/>
                </a:lnTo>
                <a:lnTo>
                  <a:pt x="2385752" y="91249"/>
                </a:lnTo>
                <a:lnTo>
                  <a:pt x="2385752" y="81527"/>
                </a:lnTo>
                <a:close/>
                <a:moveTo>
                  <a:pt x="82232" y="0"/>
                </a:moveTo>
                <a:lnTo>
                  <a:pt x="2398950" y="0"/>
                </a:lnTo>
                <a:cubicBezTo>
                  <a:pt x="2444366" y="0"/>
                  <a:pt x="2481182" y="33399"/>
                  <a:pt x="2481182" y="74597"/>
                </a:cubicBezTo>
                <a:lnTo>
                  <a:pt x="2481182" y="1613510"/>
                </a:lnTo>
                <a:cubicBezTo>
                  <a:pt x="2481182" y="1654709"/>
                  <a:pt x="2444366" y="1688107"/>
                  <a:pt x="2398950" y="1688107"/>
                </a:cubicBezTo>
                <a:lnTo>
                  <a:pt x="1569038" y="1688107"/>
                </a:lnTo>
                <a:lnTo>
                  <a:pt x="1643796" y="1974036"/>
                </a:lnTo>
                <a:lnTo>
                  <a:pt x="1876791" y="1974036"/>
                </a:lnTo>
                <a:cubicBezTo>
                  <a:pt x="1881184" y="1974036"/>
                  <a:pt x="1884744" y="1977440"/>
                  <a:pt x="1884744" y="1981640"/>
                </a:cubicBezTo>
                <a:lnTo>
                  <a:pt x="1884744" y="2012056"/>
                </a:lnTo>
                <a:cubicBezTo>
                  <a:pt x="1884744" y="2016256"/>
                  <a:pt x="1881184" y="2019660"/>
                  <a:pt x="1876791" y="2019660"/>
                </a:cubicBezTo>
                <a:lnTo>
                  <a:pt x="604391" y="2019660"/>
                </a:lnTo>
                <a:cubicBezTo>
                  <a:pt x="599998" y="2019660"/>
                  <a:pt x="596438" y="2016256"/>
                  <a:pt x="596438" y="2012056"/>
                </a:cubicBezTo>
                <a:lnTo>
                  <a:pt x="596438" y="1981640"/>
                </a:lnTo>
                <a:cubicBezTo>
                  <a:pt x="596438" y="1977440"/>
                  <a:pt x="599998" y="1974036"/>
                  <a:pt x="604391" y="1974036"/>
                </a:cubicBezTo>
                <a:lnTo>
                  <a:pt x="837388" y="1974036"/>
                </a:lnTo>
                <a:lnTo>
                  <a:pt x="912145" y="1688107"/>
                </a:lnTo>
                <a:lnTo>
                  <a:pt x="82232" y="1688107"/>
                </a:lnTo>
                <a:cubicBezTo>
                  <a:pt x="36817" y="1688107"/>
                  <a:pt x="0" y="1654709"/>
                  <a:pt x="0" y="1613510"/>
                </a:cubicBezTo>
                <a:lnTo>
                  <a:pt x="0" y="74597"/>
                </a:lnTo>
                <a:cubicBezTo>
                  <a:pt x="0" y="33399"/>
                  <a:pt x="36817" y="0"/>
                  <a:pt x="82232" y="0"/>
                </a:cubicBezTo>
                <a:close/>
              </a:path>
            </a:pathLst>
          </a:custGeom>
          <a:solidFill>
            <a:schemeClr val="bg1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A4ACB-AD91-4990-95FD-8F8D7BBE1CDC}"/>
              </a:ext>
            </a:extLst>
          </p:cNvPr>
          <p:cNvSpPr txBox="1"/>
          <p:nvPr/>
        </p:nvSpPr>
        <p:spPr>
          <a:xfrm>
            <a:off x="1532709" y="5150100"/>
            <a:ext cx="3140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You can simply impress your audience and add a unique zing and appeal to your Presentations.</a:t>
            </a:r>
            <a:r>
              <a:rPr lang="ko-KR" altLang="en-US" sz="1200" dirty="0">
                <a:solidFill>
                  <a:schemeClr val="bg1"/>
                </a:solidFill>
                <a:cs typeface="Arial" pitchFamily="34" charset="0"/>
              </a:rPr>
              <a:t> 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71BC41E7-DA57-4424-99A4-474D04A61E81}"/>
              </a:ext>
            </a:extLst>
          </p:cNvPr>
          <p:cNvSpPr txBox="1">
            <a:spLocks/>
          </p:cNvSpPr>
          <p:nvPr/>
        </p:nvSpPr>
        <p:spPr>
          <a:xfrm>
            <a:off x="637065" y="1000533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B24AC5FD-96A5-4A0E-B357-6D4757CE35C5}"/>
              </a:ext>
            </a:extLst>
          </p:cNvPr>
          <p:cNvSpPr txBox="1">
            <a:spLocks/>
          </p:cNvSpPr>
          <p:nvPr/>
        </p:nvSpPr>
        <p:spPr>
          <a:xfrm>
            <a:off x="637065" y="338200"/>
            <a:ext cx="4300589" cy="595901"/>
          </a:xfrm>
          <a:prstGeom prst="rect">
            <a:avLst/>
          </a:prstGeom>
          <a:solidFill>
            <a:schemeClr val="tx1">
              <a:alpha val="40000"/>
            </a:schemeClr>
          </a:solidFill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None/>
            </a:pPr>
            <a:r>
              <a:rPr lang="en-US" sz="5400" spc="300" dirty="0">
                <a:solidFill>
                  <a:schemeClr val="bg1"/>
                </a:solidFill>
                <a:latin typeface="+mj-lt"/>
              </a:rPr>
              <a:t>Open Book</a:t>
            </a: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EBEDF33-43DB-4B6E-A996-857A01127B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6355283"/>
              </p:ext>
            </p:extLst>
          </p:nvPr>
        </p:nvGraphicFramePr>
        <p:xfrm>
          <a:off x="6168008" y="1777526"/>
          <a:ext cx="5283357" cy="394977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A233BD-8743-4736-8D7E-5AE6EC2C1FE9}"/>
              </a:ext>
            </a:extLst>
          </p:cNvPr>
          <p:cNvSpPr txBox="1"/>
          <p:nvPr/>
        </p:nvSpPr>
        <p:spPr>
          <a:xfrm>
            <a:off x="906227" y="218817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75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A2B452-FECA-4415-AA29-AD17F90E11F7}"/>
              </a:ext>
            </a:extLst>
          </p:cNvPr>
          <p:cNvSpPr txBox="1"/>
          <p:nvPr/>
        </p:nvSpPr>
        <p:spPr>
          <a:xfrm>
            <a:off x="928474" y="192558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30C947-D4CD-4A3A-8077-4DCB92DD1689}"/>
              </a:ext>
            </a:extLst>
          </p:cNvPr>
          <p:cNvSpPr txBox="1"/>
          <p:nvPr/>
        </p:nvSpPr>
        <p:spPr>
          <a:xfrm>
            <a:off x="1950344" y="217278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7DA9C-B7D2-43C8-B2EB-3F31581342CA}"/>
              </a:ext>
            </a:extLst>
          </p:cNvPr>
          <p:cNvSpPr txBox="1"/>
          <p:nvPr/>
        </p:nvSpPr>
        <p:spPr>
          <a:xfrm>
            <a:off x="906227" y="321705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34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1410C3-93C6-4D31-85A0-3EA183C2F72A}"/>
              </a:ext>
            </a:extLst>
          </p:cNvPr>
          <p:cNvSpPr txBox="1"/>
          <p:nvPr/>
        </p:nvSpPr>
        <p:spPr>
          <a:xfrm>
            <a:off x="928474" y="295446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AC74E8-5D76-4FD2-8411-7B4B835717E0}"/>
              </a:ext>
            </a:extLst>
          </p:cNvPr>
          <p:cNvSpPr txBox="1"/>
          <p:nvPr/>
        </p:nvSpPr>
        <p:spPr>
          <a:xfrm>
            <a:off x="1950344" y="320166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5F10BE-04F2-4FEA-929C-E927D26E0B9D}"/>
              </a:ext>
            </a:extLst>
          </p:cNvPr>
          <p:cNvSpPr txBox="1"/>
          <p:nvPr/>
        </p:nvSpPr>
        <p:spPr>
          <a:xfrm>
            <a:off x="906227" y="4245942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86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408626-4A74-430E-B807-9BA17AC9D5E3}"/>
              </a:ext>
            </a:extLst>
          </p:cNvPr>
          <p:cNvSpPr txBox="1"/>
          <p:nvPr/>
        </p:nvSpPr>
        <p:spPr>
          <a:xfrm>
            <a:off x="928474" y="3983354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E4A9D4-7B21-4DE5-A641-79FF8091E0F0}"/>
              </a:ext>
            </a:extLst>
          </p:cNvPr>
          <p:cNvSpPr txBox="1"/>
          <p:nvPr/>
        </p:nvSpPr>
        <p:spPr>
          <a:xfrm>
            <a:off x="1950344" y="4230553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E2BF8F-8CAC-4BAA-AB26-AA7F8DA3681F}"/>
              </a:ext>
            </a:extLst>
          </p:cNvPr>
          <p:cNvSpPr txBox="1"/>
          <p:nvPr/>
        </p:nvSpPr>
        <p:spPr>
          <a:xfrm>
            <a:off x="906227" y="5274827"/>
            <a:ext cx="1044116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ko-KR" sz="40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58</a:t>
            </a:r>
            <a:r>
              <a:rPr lang="en-US" altLang="ko-KR" sz="2400" b="1" dirty="0">
                <a:ln>
                  <a:solidFill>
                    <a:schemeClr val="bg1"/>
                  </a:solidFill>
                </a:ln>
                <a:solidFill>
                  <a:schemeClr val="accent4"/>
                </a:solidFill>
                <a:cs typeface="Arial" pitchFamily="34" charset="0"/>
              </a:rPr>
              <a:t>%</a:t>
            </a:r>
            <a:endParaRPr lang="ko-KR" altLang="en-US" sz="2400" b="1" dirty="0">
              <a:ln>
                <a:solidFill>
                  <a:schemeClr val="bg1"/>
                </a:solidFill>
              </a:ln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4E71EE-3108-43CC-859A-312D57F38B1E}"/>
              </a:ext>
            </a:extLst>
          </p:cNvPr>
          <p:cNvSpPr txBox="1"/>
          <p:nvPr/>
        </p:nvSpPr>
        <p:spPr>
          <a:xfrm>
            <a:off x="928474" y="5012238"/>
            <a:ext cx="37941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8F776-7B35-4522-A115-4435B4FAF0B5}"/>
              </a:ext>
            </a:extLst>
          </p:cNvPr>
          <p:cNvSpPr txBox="1"/>
          <p:nvPr/>
        </p:nvSpPr>
        <p:spPr>
          <a:xfrm>
            <a:off x="1950344" y="5259438"/>
            <a:ext cx="40053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Easy to change colors, photos.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6" name="그룹 6">
            <a:extLst>
              <a:ext uri="{FF2B5EF4-FFF2-40B4-BE49-F238E27FC236}">
                <a16:creationId xmlns:a16="http://schemas.microsoft.com/office/drawing/2014/main" id="{1FE2C863-282F-4FB5-8362-B7E0F82B59E6}"/>
              </a:ext>
            </a:extLst>
          </p:cNvPr>
          <p:cNvGrpSpPr/>
          <p:nvPr/>
        </p:nvGrpSpPr>
        <p:grpSpPr>
          <a:xfrm>
            <a:off x="6875980" y="5800203"/>
            <a:ext cx="3867413" cy="276999"/>
            <a:chOff x="6574238" y="5663469"/>
            <a:chExt cx="3867413" cy="276999"/>
          </a:xfrm>
        </p:grpSpPr>
        <p:grpSp>
          <p:nvGrpSpPr>
            <p:cNvPr id="17" name="그룹 5">
              <a:extLst>
                <a:ext uri="{FF2B5EF4-FFF2-40B4-BE49-F238E27FC236}">
                  <a16:creationId xmlns:a16="http://schemas.microsoft.com/office/drawing/2014/main" id="{7035360E-E1A0-4463-AF91-99AE18525944}"/>
                </a:ext>
              </a:extLst>
            </p:cNvPr>
            <p:cNvGrpSpPr/>
            <p:nvPr/>
          </p:nvGrpSpPr>
          <p:grpSpPr>
            <a:xfrm>
              <a:off x="6574238" y="5663469"/>
              <a:ext cx="1156465" cy="276999"/>
              <a:chOff x="6574238" y="5663469"/>
              <a:chExt cx="1156465" cy="27699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1D4FD909-6754-4EA7-8704-DB168E851566}"/>
                  </a:ext>
                </a:extLst>
              </p:cNvPr>
              <p:cNvSpPr/>
              <p:nvPr/>
            </p:nvSpPr>
            <p:spPr>
              <a:xfrm>
                <a:off x="6574238" y="5724364"/>
                <a:ext cx="144000" cy="1432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CAD122E-A4BD-4EC9-9DE3-1F0551B8B772}"/>
                  </a:ext>
                </a:extLst>
              </p:cNvPr>
              <p:cNvSpPr txBox="1"/>
              <p:nvPr/>
            </p:nvSpPr>
            <p:spPr>
              <a:xfrm>
                <a:off x="6722703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A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8" name="그룹 2">
              <a:extLst>
                <a:ext uri="{FF2B5EF4-FFF2-40B4-BE49-F238E27FC236}">
                  <a16:creationId xmlns:a16="http://schemas.microsoft.com/office/drawing/2014/main" id="{985854BB-1003-4DA0-A4F4-4A5E9612CE44}"/>
                </a:ext>
              </a:extLst>
            </p:cNvPr>
            <p:cNvGrpSpPr/>
            <p:nvPr/>
          </p:nvGrpSpPr>
          <p:grpSpPr>
            <a:xfrm>
              <a:off x="7911712" y="5663469"/>
              <a:ext cx="1156465" cy="276999"/>
              <a:chOff x="7663883" y="5663469"/>
              <a:chExt cx="1156465" cy="276999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206071A-FE55-46DF-A296-CFDF2CC2DFB9}"/>
                  </a:ext>
                </a:extLst>
              </p:cNvPr>
              <p:cNvSpPr/>
              <p:nvPr/>
            </p:nvSpPr>
            <p:spPr>
              <a:xfrm>
                <a:off x="7663883" y="5724364"/>
                <a:ext cx="144000" cy="14320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EB3C2A-1292-4C13-ADAC-170134F2C306}"/>
                  </a:ext>
                </a:extLst>
              </p:cNvPr>
              <p:cNvSpPr txBox="1"/>
              <p:nvPr/>
            </p:nvSpPr>
            <p:spPr>
              <a:xfrm>
                <a:off x="7812348" y="5663469"/>
                <a:ext cx="1008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B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9" name="그룹 1">
              <a:extLst>
                <a:ext uri="{FF2B5EF4-FFF2-40B4-BE49-F238E27FC236}">
                  <a16:creationId xmlns:a16="http://schemas.microsoft.com/office/drawing/2014/main" id="{F9694252-EA8D-438B-A2C4-EE351343F756}"/>
                </a:ext>
              </a:extLst>
            </p:cNvPr>
            <p:cNvGrpSpPr/>
            <p:nvPr/>
          </p:nvGrpSpPr>
          <p:grpSpPr>
            <a:xfrm>
              <a:off x="9249185" y="5663469"/>
              <a:ext cx="1192466" cy="276999"/>
              <a:chOff x="8753528" y="5663469"/>
              <a:chExt cx="1192466" cy="276999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E08D4DE-D4D7-4AAC-A71E-19D0D12D308A}"/>
                  </a:ext>
                </a:extLst>
              </p:cNvPr>
              <p:cNvSpPr/>
              <p:nvPr/>
            </p:nvSpPr>
            <p:spPr>
              <a:xfrm>
                <a:off x="8753528" y="5724364"/>
                <a:ext cx="144000" cy="143201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342955B-7D4C-40EC-BD6B-E53D249F4710}"/>
                  </a:ext>
                </a:extLst>
              </p:cNvPr>
              <p:cNvSpPr txBox="1"/>
              <p:nvPr/>
            </p:nvSpPr>
            <p:spPr>
              <a:xfrm>
                <a:off x="8901994" y="5663469"/>
                <a:ext cx="1044000" cy="276999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lang="en-US" altLang="ko-KR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Contents C</a:t>
                </a:r>
                <a:endPara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ight Triangle 2">
            <a:extLst>
              <a:ext uri="{FF2B5EF4-FFF2-40B4-BE49-F238E27FC236}">
                <a16:creationId xmlns:a16="http://schemas.microsoft.com/office/drawing/2014/main" id="{18F5E345-948D-4A8A-9E98-EFF6AD5B6802}"/>
              </a:ext>
            </a:extLst>
          </p:cNvPr>
          <p:cNvSpPr/>
          <p:nvPr/>
        </p:nvSpPr>
        <p:spPr>
          <a:xfrm rot="13500000">
            <a:off x="-2419680" y="1003323"/>
            <a:ext cx="4844456" cy="4844454"/>
          </a:xfrm>
          <a:prstGeom prst="rt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40ABD7D-DC72-4F18-84E1-3989BF7734E1}"/>
              </a:ext>
            </a:extLst>
          </p:cNvPr>
          <p:cNvGrpSpPr/>
          <p:nvPr/>
        </p:nvGrpSpPr>
        <p:grpSpPr>
          <a:xfrm>
            <a:off x="1013989" y="1193294"/>
            <a:ext cx="4209255" cy="4471413"/>
            <a:chOff x="463730" y="1306323"/>
            <a:chExt cx="3651566" cy="3878990"/>
          </a:xfrm>
        </p:grpSpPr>
        <p:pic>
          <p:nvPicPr>
            <p:cNvPr id="5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F16D970B-0E99-431B-8271-62C8D1D18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848174">
              <a:off x="590571" y="2157736"/>
              <a:ext cx="3524725" cy="30275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 52">
              <a:extLst>
                <a:ext uri="{FF2B5EF4-FFF2-40B4-BE49-F238E27FC236}">
                  <a16:creationId xmlns:a16="http://schemas.microsoft.com/office/drawing/2014/main" id="{7460CC77-D966-49D3-A51D-6E834C7DB415}"/>
                </a:ext>
              </a:extLst>
            </p:cNvPr>
            <p:cNvSpPr/>
            <p:nvPr/>
          </p:nvSpPr>
          <p:spPr>
            <a:xfrm rot="17100000">
              <a:off x="568602" y="1201451"/>
              <a:ext cx="2586850" cy="2796594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3CC818E-10C2-4B13-AA6A-E7EB33C1A7E1}"/>
              </a:ext>
            </a:extLst>
          </p:cNvPr>
          <p:cNvGrpSpPr/>
          <p:nvPr/>
        </p:nvGrpSpPr>
        <p:grpSpPr>
          <a:xfrm>
            <a:off x="6960928" y="1857759"/>
            <a:ext cx="4582240" cy="856491"/>
            <a:chOff x="-475010" y="1129566"/>
            <a:chExt cx="4241713" cy="85649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D44C32-F778-42C4-A8B9-38DC0DD98CB8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E0CF90-B5E0-48C6-A63D-348DD38B351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4EBBA17-4AF0-4ECB-B15C-C86895791A03}"/>
              </a:ext>
            </a:extLst>
          </p:cNvPr>
          <p:cNvGrpSpPr/>
          <p:nvPr/>
        </p:nvGrpSpPr>
        <p:grpSpPr>
          <a:xfrm>
            <a:off x="6960928" y="2966653"/>
            <a:ext cx="4582240" cy="856491"/>
            <a:chOff x="-475010" y="1129566"/>
            <a:chExt cx="4241713" cy="85649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2644E29-EC1C-465C-BBB5-FFFDC15170F5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C35CD29-F862-4D0A-87D5-ABFB31BCA7B0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34CB558-8846-479C-BE6C-0C0223AD927A}"/>
              </a:ext>
            </a:extLst>
          </p:cNvPr>
          <p:cNvGrpSpPr/>
          <p:nvPr/>
        </p:nvGrpSpPr>
        <p:grpSpPr>
          <a:xfrm>
            <a:off x="6960928" y="4075545"/>
            <a:ext cx="4582240" cy="856491"/>
            <a:chOff x="-475010" y="1129566"/>
            <a:chExt cx="4241713" cy="85649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C87CA8-2A0C-45D2-B6AC-8AAD1189AECB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EC07E6-2995-4866-A799-8A5A145A2FC1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09357D-92EC-4C2E-B1B7-BBE937A9B95F}"/>
              </a:ext>
            </a:extLst>
          </p:cNvPr>
          <p:cNvGrpSpPr/>
          <p:nvPr/>
        </p:nvGrpSpPr>
        <p:grpSpPr>
          <a:xfrm>
            <a:off x="6960928" y="5184439"/>
            <a:ext cx="4582240" cy="856491"/>
            <a:chOff x="-475010" y="1129566"/>
            <a:chExt cx="4241713" cy="85649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AC72496-77DF-4069-BF73-6B5B56330D52}"/>
                </a:ext>
              </a:extLst>
            </p:cNvPr>
            <p:cNvSpPr txBox="1"/>
            <p:nvPr/>
          </p:nvSpPr>
          <p:spPr>
            <a:xfrm>
              <a:off x="-475010" y="1129566"/>
              <a:ext cx="424171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latin typeface="Arial" pitchFamily="34" charset="0"/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FB3BE4B-E335-4BD7-B1CC-35C8712E8368}"/>
                </a:ext>
              </a:extLst>
            </p:cNvPr>
            <p:cNvSpPr txBox="1"/>
            <p:nvPr/>
          </p:nvSpPr>
          <p:spPr>
            <a:xfrm>
              <a:off x="-460977" y="1339726"/>
              <a:ext cx="422629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DE9E604-6471-4796-BDF7-25AE8F38263E}"/>
              </a:ext>
            </a:extLst>
          </p:cNvPr>
          <p:cNvSpPr txBox="1"/>
          <p:nvPr/>
        </p:nvSpPr>
        <p:spPr>
          <a:xfrm>
            <a:off x="6096000" y="184237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36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3B92D0-C997-46AF-95D1-75F143D72F6F}"/>
              </a:ext>
            </a:extLst>
          </p:cNvPr>
          <p:cNvSpPr txBox="1"/>
          <p:nvPr/>
        </p:nvSpPr>
        <p:spPr>
          <a:xfrm>
            <a:off x="6096000" y="2951265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249FDC-1A47-47EB-BF7E-DA555F8C4367}"/>
              </a:ext>
            </a:extLst>
          </p:cNvPr>
          <p:cNvSpPr txBox="1"/>
          <p:nvPr/>
        </p:nvSpPr>
        <p:spPr>
          <a:xfrm>
            <a:off x="6096000" y="4060158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36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E23D81-246F-4E4B-8F50-17051B803E93}"/>
              </a:ext>
            </a:extLst>
          </p:cNvPr>
          <p:cNvSpPr txBox="1"/>
          <p:nvPr/>
        </p:nvSpPr>
        <p:spPr>
          <a:xfrm>
            <a:off x="6096000" y="5169052"/>
            <a:ext cx="80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36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2859D6F3-CA8E-4AA0-8E72-29BDF498396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EFEAF3-7393-4054-A599-CE8EE60EDEC1}"/>
              </a:ext>
            </a:extLst>
          </p:cNvPr>
          <p:cNvSpPr/>
          <p:nvPr/>
        </p:nvSpPr>
        <p:spPr>
          <a:xfrm>
            <a:off x="0" y="2981325"/>
            <a:ext cx="12192000" cy="96957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4549C65-600F-41B5-8596-D1DD966F6326}"/>
              </a:ext>
            </a:extLst>
          </p:cNvPr>
          <p:cNvGrpSpPr/>
          <p:nvPr/>
        </p:nvGrpSpPr>
        <p:grpSpPr>
          <a:xfrm>
            <a:off x="4074005" y="4349542"/>
            <a:ext cx="7624913" cy="1038550"/>
            <a:chOff x="3501215" y="1904844"/>
            <a:chExt cx="4031191" cy="103855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243291-FED3-4680-A001-910E021DC881}"/>
                </a:ext>
              </a:extLst>
            </p:cNvPr>
            <p:cNvSpPr txBox="1"/>
            <p:nvPr/>
          </p:nvSpPr>
          <p:spPr>
            <a:xfrm>
              <a:off x="3507646" y="2297063"/>
              <a:ext cx="40247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Example Text : Get a modern PowerPoint  Presentation that is beautifully designed. I hope and I believe that this Template will your Time, Money and Reputation. </a:t>
              </a:r>
              <a:r>
                <a:rPr lang="en-US" altLang="ko-KR" sz="1200" dirty="0"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1C36AC-3225-4C82-A53A-696BA8D65BE6}"/>
                </a:ext>
              </a:extLst>
            </p:cNvPr>
            <p:cNvSpPr txBox="1"/>
            <p:nvPr/>
          </p:nvSpPr>
          <p:spPr>
            <a:xfrm>
              <a:off x="3501215" y="1904844"/>
              <a:ext cx="40298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Contents_Here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403372B-C052-4A17-8329-DC62A87567D1}"/>
              </a:ext>
            </a:extLst>
          </p:cNvPr>
          <p:cNvSpPr txBox="1"/>
          <p:nvPr/>
        </p:nvSpPr>
        <p:spPr>
          <a:xfrm>
            <a:off x="585182" y="5384361"/>
            <a:ext cx="2291100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1600" dirty="0">
                <a:solidFill>
                  <a:schemeClr val="accent1"/>
                </a:solidFill>
                <a:cs typeface="Arial" pitchFamily="34" charset="0"/>
              </a:rPr>
              <a:t>L</a:t>
            </a:r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OREM IPSUM DOLOR SIT AMET,</a:t>
            </a:r>
          </a:p>
          <a:p>
            <a:r>
              <a:rPr lang="en-US" altLang="ko-KR" sz="1600" dirty="0">
                <a:solidFill>
                  <a:schemeClr val="accent1"/>
                </a:solidFill>
                <a:cs typeface="Arial" pitchFamily="34" charset="0"/>
              </a:rPr>
              <a:t>CU USU AGAM INTEGRE IMPEDIT.</a:t>
            </a:r>
            <a:endParaRPr lang="ko-KR" altLang="en-US" sz="1600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F75386-2E96-4B71-BC35-7C44F657742D}"/>
              </a:ext>
            </a:extLst>
          </p:cNvPr>
          <p:cNvSpPr txBox="1"/>
          <p:nvPr/>
        </p:nvSpPr>
        <p:spPr>
          <a:xfrm>
            <a:off x="40740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4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62FA0-8655-4718-83F8-B9F1946A4ECE}"/>
              </a:ext>
            </a:extLst>
          </p:cNvPr>
          <p:cNvSpPr txBox="1"/>
          <p:nvPr/>
        </p:nvSpPr>
        <p:spPr>
          <a:xfrm>
            <a:off x="668385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3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344D8-322D-4FCF-B307-B620DE63B9A7}"/>
              </a:ext>
            </a:extLst>
          </p:cNvPr>
          <p:cNvSpPr txBox="1"/>
          <p:nvPr/>
        </p:nvSpPr>
        <p:spPr>
          <a:xfrm>
            <a:off x="9293706" y="5621425"/>
            <a:ext cx="2808312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  <a:p>
            <a:pPr marL="171459" indent="-171459">
              <a:buFont typeface="Wingdings" pitchFamily="2" charset="2"/>
              <a:buChar char="v"/>
            </a:pPr>
            <a:r>
              <a:rPr lang="en-US" altLang="ko-KR" sz="1200" dirty="0">
                <a:solidFill>
                  <a:schemeClr val="accent2"/>
                </a:solidFill>
                <a:cs typeface="Arial" pitchFamily="34" charset="0"/>
              </a:rPr>
              <a:t>Get a PowerPoint Presentation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BCEF29-9955-46AE-83CE-C5E12AC979E3}"/>
              </a:ext>
            </a:extLst>
          </p:cNvPr>
          <p:cNvSpPr txBox="1"/>
          <p:nvPr/>
        </p:nvSpPr>
        <p:spPr>
          <a:xfrm>
            <a:off x="5884564" y="3067269"/>
            <a:ext cx="581179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 </a:t>
            </a:r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889A4B-8780-4959-9325-F15326AF12F7}"/>
              </a:ext>
            </a:extLst>
          </p:cNvPr>
          <p:cNvGrpSpPr/>
          <p:nvPr/>
        </p:nvGrpSpPr>
        <p:grpSpPr>
          <a:xfrm>
            <a:off x="5183588" y="1765518"/>
            <a:ext cx="840302" cy="925633"/>
            <a:chOff x="676746" y="2780928"/>
            <a:chExt cx="1352458" cy="1296144"/>
          </a:xfrm>
          <a:solidFill>
            <a:schemeClr val="accent4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BD4108-666B-407A-8473-14E1122C4C4E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CABC7F02-4AE0-45F2-9187-D6F52D8D6B64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C7D35AE0-5681-4CC2-A776-3A2A1BF4D502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53D56F9-4C6F-44D5-B675-64469DB1A42D}"/>
              </a:ext>
            </a:extLst>
          </p:cNvPr>
          <p:cNvGrpSpPr/>
          <p:nvPr/>
        </p:nvGrpSpPr>
        <p:grpSpPr>
          <a:xfrm>
            <a:off x="6175796" y="2617914"/>
            <a:ext cx="840302" cy="925633"/>
            <a:chOff x="676746" y="2780928"/>
            <a:chExt cx="1352458" cy="1296144"/>
          </a:xfrm>
          <a:solidFill>
            <a:schemeClr val="accent3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04464E-73A2-4245-B77D-ADEEE5B14E3D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B6EA8F45-A7E8-4E1C-9EB5-7DD32E3116D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66576D02-0543-4CD2-9323-6237AA0D18CA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D3EF4F-D11A-4A5E-89F8-0963321579D0}"/>
              </a:ext>
            </a:extLst>
          </p:cNvPr>
          <p:cNvGrpSpPr/>
          <p:nvPr/>
        </p:nvGrpSpPr>
        <p:grpSpPr>
          <a:xfrm>
            <a:off x="7168002" y="3470310"/>
            <a:ext cx="840302" cy="925633"/>
            <a:chOff x="676746" y="2780928"/>
            <a:chExt cx="1352458" cy="1296144"/>
          </a:xfrm>
          <a:solidFill>
            <a:schemeClr val="accent2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FB8AAD-7C7D-44FE-86A1-B7B5410E3C60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AB39098-A6D7-45EF-8A0F-3087F57572EF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D0814437-A583-43AA-99D8-B716BA2F619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967091-E1BE-4C0C-A486-49AF4D353001}"/>
              </a:ext>
            </a:extLst>
          </p:cNvPr>
          <p:cNvGrpSpPr/>
          <p:nvPr/>
        </p:nvGrpSpPr>
        <p:grpSpPr>
          <a:xfrm>
            <a:off x="6175796" y="4322707"/>
            <a:ext cx="840302" cy="925633"/>
            <a:chOff x="676746" y="2780928"/>
            <a:chExt cx="1352458" cy="1296144"/>
          </a:xfrm>
          <a:solidFill>
            <a:schemeClr val="accent1"/>
          </a:solidFill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D4FDAE7-F642-43C0-A435-FA4D102B040A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DD04E940-96AD-4379-B591-7E17ADF67125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70ED4BF5-04A6-496A-8CAC-ED91A24FB2EE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AF0323E-8397-43A7-BB0F-6A817480F4E3}"/>
              </a:ext>
            </a:extLst>
          </p:cNvPr>
          <p:cNvGrpSpPr/>
          <p:nvPr/>
        </p:nvGrpSpPr>
        <p:grpSpPr>
          <a:xfrm>
            <a:off x="5183588" y="5175103"/>
            <a:ext cx="840302" cy="925633"/>
            <a:chOff x="676746" y="2780928"/>
            <a:chExt cx="1352458" cy="1296144"/>
          </a:xfrm>
          <a:solidFill>
            <a:schemeClr val="accent5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041BAC4-4D51-4A95-9B8C-B1CE5D2087A1}"/>
                </a:ext>
              </a:extLst>
            </p:cNvPr>
            <p:cNvSpPr/>
            <p:nvPr/>
          </p:nvSpPr>
          <p:spPr>
            <a:xfrm>
              <a:off x="683568" y="3079763"/>
              <a:ext cx="1345636" cy="69847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706B11B-67FB-4DEC-8966-E7367C0D91C3}"/>
                </a:ext>
              </a:extLst>
            </p:cNvPr>
            <p:cNvSpPr/>
            <p:nvPr/>
          </p:nvSpPr>
          <p:spPr>
            <a:xfrm>
              <a:off x="676746" y="278092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8EEC2380-83A2-46D9-8367-4F97B1EB460F}"/>
                </a:ext>
              </a:extLst>
            </p:cNvPr>
            <p:cNvSpPr/>
            <p:nvPr/>
          </p:nvSpPr>
          <p:spPr>
            <a:xfrm rot="10800000">
              <a:off x="676746" y="3861048"/>
              <a:ext cx="1352457" cy="21602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54E1DD4-34E6-4A0C-89FE-F43E259881D0}"/>
              </a:ext>
            </a:extLst>
          </p:cNvPr>
          <p:cNvGrpSpPr/>
          <p:nvPr/>
        </p:nvGrpSpPr>
        <p:grpSpPr>
          <a:xfrm>
            <a:off x="758757" y="1807783"/>
            <a:ext cx="4342420" cy="856491"/>
            <a:chOff x="-460977" y="1129566"/>
            <a:chExt cx="3845323" cy="85649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B3BDF-DFEC-48AA-861A-42EDABDECFFB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2F6F28-410D-4BEB-BA9F-DF63F3950B8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BD57117-6AEC-4142-8C4D-3C653C808339}"/>
              </a:ext>
            </a:extLst>
          </p:cNvPr>
          <p:cNvGrpSpPr/>
          <p:nvPr/>
        </p:nvGrpSpPr>
        <p:grpSpPr>
          <a:xfrm>
            <a:off x="758757" y="5217368"/>
            <a:ext cx="4342420" cy="856491"/>
            <a:chOff x="-460977" y="1129566"/>
            <a:chExt cx="3845323" cy="85649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B428224-BE74-48C2-8923-5EC2616CEEB3}"/>
                </a:ext>
              </a:extLst>
            </p:cNvPr>
            <p:cNvSpPr txBox="1"/>
            <p:nvPr/>
          </p:nvSpPr>
          <p:spPr>
            <a:xfrm>
              <a:off x="-460977" y="1129566"/>
              <a:ext cx="3845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0DA0FBC-738A-4D27-90D2-3B9749F0115B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279B2C-60AF-401F-A044-4F5ADD06272D}"/>
              </a:ext>
            </a:extLst>
          </p:cNvPr>
          <p:cNvGrpSpPr/>
          <p:nvPr/>
        </p:nvGrpSpPr>
        <p:grpSpPr>
          <a:xfrm>
            <a:off x="7100388" y="2660179"/>
            <a:ext cx="4387978" cy="856491"/>
            <a:chOff x="-475010" y="1129566"/>
            <a:chExt cx="3859356" cy="856491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96DA3F4-946D-49DE-8A61-F63DD375BDE7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12138C5-4F8D-45FA-8890-4901E5420367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42FD71-0F20-49E7-88CA-93C4BDB34840}"/>
              </a:ext>
            </a:extLst>
          </p:cNvPr>
          <p:cNvGrpSpPr/>
          <p:nvPr/>
        </p:nvGrpSpPr>
        <p:grpSpPr>
          <a:xfrm>
            <a:off x="7100388" y="4364971"/>
            <a:ext cx="4387978" cy="856491"/>
            <a:chOff x="-475010" y="1129566"/>
            <a:chExt cx="3859356" cy="85649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805C83F-BE72-4E75-9D3E-1FC33A44337F}"/>
                </a:ext>
              </a:extLst>
            </p:cNvPr>
            <p:cNvSpPr txBox="1"/>
            <p:nvPr/>
          </p:nvSpPr>
          <p:spPr>
            <a:xfrm>
              <a:off x="-475010" y="1129566"/>
              <a:ext cx="3859356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220D4D-FA9C-45E0-BF33-5C8B5D55DA94}"/>
                </a:ext>
              </a:extLst>
            </p:cNvPr>
            <p:cNvSpPr txBox="1"/>
            <p:nvPr/>
          </p:nvSpPr>
          <p:spPr>
            <a:xfrm>
              <a:off x="-460977" y="1339726"/>
              <a:ext cx="384532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4CB5A-91E1-45B3-9CE6-F4A09E463C74}"/>
              </a:ext>
            </a:extLst>
          </p:cNvPr>
          <p:cNvGrpSpPr/>
          <p:nvPr/>
        </p:nvGrpSpPr>
        <p:grpSpPr>
          <a:xfrm>
            <a:off x="1841134" y="3512575"/>
            <a:ext cx="4171552" cy="856491"/>
            <a:chOff x="-460977" y="1129566"/>
            <a:chExt cx="3845323" cy="856491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6547039-CD36-4B91-B030-713239ED327F}"/>
                </a:ext>
              </a:extLst>
            </p:cNvPr>
            <p:cNvSpPr txBox="1"/>
            <p:nvPr/>
          </p:nvSpPr>
          <p:spPr>
            <a:xfrm>
              <a:off x="-460977" y="1129566"/>
              <a:ext cx="384532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37A9CB-3449-4CDE-8817-81CE8D1F98DF}"/>
                </a:ext>
              </a:extLst>
            </p:cNvPr>
            <p:cNvSpPr txBox="1"/>
            <p:nvPr/>
          </p:nvSpPr>
          <p:spPr>
            <a:xfrm>
              <a:off x="-460976" y="1339726"/>
              <a:ext cx="38453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Get a modern PowerPoint  Presentation that is beautifully designed.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8" name="Parallelogram 30">
            <a:extLst>
              <a:ext uri="{FF2B5EF4-FFF2-40B4-BE49-F238E27FC236}">
                <a16:creationId xmlns:a16="http://schemas.microsoft.com/office/drawing/2014/main" id="{ADF0A7B6-3A7A-4281-8892-7185DED639B5}"/>
              </a:ext>
            </a:extLst>
          </p:cNvPr>
          <p:cNvSpPr/>
          <p:nvPr/>
        </p:nvSpPr>
        <p:spPr>
          <a:xfrm flipH="1">
            <a:off x="5439602" y="5494280"/>
            <a:ext cx="316187" cy="316969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Donut 8">
            <a:extLst>
              <a:ext uri="{FF2B5EF4-FFF2-40B4-BE49-F238E27FC236}">
                <a16:creationId xmlns:a16="http://schemas.microsoft.com/office/drawing/2014/main" id="{8FBB5400-0836-44A1-A953-E8851A7735D7}"/>
              </a:ext>
            </a:extLst>
          </p:cNvPr>
          <p:cNvSpPr/>
          <p:nvPr/>
        </p:nvSpPr>
        <p:spPr>
          <a:xfrm>
            <a:off x="6446420" y="4610656"/>
            <a:ext cx="306952" cy="366906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Donut 24">
            <a:extLst>
              <a:ext uri="{FF2B5EF4-FFF2-40B4-BE49-F238E27FC236}">
                <a16:creationId xmlns:a16="http://schemas.microsoft.com/office/drawing/2014/main" id="{0DA35DC3-8E44-4D51-B592-09A1D2E0D29C}"/>
              </a:ext>
            </a:extLst>
          </p:cNvPr>
          <p:cNvSpPr/>
          <p:nvPr/>
        </p:nvSpPr>
        <p:spPr>
          <a:xfrm>
            <a:off x="5439602" y="2049700"/>
            <a:ext cx="355325" cy="35821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Block Arc 25">
            <a:extLst>
              <a:ext uri="{FF2B5EF4-FFF2-40B4-BE49-F238E27FC236}">
                <a16:creationId xmlns:a16="http://schemas.microsoft.com/office/drawing/2014/main" id="{F5F01160-E2A1-403B-9A3B-386431126B07}"/>
              </a:ext>
            </a:extLst>
          </p:cNvPr>
          <p:cNvSpPr>
            <a:spLocks noChangeAspect="1"/>
          </p:cNvSpPr>
          <p:nvPr/>
        </p:nvSpPr>
        <p:spPr>
          <a:xfrm>
            <a:off x="6498238" y="2906726"/>
            <a:ext cx="255135" cy="36859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자유형 151">
            <a:extLst>
              <a:ext uri="{FF2B5EF4-FFF2-40B4-BE49-F238E27FC236}">
                <a16:creationId xmlns:a16="http://schemas.microsoft.com/office/drawing/2014/main" id="{C30C089A-D28B-456A-A415-4EA61E16D0BD}"/>
              </a:ext>
            </a:extLst>
          </p:cNvPr>
          <p:cNvSpPr/>
          <p:nvPr/>
        </p:nvSpPr>
        <p:spPr>
          <a:xfrm>
            <a:off x="7402696" y="3767742"/>
            <a:ext cx="331837" cy="348286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Oval 13">
            <a:extLst>
              <a:ext uri="{FF2B5EF4-FFF2-40B4-BE49-F238E27FC236}">
                <a16:creationId xmlns:a16="http://schemas.microsoft.com/office/drawing/2014/main" id="{651360AB-09C5-482C-B00B-A5D357EE815B}"/>
              </a:ext>
            </a:extLst>
          </p:cNvPr>
          <p:cNvSpPr>
            <a:spLocks noChangeAspect="1"/>
          </p:cNvSpPr>
          <p:nvPr/>
        </p:nvSpPr>
        <p:spPr>
          <a:xfrm flipH="1">
            <a:off x="8308730" y="1814677"/>
            <a:ext cx="3883266" cy="4120132"/>
          </a:xfrm>
          <a:custGeom>
            <a:avLst/>
            <a:gdLst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40327 w 3041561"/>
              <a:gd name="connsiteY9" fmla="*/ 162932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06967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3000712 w 3041561"/>
              <a:gd name="connsiteY9" fmla="*/ 1750099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2598088 w 3041561"/>
              <a:gd name="connsiteY0" fmla="*/ 502 h 4075717"/>
              <a:gd name="connsiteX1" fmla="*/ 2395783 w 3041561"/>
              <a:gd name="connsiteY1" fmla="*/ 236898 h 4075717"/>
              <a:gd name="connsiteX2" fmla="*/ 1943913 w 3041561"/>
              <a:gd name="connsiteY2" fmla="*/ 1238878 h 4075717"/>
              <a:gd name="connsiteX3" fmla="*/ 1472394 w 3041561"/>
              <a:gd name="connsiteY3" fmla="*/ 2005097 h 4075717"/>
              <a:gd name="connsiteX4" fmla="*/ 0 w 3041561"/>
              <a:gd name="connsiteY4" fmla="*/ 2105235 h 4075717"/>
              <a:gd name="connsiteX5" fmla="*/ 0 w 3041561"/>
              <a:gd name="connsiteY5" fmla="*/ 3833487 h 4075717"/>
              <a:gd name="connsiteX6" fmla="*/ 1192161 w 3041561"/>
              <a:gd name="connsiteY6" fmla="*/ 3833487 h 4075717"/>
              <a:gd name="connsiteX7" fmla="*/ 1192161 w 3041561"/>
              <a:gd name="connsiteY7" fmla="*/ 3838265 h 4075717"/>
              <a:gd name="connsiteX8" fmla="*/ 2940327 w 3041561"/>
              <a:gd name="connsiteY8" fmla="*/ 4075717 h 4075717"/>
              <a:gd name="connsiteX9" fmla="*/ 2974833 w 3041561"/>
              <a:gd name="connsiteY9" fmla="*/ 1784605 h 4075717"/>
              <a:gd name="connsiteX10" fmla="*/ 2808362 w 3041561"/>
              <a:gd name="connsiteY10" fmla="*/ 1641635 h 4075717"/>
              <a:gd name="connsiteX11" fmla="*/ 3034297 w 3041561"/>
              <a:gd name="connsiteY11" fmla="*/ 698595 h 4075717"/>
              <a:gd name="connsiteX12" fmla="*/ 2598088 w 3041561"/>
              <a:gd name="connsiteY12" fmla="*/ 502 h 4075717"/>
              <a:gd name="connsiteX0" fmla="*/ 3242086 w 3685559"/>
              <a:gd name="connsiteY0" fmla="*/ 502 h 4075717"/>
              <a:gd name="connsiteX1" fmla="*/ 3039781 w 3685559"/>
              <a:gd name="connsiteY1" fmla="*/ 236898 h 4075717"/>
              <a:gd name="connsiteX2" fmla="*/ 2587911 w 3685559"/>
              <a:gd name="connsiteY2" fmla="*/ 1238878 h 4075717"/>
              <a:gd name="connsiteX3" fmla="*/ 2116392 w 3685559"/>
              <a:gd name="connsiteY3" fmla="*/ 2005097 h 4075717"/>
              <a:gd name="connsiteX4" fmla="*/ 0 w 3685559"/>
              <a:gd name="connsiteY4" fmla="*/ 2087841 h 4075717"/>
              <a:gd name="connsiteX5" fmla="*/ 643998 w 3685559"/>
              <a:gd name="connsiteY5" fmla="*/ 3833487 h 4075717"/>
              <a:gd name="connsiteX6" fmla="*/ 1836159 w 3685559"/>
              <a:gd name="connsiteY6" fmla="*/ 3833487 h 4075717"/>
              <a:gd name="connsiteX7" fmla="*/ 1836159 w 3685559"/>
              <a:gd name="connsiteY7" fmla="*/ 3838265 h 4075717"/>
              <a:gd name="connsiteX8" fmla="*/ 3584325 w 3685559"/>
              <a:gd name="connsiteY8" fmla="*/ 4075717 h 4075717"/>
              <a:gd name="connsiteX9" fmla="*/ 3618831 w 3685559"/>
              <a:gd name="connsiteY9" fmla="*/ 1784605 h 4075717"/>
              <a:gd name="connsiteX10" fmla="*/ 3452360 w 3685559"/>
              <a:gd name="connsiteY10" fmla="*/ 1641635 h 4075717"/>
              <a:gd name="connsiteX11" fmla="*/ 3678295 w 3685559"/>
              <a:gd name="connsiteY11" fmla="*/ 698595 h 4075717"/>
              <a:gd name="connsiteX12" fmla="*/ 3242086 w 3685559"/>
              <a:gd name="connsiteY12" fmla="*/ 502 h 4075717"/>
              <a:gd name="connsiteX0" fmla="*/ 3250449 w 3693922"/>
              <a:gd name="connsiteY0" fmla="*/ 502 h 4075717"/>
              <a:gd name="connsiteX1" fmla="*/ 3048144 w 3693922"/>
              <a:gd name="connsiteY1" fmla="*/ 236898 h 4075717"/>
              <a:gd name="connsiteX2" fmla="*/ 2596274 w 3693922"/>
              <a:gd name="connsiteY2" fmla="*/ 1238878 h 4075717"/>
              <a:gd name="connsiteX3" fmla="*/ 2124755 w 3693922"/>
              <a:gd name="connsiteY3" fmla="*/ 2005097 h 4075717"/>
              <a:gd name="connsiteX4" fmla="*/ 8363 w 3693922"/>
              <a:gd name="connsiteY4" fmla="*/ 2087841 h 4075717"/>
              <a:gd name="connsiteX5" fmla="*/ 0 w 3693922"/>
              <a:gd name="connsiteY5" fmla="*/ 3911765 h 4075717"/>
              <a:gd name="connsiteX6" fmla="*/ 1844522 w 3693922"/>
              <a:gd name="connsiteY6" fmla="*/ 3833487 h 4075717"/>
              <a:gd name="connsiteX7" fmla="*/ 1844522 w 3693922"/>
              <a:gd name="connsiteY7" fmla="*/ 3838265 h 4075717"/>
              <a:gd name="connsiteX8" fmla="*/ 3592688 w 3693922"/>
              <a:gd name="connsiteY8" fmla="*/ 4075717 h 4075717"/>
              <a:gd name="connsiteX9" fmla="*/ 3627194 w 3693922"/>
              <a:gd name="connsiteY9" fmla="*/ 1784605 h 4075717"/>
              <a:gd name="connsiteX10" fmla="*/ 3460723 w 3693922"/>
              <a:gd name="connsiteY10" fmla="*/ 1641635 h 4075717"/>
              <a:gd name="connsiteX11" fmla="*/ 3686658 w 3693922"/>
              <a:gd name="connsiteY11" fmla="*/ 698595 h 4075717"/>
              <a:gd name="connsiteX12" fmla="*/ 3250449 w 3693922"/>
              <a:gd name="connsiteY12" fmla="*/ 502 h 407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693922" h="4075717">
                <a:moveTo>
                  <a:pt x="3250449" y="502"/>
                </a:moveTo>
                <a:cubicBezTo>
                  <a:pt x="3155074" y="7112"/>
                  <a:pt x="3074749" y="79316"/>
                  <a:pt x="3048144" y="236898"/>
                </a:cubicBezTo>
                <a:cubicBezTo>
                  <a:pt x="2933538" y="708418"/>
                  <a:pt x="2759995" y="895061"/>
                  <a:pt x="2596274" y="1238878"/>
                </a:cubicBezTo>
                <a:cubicBezTo>
                  <a:pt x="2412905" y="1523754"/>
                  <a:pt x="2271473" y="1671105"/>
                  <a:pt x="2124755" y="2005097"/>
                </a:cubicBezTo>
                <a:cubicBezTo>
                  <a:pt x="2022146" y="2185125"/>
                  <a:pt x="559547" y="2088967"/>
                  <a:pt x="8363" y="2087841"/>
                </a:cubicBezTo>
                <a:cubicBezTo>
                  <a:pt x="5575" y="2695816"/>
                  <a:pt x="2788" y="3303790"/>
                  <a:pt x="0" y="3911765"/>
                </a:cubicBezTo>
                <a:lnTo>
                  <a:pt x="1844522" y="3833487"/>
                </a:lnTo>
                <a:lnTo>
                  <a:pt x="1844522" y="3838265"/>
                </a:lnTo>
                <a:cubicBezTo>
                  <a:pt x="2610294" y="3974499"/>
                  <a:pt x="3103304" y="4051233"/>
                  <a:pt x="3592688" y="4075717"/>
                </a:cubicBezTo>
                <a:lnTo>
                  <a:pt x="3627194" y="1784605"/>
                </a:lnTo>
                <a:cubicBezTo>
                  <a:pt x="3485439" y="1693817"/>
                  <a:pt x="3576597" y="1766928"/>
                  <a:pt x="3460723" y="1641635"/>
                </a:cubicBezTo>
                <a:cubicBezTo>
                  <a:pt x="3400146" y="1381317"/>
                  <a:pt x="3658825" y="991658"/>
                  <a:pt x="3686658" y="698595"/>
                </a:cubicBezTo>
                <a:cubicBezTo>
                  <a:pt x="3742937" y="288881"/>
                  <a:pt x="3460274" y="-14043"/>
                  <a:pt x="3250449" y="50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F1F294D9-BA20-4ECD-A1D4-E5089608CEEB}"/>
              </a:ext>
            </a:extLst>
          </p:cNvPr>
          <p:cNvSpPr/>
          <p:nvPr/>
        </p:nvSpPr>
        <p:spPr>
          <a:xfrm>
            <a:off x="6669022" y="333794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48BA8F29-9AB0-463B-AEB0-E2C3574854A2}"/>
              </a:ext>
            </a:extLst>
          </p:cNvPr>
          <p:cNvSpPr/>
          <p:nvPr/>
        </p:nvSpPr>
        <p:spPr>
          <a:xfrm>
            <a:off x="6752333" y="3989777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60B285A2-B232-45C3-AD63-F1DD5FD25589}"/>
              </a:ext>
            </a:extLst>
          </p:cNvPr>
          <p:cNvSpPr/>
          <p:nvPr/>
        </p:nvSpPr>
        <p:spPr>
          <a:xfrm>
            <a:off x="6835644" y="4641612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327E18F4-B037-4799-B923-8B432E83FEE1}"/>
              </a:ext>
            </a:extLst>
          </p:cNvPr>
          <p:cNvSpPr/>
          <p:nvPr/>
        </p:nvSpPr>
        <p:spPr>
          <a:xfrm>
            <a:off x="6918954" y="5293448"/>
            <a:ext cx="2376264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015D1-52DC-4F63-919C-5AFAF617834E}"/>
              </a:ext>
            </a:extLst>
          </p:cNvPr>
          <p:cNvSpPr txBox="1"/>
          <p:nvPr/>
        </p:nvSpPr>
        <p:spPr>
          <a:xfrm>
            <a:off x="6947371" y="348744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DDF7C-B503-458F-B6FC-DA82A6B4E2AA}"/>
              </a:ext>
            </a:extLst>
          </p:cNvPr>
          <p:cNvSpPr txBox="1"/>
          <p:nvPr/>
        </p:nvSpPr>
        <p:spPr>
          <a:xfrm>
            <a:off x="7030682" y="4139278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9341E5-74B3-4B1C-91DD-9F3D7C73AC03}"/>
              </a:ext>
            </a:extLst>
          </p:cNvPr>
          <p:cNvSpPr txBox="1"/>
          <p:nvPr/>
        </p:nvSpPr>
        <p:spPr>
          <a:xfrm>
            <a:off x="7113993" y="4791113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1785BD-8DFE-4109-A39E-FED666903DC8}"/>
              </a:ext>
            </a:extLst>
          </p:cNvPr>
          <p:cNvSpPr txBox="1"/>
          <p:nvPr/>
        </p:nvSpPr>
        <p:spPr>
          <a:xfrm>
            <a:off x="7197303" y="5442949"/>
            <a:ext cx="1819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Your Text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87D43E-9550-46E5-81F5-3A8A87239DCF}"/>
              </a:ext>
            </a:extLst>
          </p:cNvPr>
          <p:cNvGrpSpPr/>
          <p:nvPr/>
        </p:nvGrpSpPr>
        <p:grpSpPr>
          <a:xfrm>
            <a:off x="1419698" y="3198735"/>
            <a:ext cx="4689974" cy="657567"/>
            <a:chOff x="2551705" y="4319146"/>
            <a:chExt cx="3683695" cy="65756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D0E02-77F3-4B7D-BD60-250581582CFB}"/>
                </a:ext>
              </a:extLst>
            </p:cNvPr>
            <p:cNvSpPr txBox="1"/>
            <p:nvPr/>
          </p:nvSpPr>
          <p:spPr>
            <a:xfrm>
              <a:off x="2551705" y="4515048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829D1D-70E4-4279-9DD6-BB3B638A246E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68D6F9E-7E1D-43F1-9BFC-5658D19013CA}"/>
              </a:ext>
            </a:extLst>
          </p:cNvPr>
          <p:cNvGrpSpPr/>
          <p:nvPr/>
        </p:nvGrpSpPr>
        <p:grpSpPr>
          <a:xfrm>
            <a:off x="1419698" y="3932446"/>
            <a:ext cx="4689974" cy="666620"/>
            <a:chOff x="2551705" y="4296700"/>
            <a:chExt cx="3552136" cy="66662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A72C4C4-7583-4611-8A17-8D3A97C29931}"/>
                </a:ext>
              </a:extLst>
            </p:cNvPr>
            <p:cNvSpPr txBox="1"/>
            <p:nvPr/>
          </p:nvSpPr>
          <p:spPr>
            <a:xfrm>
              <a:off x="2551706" y="4501655"/>
              <a:ext cx="35521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559E440-242C-4470-91D6-C0DC6ED6DF27}"/>
                </a:ext>
              </a:extLst>
            </p:cNvPr>
            <p:cNvSpPr txBox="1"/>
            <p:nvPr/>
          </p:nvSpPr>
          <p:spPr>
            <a:xfrm>
              <a:off x="2551705" y="4296700"/>
              <a:ext cx="35521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92EAFA1-31FB-4412-B70E-27D16DF8F0B5}"/>
              </a:ext>
            </a:extLst>
          </p:cNvPr>
          <p:cNvGrpSpPr/>
          <p:nvPr/>
        </p:nvGrpSpPr>
        <p:grpSpPr>
          <a:xfrm>
            <a:off x="1419698" y="4675202"/>
            <a:ext cx="4689978" cy="675673"/>
            <a:chOff x="2551704" y="4319146"/>
            <a:chExt cx="2894333" cy="67567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C4F4B32-C829-4A45-A158-83E04434710D}"/>
                </a:ext>
              </a:extLst>
            </p:cNvPr>
            <p:cNvSpPr txBox="1"/>
            <p:nvPr/>
          </p:nvSpPr>
          <p:spPr>
            <a:xfrm>
              <a:off x="2551705" y="4533154"/>
              <a:ext cx="2894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F4EBE1-68B5-4181-83D2-9949FE9809C4}"/>
                </a:ext>
              </a:extLst>
            </p:cNvPr>
            <p:cNvSpPr txBox="1"/>
            <p:nvPr/>
          </p:nvSpPr>
          <p:spPr>
            <a:xfrm>
              <a:off x="2551704" y="4319146"/>
              <a:ext cx="2885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AF1295-A2D4-433D-B7E6-04D192D9C3B9}"/>
              </a:ext>
            </a:extLst>
          </p:cNvPr>
          <p:cNvGrpSpPr/>
          <p:nvPr/>
        </p:nvGrpSpPr>
        <p:grpSpPr>
          <a:xfrm>
            <a:off x="1419700" y="5427016"/>
            <a:ext cx="4676301" cy="675673"/>
            <a:chOff x="2729835" y="4319146"/>
            <a:chExt cx="2208570" cy="67567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E57B3D-0282-4715-B237-32AA589617D4}"/>
                </a:ext>
              </a:extLst>
            </p:cNvPr>
            <p:cNvSpPr txBox="1"/>
            <p:nvPr/>
          </p:nvSpPr>
          <p:spPr>
            <a:xfrm>
              <a:off x="2729838" y="4533154"/>
              <a:ext cx="22085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0A0E20C-675F-476E-AC2E-02AF679016F7}"/>
                </a:ext>
              </a:extLst>
            </p:cNvPr>
            <p:cNvSpPr txBox="1"/>
            <p:nvPr/>
          </p:nvSpPr>
          <p:spPr>
            <a:xfrm>
              <a:off x="2729835" y="4319146"/>
              <a:ext cx="22085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AB107E1-D7B5-4EA5-BBF8-E4D44477F80F}"/>
              </a:ext>
            </a:extLst>
          </p:cNvPr>
          <p:cNvGrpSpPr/>
          <p:nvPr/>
        </p:nvGrpSpPr>
        <p:grpSpPr>
          <a:xfrm>
            <a:off x="9511242" y="4320390"/>
            <a:ext cx="1279840" cy="915071"/>
            <a:chOff x="3233964" y="1954419"/>
            <a:chExt cx="1400519" cy="915071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0193A7-318E-4641-B368-0679F2241810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Add Text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263ACF-6D8B-4B51-BDBF-112099669799}"/>
                </a:ext>
              </a:extLst>
            </p:cNvPr>
            <p:cNvSpPr txBox="1"/>
            <p:nvPr/>
          </p:nvSpPr>
          <p:spPr>
            <a:xfrm>
              <a:off x="3233964" y="2223159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Simple PowerPoint 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265BFF-2B9A-4B82-98D4-DA1A35D0EB0D}"/>
              </a:ext>
            </a:extLst>
          </p:cNvPr>
          <p:cNvGrpSpPr/>
          <p:nvPr/>
        </p:nvGrpSpPr>
        <p:grpSpPr>
          <a:xfrm>
            <a:off x="1038057" y="1829134"/>
            <a:ext cx="6547813" cy="1107996"/>
            <a:chOff x="2551704" y="4283314"/>
            <a:chExt cx="2360407" cy="110799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4E1A225-8740-4878-9C48-29715D993D1A}"/>
                </a:ext>
              </a:extLst>
            </p:cNvPr>
            <p:cNvSpPr txBox="1"/>
            <p:nvPr/>
          </p:nvSpPr>
          <p:spPr>
            <a:xfrm>
              <a:off x="2551706" y="4560313"/>
              <a:ext cx="2357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photos. Get a modern PowerPoint  Presentation that is beautifully designed.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E41839-F7F1-497B-BC31-496407CE2765}"/>
                </a:ext>
              </a:extLst>
            </p:cNvPr>
            <p:cNvSpPr txBox="1"/>
            <p:nvPr/>
          </p:nvSpPr>
          <p:spPr>
            <a:xfrm>
              <a:off x="2551704" y="4283314"/>
              <a:ext cx="23604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F5D1CA-F86D-4549-BC2A-D8E9DE0BE62D}"/>
              </a:ext>
            </a:extLst>
          </p:cNvPr>
          <p:cNvSpPr/>
          <p:nvPr/>
        </p:nvSpPr>
        <p:spPr>
          <a:xfrm>
            <a:off x="942555" y="3347498"/>
            <a:ext cx="386384" cy="3600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01</a:t>
            </a:r>
            <a:endParaRPr lang="ko-KR" altLang="en-US" sz="1200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B5D91D-CEA2-4A1A-BE7F-748B27E5A0D0}"/>
              </a:ext>
            </a:extLst>
          </p:cNvPr>
          <p:cNvSpPr/>
          <p:nvPr/>
        </p:nvSpPr>
        <p:spPr>
          <a:xfrm>
            <a:off x="942555" y="4093276"/>
            <a:ext cx="386384" cy="3600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02</a:t>
            </a:r>
            <a:endParaRPr lang="ko-KR" altLang="en-US" sz="12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AA9D6DB-8CC9-422F-AF96-0F245EF4D801}"/>
              </a:ext>
            </a:extLst>
          </p:cNvPr>
          <p:cNvSpPr/>
          <p:nvPr/>
        </p:nvSpPr>
        <p:spPr>
          <a:xfrm>
            <a:off x="942555" y="4839054"/>
            <a:ext cx="386384" cy="3600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03</a:t>
            </a:r>
            <a:endParaRPr lang="ko-KR" altLang="en-US" sz="12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FAF1E5-E364-45DB-A455-B3E181292B38}"/>
              </a:ext>
            </a:extLst>
          </p:cNvPr>
          <p:cNvSpPr/>
          <p:nvPr/>
        </p:nvSpPr>
        <p:spPr>
          <a:xfrm>
            <a:off x="942555" y="5584831"/>
            <a:ext cx="386384" cy="3600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04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4B6734-6C91-49F7-B2F4-F2E409B4910B}"/>
              </a:ext>
            </a:extLst>
          </p:cNvPr>
          <p:cNvSpPr txBox="1"/>
          <p:nvPr/>
        </p:nvSpPr>
        <p:spPr>
          <a:xfrm>
            <a:off x="7899281" y="457560"/>
            <a:ext cx="3651467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cs typeface="Arial" pitchFamily="34" charset="0"/>
              </a:rPr>
              <a:t>S</a:t>
            </a:r>
            <a:r>
              <a:rPr lang="en-US" altLang="ko-KR" sz="4800" b="1" dirty="0">
                <a:cs typeface="Arial" pitchFamily="34" charset="0"/>
              </a:rPr>
              <a:t>LIDE</a:t>
            </a:r>
            <a:endParaRPr lang="ko-KR" altLang="en-US" sz="4800" b="1" dirty="0"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31EB3D-5355-4EBA-8522-F003543EA4F5}"/>
              </a:ext>
            </a:extLst>
          </p:cNvPr>
          <p:cNvSpPr txBox="1"/>
          <p:nvPr/>
        </p:nvSpPr>
        <p:spPr>
          <a:xfrm>
            <a:off x="8643570" y="2905364"/>
            <a:ext cx="2907178" cy="43088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1100" dirty="0">
                <a:cs typeface="Arial" pitchFamily="34" charset="0"/>
              </a:rPr>
              <a:t>L</a:t>
            </a:r>
            <a:r>
              <a:rPr lang="en-US" altLang="ko-KR" sz="1100" dirty="0">
                <a:cs typeface="Arial" pitchFamily="34" charset="0"/>
              </a:rPr>
              <a:t>OREM IPSUM DOLOR SIT AMET,</a:t>
            </a:r>
          </a:p>
          <a:p>
            <a:pPr algn="r"/>
            <a:r>
              <a:rPr lang="en-US" altLang="ko-KR" sz="1100" dirty="0">
                <a:cs typeface="Arial" pitchFamily="34" charset="0"/>
              </a:rPr>
              <a:t>CU USU AGAM INTEGRE IMPEDIT.</a:t>
            </a:r>
            <a:endParaRPr lang="ko-KR" altLang="en-US" sz="1100" dirty="0"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FEF866-51FB-4F0C-AEC1-8ED8A2F7D730}"/>
              </a:ext>
            </a:extLst>
          </p:cNvPr>
          <p:cNvSpPr txBox="1"/>
          <p:nvPr/>
        </p:nvSpPr>
        <p:spPr>
          <a:xfrm>
            <a:off x="8643569" y="2144542"/>
            <a:ext cx="29071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2400" dirty="0">
                <a:solidFill>
                  <a:schemeClr val="accent3"/>
                </a:solidFill>
                <a:cs typeface="Arial" pitchFamily="34" charset="0"/>
              </a:rPr>
              <a:t>L</a:t>
            </a:r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OREM IPSUM</a:t>
            </a:r>
          </a:p>
          <a:p>
            <a:pPr algn="r"/>
            <a:r>
              <a:rPr lang="en-US" altLang="ko-KR" sz="2400" dirty="0">
                <a:solidFill>
                  <a:schemeClr val="accent3"/>
                </a:solidFill>
                <a:cs typeface="Arial" pitchFamily="34" charset="0"/>
              </a:rPr>
              <a:t>DOLOR SIT AMET, </a:t>
            </a:r>
            <a:endParaRPr lang="ko-KR" altLang="en-US" sz="2400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49EE15-1AD8-4FC9-B69A-4524F672F528}"/>
              </a:ext>
            </a:extLst>
          </p:cNvPr>
          <p:cNvSpPr txBox="1"/>
          <p:nvPr/>
        </p:nvSpPr>
        <p:spPr>
          <a:xfrm>
            <a:off x="9431382" y="3571821"/>
            <a:ext cx="21193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Easy to change colors, photos and Text.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4ECD3A8E-3D24-45F3-923B-241DA56FEDA6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C530AB-080D-4B6A-B293-D8ACD984E065}"/>
              </a:ext>
            </a:extLst>
          </p:cNvPr>
          <p:cNvSpPr/>
          <p:nvPr/>
        </p:nvSpPr>
        <p:spPr>
          <a:xfrm>
            <a:off x="239350" y="247651"/>
            <a:ext cx="3316651" cy="104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CEC09324-AB19-4B9B-B3F2-1CAD7A4885D9}"/>
              </a:ext>
            </a:extLst>
          </p:cNvPr>
          <p:cNvSpPr txBox="1">
            <a:spLocks/>
          </p:cNvSpPr>
          <p:nvPr/>
        </p:nvSpPr>
        <p:spPr>
          <a:xfrm>
            <a:off x="685280" y="331788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469F3D-85FD-4C94-82ED-6C1C9608FD9C}"/>
              </a:ext>
            </a:extLst>
          </p:cNvPr>
          <p:cNvSpPr txBox="1"/>
          <p:nvPr/>
        </p:nvSpPr>
        <p:spPr>
          <a:xfrm>
            <a:off x="685280" y="209152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3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3"/>
                </a:solidFill>
              </a:rPr>
              <a:t>PPT Presentation</a:t>
            </a:r>
            <a:endParaRPr lang="ko-KR" altLang="en-US" sz="20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111F0B-52EE-4E4A-8437-A1FFD6DA43DB}"/>
              </a:ext>
            </a:extLst>
          </p:cNvPr>
          <p:cNvSpPr txBox="1"/>
          <p:nvPr/>
        </p:nvSpPr>
        <p:spPr>
          <a:xfrm>
            <a:off x="685279" y="3173243"/>
            <a:ext cx="2601660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1A1200-DF1A-411E-A364-39E1ADED1C3C}"/>
              </a:ext>
            </a:extLst>
          </p:cNvPr>
          <p:cNvGrpSpPr/>
          <p:nvPr/>
        </p:nvGrpSpPr>
        <p:grpSpPr>
          <a:xfrm>
            <a:off x="7054363" y="901600"/>
            <a:ext cx="1771864" cy="4822196"/>
            <a:chOff x="5287114" y="1124744"/>
            <a:chExt cx="1613972" cy="4392488"/>
          </a:xfrm>
        </p:grpSpPr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67FDF2C8-9131-4C78-9AEC-913A0925E39F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0D83FA61-F19A-428F-8DA2-306AB34896AD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FFC14B8F-473F-4371-803C-E0471E56EB15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0" name="Frame 9">
              <a:extLst>
                <a:ext uri="{FF2B5EF4-FFF2-40B4-BE49-F238E27FC236}">
                  <a16:creationId xmlns:a16="http://schemas.microsoft.com/office/drawing/2014/main" id="{37A6A4E0-D5E2-4505-B648-506BF90B3C86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Frame 10">
              <a:extLst>
                <a:ext uri="{FF2B5EF4-FFF2-40B4-BE49-F238E27FC236}">
                  <a16:creationId xmlns:a16="http://schemas.microsoft.com/office/drawing/2014/main" id="{6096EA65-BDFD-4B06-AD92-6AF39949E77C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12" name="Frame 11">
              <a:extLst>
                <a:ext uri="{FF2B5EF4-FFF2-40B4-BE49-F238E27FC236}">
                  <a16:creationId xmlns:a16="http://schemas.microsoft.com/office/drawing/2014/main" id="{31671A84-A4B3-4A11-929A-D594A293548D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853BFD4-7AD0-4648-9D18-A3A448D5781E}"/>
              </a:ext>
            </a:extLst>
          </p:cNvPr>
          <p:cNvGrpSpPr/>
          <p:nvPr/>
        </p:nvGrpSpPr>
        <p:grpSpPr>
          <a:xfrm>
            <a:off x="4308232" y="1387870"/>
            <a:ext cx="2230259" cy="708591"/>
            <a:chOff x="5210294" y="837292"/>
            <a:chExt cx="1750034" cy="51056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3C01295-B622-4B1F-9CC3-5F7454541142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0C22E81-4907-41DC-8A84-624A9D31CD2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3C5BD58E-9501-4C5C-977E-25B5E5D0BF26}"/>
              </a:ext>
            </a:extLst>
          </p:cNvPr>
          <p:cNvSpPr txBox="1"/>
          <p:nvPr/>
        </p:nvSpPr>
        <p:spPr>
          <a:xfrm>
            <a:off x="6881018" y="1911310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169785-F324-4C43-B334-BB42C2A45E1D}"/>
              </a:ext>
            </a:extLst>
          </p:cNvPr>
          <p:cNvSpPr txBox="1"/>
          <p:nvPr/>
        </p:nvSpPr>
        <p:spPr>
          <a:xfrm>
            <a:off x="6881018" y="2621182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08A510-E0FB-4E1A-9FD5-BEF2E271E5CA}"/>
              </a:ext>
            </a:extLst>
          </p:cNvPr>
          <p:cNvSpPr txBox="1"/>
          <p:nvPr/>
        </p:nvSpPr>
        <p:spPr>
          <a:xfrm>
            <a:off x="6881018" y="3331054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B6D0F2-7DED-493A-AC52-698341F1E29A}"/>
              </a:ext>
            </a:extLst>
          </p:cNvPr>
          <p:cNvSpPr txBox="1"/>
          <p:nvPr/>
        </p:nvSpPr>
        <p:spPr>
          <a:xfrm>
            <a:off x="6881018" y="4040926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4C917-0B65-4892-A1BB-B5D328AE9408}"/>
              </a:ext>
            </a:extLst>
          </p:cNvPr>
          <p:cNvSpPr txBox="1"/>
          <p:nvPr/>
        </p:nvSpPr>
        <p:spPr>
          <a:xfrm>
            <a:off x="6881018" y="4750798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C98E1BB-B47D-49EC-A8F6-2C57CC81DBD5}"/>
              </a:ext>
            </a:extLst>
          </p:cNvPr>
          <p:cNvSpPr txBox="1"/>
          <p:nvPr/>
        </p:nvSpPr>
        <p:spPr>
          <a:xfrm>
            <a:off x="6881018" y="5460671"/>
            <a:ext cx="142545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8D9653C-4970-4E3B-92C9-BF2B2A33FFBF}"/>
              </a:ext>
            </a:extLst>
          </p:cNvPr>
          <p:cNvGrpSpPr/>
          <p:nvPr/>
        </p:nvGrpSpPr>
        <p:grpSpPr>
          <a:xfrm>
            <a:off x="4308232" y="2752020"/>
            <a:ext cx="2230259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E85987-193F-4C2E-BCBE-D9E9FA95365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CCDE72-AD39-4276-9DC0-CF4C1EB9062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6C3B6EA-F903-4187-98A4-64A4B22BDAA6}"/>
              </a:ext>
            </a:extLst>
          </p:cNvPr>
          <p:cNvGrpSpPr/>
          <p:nvPr/>
        </p:nvGrpSpPr>
        <p:grpSpPr>
          <a:xfrm>
            <a:off x="4308232" y="4116170"/>
            <a:ext cx="2230259" cy="708591"/>
            <a:chOff x="5210294" y="837292"/>
            <a:chExt cx="1750034" cy="51056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95CBC5D-4FF7-45E5-B9BD-4225EFC0742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0B3D903-36B6-4A8C-9903-F83A47147EA4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299700D-E752-43DB-A489-1D44E9CA3FBE}"/>
              </a:ext>
            </a:extLst>
          </p:cNvPr>
          <p:cNvGrpSpPr/>
          <p:nvPr/>
        </p:nvGrpSpPr>
        <p:grpSpPr>
          <a:xfrm>
            <a:off x="9321736" y="2069946"/>
            <a:ext cx="208188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D497647-B053-40EB-A5E0-CB4F7D40E62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1C1479-998C-451C-BDCC-74EF1AE732A2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EF9A283-A1D5-454E-A716-CE180F943095}"/>
              </a:ext>
            </a:extLst>
          </p:cNvPr>
          <p:cNvGrpSpPr/>
          <p:nvPr/>
        </p:nvGrpSpPr>
        <p:grpSpPr>
          <a:xfrm>
            <a:off x="9321736" y="3434096"/>
            <a:ext cx="208188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6450B87-0EAF-4C6F-8E8C-BD7B4F19B5E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2ADBF2A-9244-4114-A67E-BEB9A95B50E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501337-1E30-43E2-9E04-08250867044E}"/>
              </a:ext>
            </a:extLst>
          </p:cNvPr>
          <p:cNvGrpSpPr/>
          <p:nvPr/>
        </p:nvGrpSpPr>
        <p:grpSpPr>
          <a:xfrm>
            <a:off x="9321736" y="4798246"/>
            <a:ext cx="2081887" cy="708590"/>
            <a:chOff x="5210294" y="837292"/>
            <a:chExt cx="1750034" cy="51056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1F1471C-EFD2-43AF-B4D8-CE317FB8AF07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CF71C9B-1961-4A53-A85E-D3FAF64D491B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1B6EF7C-EA30-4E41-92B3-14303966390D}"/>
              </a:ext>
            </a:extLst>
          </p:cNvPr>
          <p:cNvGrpSpPr/>
          <p:nvPr/>
        </p:nvGrpSpPr>
        <p:grpSpPr>
          <a:xfrm>
            <a:off x="899501" y="1838528"/>
            <a:ext cx="5677931" cy="671825"/>
            <a:chOff x="-475010" y="1129566"/>
            <a:chExt cx="4240324" cy="671825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38957D4-DCEF-41BD-836B-2F4336EE5F24}"/>
                </a:ext>
              </a:extLst>
            </p:cNvPr>
            <p:cNvSpPr txBox="1"/>
            <p:nvPr/>
          </p:nvSpPr>
          <p:spPr>
            <a:xfrm>
              <a:off x="-475009" y="1129566"/>
              <a:ext cx="4240323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2852976-92E9-4F46-9BD4-5E126AAD3707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483BB67-407A-45EE-A119-B423B9ED0AD4}"/>
              </a:ext>
            </a:extLst>
          </p:cNvPr>
          <p:cNvGrpSpPr/>
          <p:nvPr/>
        </p:nvGrpSpPr>
        <p:grpSpPr>
          <a:xfrm>
            <a:off x="899501" y="3010092"/>
            <a:ext cx="5659139" cy="671825"/>
            <a:chOff x="-475010" y="1129566"/>
            <a:chExt cx="4226290" cy="67182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17FED2-204F-468C-8EE7-D79CD81EB908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676264-8C43-4E6D-B897-6DC8A36A2E01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1D50522-3843-4B69-A0C2-0D9D603DF628}"/>
              </a:ext>
            </a:extLst>
          </p:cNvPr>
          <p:cNvGrpSpPr/>
          <p:nvPr/>
        </p:nvGrpSpPr>
        <p:grpSpPr>
          <a:xfrm>
            <a:off x="899501" y="4181654"/>
            <a:ext cx="5659139" cy="671825"/>
            <a:chOff x="-475010" y="1129566"/>
            <a:chExt cx="4226290" cy="67182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3094813-D464-4261-BF18-748AA818A2DE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A3F8B4-7E21-4497-937E-7535226DBE0B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C385751-E550-45A0-979C-3DBABA970932}"/>
              </a:ext>
            </a:extLst>
          </p:cNvPr>
          <p:cNvGrpSpPr/>
          <p:nvPr/>
        </p:nvGrpSpPr>
        <p:grpSpPr>
          <a:xfrm>
            <a:off x="899501" y="5353218"/>
            <a:ext cx="5659139" cy="671825"/>
            <a:chOff x="-475010" y="1129566"/>
            <a:chExt cx="4226290" cy="67182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2ECDDB-D7C7-4443-B9E2-BFA26A5C74B1}"/>
                </a:ext>
              </a:extLst>
            </p:cNvPr>
            <p:cNvSpPr txBox="1"/>
            <p:nvPr/>
          </p:nvSpPr>
          <p:spPr>
            <a:xfrm>
              <a:off x="-475010" y="1129566"/>
              <a:ext cx="42227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5A82568-BCC7-473D-B805-114D4EF1671C}"/>
                </a:ext>
              </a:extLst>
            </p:cNvPr>
            <p:cNvSpPr txBox="1"/>
            <p:nvPr/>
          </p:nvSpPr>
          <p:spPr>
            <a:xfrm>
              <a:off x="-475010" y="1339726"/>
              <a:ext cx="42262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7C67ECB-A4BB-424C-9983-7AA632AD6988}"/>
              </a:ext>
            </a:extLst>
          </p:cNvPr>
          <p:cNvSpPr/>
          <p:nvPr/>
        </p:nvSpPr>
        <p:spPr>
          <a:xfrm rot="18790520">
            <a:off x="9769995" y="3478105"/>
            <a:ext cx="864968" cy="864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B7D82-37F2-426D-AF5A-F81761BCB129}"/>
              </a:ext>
            </a:extLst>
          </p:cNvPr>
          <p:cNvSpPr/>
          <p:nvPr/>
        </p:nvSpPr>
        <p:spPr>
          <a:xfrm rot="18790520">
            <a:off x="7520344" y="3476431"/>
            <a:ext cx="864968" cy="864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56E09C-C884-4354-982C-2EE2EE389CA5}"/>
              </a:ext>
            </a:extLst>
          </p:cNvPr>
          <p:cNvSpPr/>
          <p:nvPr/>
        </p:nvSpPr>
        <p:spPr>
          <a:xfrm rot="18900000">
            <a:off x="8644332" y="2352442"/>
            <a:ext cx="864968" cy="864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5584F0-E5F8-450E-8142-7489D2448C6F}"/>
              </a:ext>
            </a:extLst>
          </p:cNvPr>
          <p:cNvSpPr/>
          <p:nvPr/>
        </p:nvSpPr>
        <p:spPr>
          <a:xfrm rot="18790520">
            <a:off x="8646007" y="4602094"/>
            <a:ext cx="864968" cy="864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9" name="Frame 18">
            <a:extLst>
              <a:ext uri="{FF2B5EF4-FFF2-40B4-BE49-F238E27FC236}">
                <a16:creationId xmlns:a16="http://schemas.microsoft.com/office/drawing/2014/main" id="{DBED562F-F8E9-42E4-9026-7C2F1C8F714B}"/>
              </a:ext>
            </a:extLst>
          </p:cNvPr>
          <p:cNvSpPr/>
          <p:nvPr/>
        </p:nvSpPr>
        <p:spPr>
          <a:xfrm rot="2700000">
            <a:off x="8366086" y="2074195"/>
            <a:ext cx="1421465" cy="1421465"/>
          </a:xfrm>
          <a:prstGeom prst="fram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0" name="Frame 19">
            <a:extLst>
              <a:ext uri="{FF2B5EF4-FFF2-40B4-BE49-F238E27FC236}">
                <a16:creationId xmlns:a16="http://schemas.microsoft.com/office/drawing/2014/main" id="{2D53EEDF-EB20-46D0-8A92-AE47DAE00BF8}"/>
              </a:ext>
            </a:extLst>
          </p:cNvPr>
          <p:cNvSpPr/>
          <p:nvPr/>
        </p:nvSpPr>
        <p:spPr>
          <a:xfrm rot="2700000">
            <a:off x="9491749" y="3199858"/>
            <a:ext cx="1421465" cy="1421465"/>
          </a:xfrm>
          <a:prstGeom prst="fram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Frame 20">
            <a:extLst>
              <a:ext uri="{FF2B5EF4-FFF2-40B4-BE49-F238E27FC236}">
                <a16:creationId xmlns:a16="http://schemas.microsoft.com/office/drawing/2014/main" id="{010186BA-15D3-4998-B9DE-CCC4965F7CB3}"/>
              </a:ext>
            </a:extLst>
          </p:cNvPr>
          <p:cNvSpPr/>
          <p:nvPr/>
        </p:nvSpPr>
        <p:spPr>
          <a:xfrm rot="2700000">
            <a:off x="7242097" y="3198184"/>
            <a:ext cx="1421465" cy="1421465"/>
          </a:xfrm>
          <a:prstGeom prst="fram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CC0BBE83-2122-4D33-9945-289EDB2A45E8}"/>
              </a:ext>
            </a:extLst>
          </p:cNvPr>
          <p:cNvSpPr/>
          <p:nvPr/>
        </p:nvSpPr>
        <p:spPr>
          <a:xfrm rot="2700000">
            <a:off x="8367760" y="4323847"/>
            <a:ext cx="1421465" cy="1421465"/>
          </a:xfrm>
          <a:prstGeom prst="fram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44DFF67-4283-4E24-9C1F-CA5E18A8FC83}"/>
              </a:ext>
            </a:extLst>
          </p:cNvPr>
          <p:cNvSpPr/>
          <p:nvPr/>
        </p:nvSpPr>
        <p:spPr>
          <a:xfrm rot="2700000">
            <a:off x="8474232" y="3327404"/>
            <a:ext cx="1188554" cy="118855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63DBB-C0BD-4799-A0F4-C7FADA98F25E}"/>
              </a:ext>
            </a:extLst>
          </p:cNvPr>
          <p:cNvSpPr txBox="1"/>
          <p:nvPr/>
        </p:nvSpPr>
        <p:spPr>
          <a:xfrm>
            <a:off x="7412828" y="3457876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S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FB12D6-142B-4E70-A9FC-73A04E778639}"/>
              </a:ext>
            </a:extLst>
          </p:cNvPr>
          <p:cNvSpPr txBox="1"/>
          <p:nvPr/>
        </p:nvSpPr>
        <p:spPr>
          <a:xfrm>
            <a:off x="8536816" y="2384334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W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1446098-B761-4C30-901C-81FDF8A8E194}"/>
              </a:ext>
            </a:extLst>
          </p:cNvPr>
          <p:cNvSpPr txBox="1"/>
          <p:nvPr/>
        </p:nvSpPr>
        <p:spPr>
          <a:xfrm>
            <a:off x="9662479" y="3436250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O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5E0A08-542C-444F-A213-08DE06FD6C61}"/>
              </a:ext>
            </a:extLst>
          </p:cNvPr>
          <p:cNvSpPr txBox="1"/>
          <p:nvPr/>
        </p:nvSpPr>
        <p:spPr>
          <a:xfrm>
            <a:off x="8536816" y="4570878"/>
            <a:ext cx="108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>
                <a:solidFill>
                  <a:schemeClr val="bg1"/>
                </a:solidFill>
                <a:cs typeface="Arial" pitchFamily="34" charset="0"/>
              </a:rPr>
              <a:t>T</a:t>
            </a:r>
            <a:endParaRPr lang="ko-KR" altLang="en-US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FC998-7179-4D00-8476-B46B496858C1}"/>
              </a:ext>
            </a:extLst>
          </p:cNvPr>
          <p:cNvSpPr txBox="1"/>
          <p:nvPr/>
        </p:nvSpPr>
        <p:spPr>
          <a:xfrm>
            <a:off x="8434645" y="3683376"/>
            <a:ext cx="12876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SWOT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00E5E-316B-CF23-1A32-3335893E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866584F9-8110-D7D3-43C8-E2D11B51B7AD}"/>
              </a:ext>
            </a:extLst>
          </p:cNvPr>
          <p:cNvGrpSpPr/>
          <p:nvPr/>
        </p:nvGrpSpPr>
        <p:grpSpPr>
          <a:xfrm flipH="1">
            <a:off x="7623109" y="3294664"/>
            <a:ext cx="4786932" cy="4192741"/>
            <a:chOff x="1070741" y="2355612"/>
            <a:chExt cx="3613027" cy="2331169"/>
          </a:xfrm>
        </p:grpSpPr>
        <p:sp>
          <p:nvSpPr>
            <p:cNvPr id="40" name="Freeform 2">
              <a:extLst>
                <a:ext uri="{FF2B5EF4-FFF2-40B4-BE49-F238E27FC236}">
                  <a16:creationId xmlns:a16="http://schemas.microsoft.com/office/drawing/2014/main" id="{9397F977-BA49-830D-2A55-9825D154C600}"/>
                </a:ext>
              </a:extLst>
            </p:cNvPr>
            <p:cNvSpPr/>
            <p:nvPr/>
          </p:nvSpPr>
          <p:spPr>
            <a:xfrm>
              <a:off x="2216184" y="2716811"/>
              <a:ext cx="2467584" cy="17227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502C42D-3C0D-BB8D-E7B3-E2D37F338663}"/>
                </a:ext>
              </a:extLst>
            </p:cNvPr>
            <p:cNvGrpSpPr/>
            <p:nvPr/>
          </p:nvGrpSpPr>
          <p:grpSpPr>
            <a:xfrm rot="3660000">
              <a:off x="1772640" y="2273771"/>
              <a:ext cx="112390" cy="1065317"/>
              <a:chOff x="1039691" y="2468855"/>
              <a:chExt cx="190176" cy="1802639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AF0C1F0C-8FC9-66A0-1422-8FE5DC4918DB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B3AFCF5-AACB-B53F-2F24-E267FC294547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E28948E-5DBD-3EC7-6165-3B167DDF5080}"/>
                </a:ext>
              </a:extLst>
            </p:cNvPr>
            <p:cNvGrpSpPr/>
            <p:nvPr/>
          </p:nvGrpSpPr>
          <p:grpSpPr>
            <a:xfrm>
              <a:off x="1314845" y="3097544"/>
              <a:ext cx="136170" cy="1065354"/>
              <a:chOff x="1093356" y="2490394"/>
              <a:chExt cx="230413" cy="1802702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36DA838-108F-968E-04DE-CA144902C247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574B70E-F844-5716-F984-F0CA8F4E5BD2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E186BFF-343D-ED5E-22B5-00E8BD9A9C10}"/>
                </a:ext>
              </a:extLst>
            </p:cNvPr>
            <p:cNvGrpSpPr/>
            <p:nvPr/>
          </p:nvGrpSpPr>
          <p:grpSpPr>
            <a:xfrm>
              <a:off x="1243434" y="2957732"/>
              <a:ext cx="279625" cy="279625"/>
              <a:chOff x="3275856" y="4077072"/>
              <a:chExt cx="504056" cy="5040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5BE3CE63-3EE1-15A6-0DD0-E244904DCD24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06FC4B26-98FD-83D1-205E-6F7672046367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44" name="Rounded Rectangle 14">
              <a:extLst>
                <a:ext uri="{FF2B5EF4-FFF2-40B4-BE49-F238E27FC236}">
                  <a16:creationId xmlns:a16="http://schemas.microsoft.com/office/drawing/2014/main" id="{BD3C96BA-1BD5-61C6-6CB4-602E2CCBA627}"/>
                </a:ext>
              </a:extLst>
            </p:cNvPr>
            <p:cNvSpPr/>
            <p:nvPr/>
          </p:nvSpPr>
          <p:spPr>
            <a:xfrm rot="19957432">
              <a:off x="2045380" y="2355612"/>
              <a:ext cx="598917" cy="568478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45" name="Diagonal Stripe 44">
              <a:extLst>
                <a:ext uri="{FF2B5EF4-FFF2-40B4-BE49-F238E27FC236}">
                  <a16:creationId xmlns:a16="http://schemas.microsoft.com/office/drawing/2014/main" id="{3250A7AB-7693-26E1-59EA-C02F5D404ED7}"/>
                </a:ext>
              </a:extLst>
            </p:cNvPr>
            <p:cNvSpPr/>
            <p:nvPr/>
          </p:nvSpPr>
          <p:spPr>
            <a:xfrm rot="2700000">
              <a:off x="1070741" y="4062402"/>
              <a:ext cx="624379" cy="624379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58ADA4-BE56-F4DF-F2C1-39E92E8BED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TUJUAN PENELITIAN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57D684B-C978-90C3-4F68-68562E05AEBF}"/>
              </a:ext>
            </a:extLst>
          </p:cNvPr>
          <p:cNvGrpSpPr/>
          <p:nvPr/>
        </p:nvGrpSpPr>
        <p:grpSpPr>
          <a:xfrm>
            <a:off x="8817334" y="4728132"/>
            <a:ext cx="2122406" cy="1866023"/>
            <a:chOff x="3983887" y="4061275"/>
            <a:chExt cx="2122406" cy="186602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48082A2-3C36-F792-D263-1BB64CBA4BE9}"/>
                </a:ext>
              </a:extLst>
            </p:cNvPr>
            <p:cNvGrpSpPr/>
            <p:nvPr/>
          </p:nvGrpSpPr>
          <p:grpSpPr>
            <a:xfrm>
              <a:off x="3983887" y="5358975"/>
              <a:ext cx="2049157" cy="568323"/>
              <a:chOff x="3622676" y="3492499"/>
              <a:chExt cx="2575763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7" name="Freeform 15">
                <a:extLst>
                  <a:ext uri="{FF2B5EF4-FFF2-40B4-BE49-F238E27FC236}">
                    <a16:creationId xmlns:a16="http://schemas.microsoft.com/office/drawing/2014/main" id="{061851AB-ADAB-46EB-54F4-518892EEDB15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763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2985"/>
                  <a:gd name="connsiteY0" fmla="*/ 0 h 714375"/>
                  <a:gd name="connsiteX1" fmla="*/ 6350 w 2572985"/>
                  <a:gd name="connsiteY1" fmla="*/ 177800 h 714375"/>
                  <a:gd name="connsiteX2" fmla="*/ 9525 w 2572985"/>
                  <a:gd name="connsiteY2" fmla="*/ 266700 h 714375"/>
                  <a:gd name="connsiteX3" fmla="*/ 2460625 w 2572985"/>
                  <a:gd name="connsiteY3" fmla="*/ 273050 h 714375"/>
                  <a:gd name="connsiteX4" fmla="*/ 2457450 w 2572985"/>
                  <a:gd name="connsiteY4" fmla="*/ 587375 h 714375"/>
                  <a:gd name="connsiteX5" fmla="*/ 66675 w 2572985"/>
                  <a:gd name="connsiteY5" fmla="*/ 590550 h 714375"/>
                  <a:gd name="connsiteX6" fmla="*/ 88900 w 2572985"/>
                  <a:gd name="connsiteY6" fmla="*/ 593725 h 714375"/>
                  <a:gd name="connsiteX7" fmla="*/ 92075 w 2572985"/>
                  <a:gd name="connsiteY7" fmla="*/ 546100 h 714375"/>
                  <a:gd name="connsiteX8" fmla="*/ 0 w 2572985"/>
                  <a:gd name="connsiteY8" fmla="*/ 619125 h 714375"/>
                  <a:gd name="connsiteX9" fmla="*/ 6350 w 2572985"/>
                  <a:gd name="connsiteY9" fmla="*/ 714375 h 714375"/>
                  <a:gd name="connsiteX10" fmla="*/ 2565400 w 2572985"/>
                  <a:gd name="connsiteY10" fmla="*/ 714375 h 714375"/>
                  <a:gd name="connsiteX11" fmla="*/ 2565567 w 2572985"/>
                  <a:gd name="connsiteY11" fmla="*/ 205427 h 714375"/>
                  <a:gd name="connsiteX12" fmla="*/ 2295525 w 2572985"/>
                  <a:gd name="connsiteY12" fmla="*/ 0 h 714375"/>
                  <a:gd name="connsiteX13" fmla="*/ 225425 w 2572985"/>
                  <a:gd name="connsiteY13" fmla="*/ 0 h 714375"/>
                  <a:gd name="connsiteX0" fmla="*/ 225425 w 2575763"/>
                  <a:gd name="connsiteY0" fmla="*/ 0 h 714375"/>
                  <a:gd name="connsiteX1" fmla="*/ 6350 w 2575763"/>
                  <a:gd name="connsiteY1" fmla="*/ 177800 h 714375"/>
                  <a:gd name="connsiteX2" fmla="*/ 9525 w 2575763"/>
                  <a:gd name="connsiteY2" fmla="*/ 266700 h 714375"/>
                  <a:gd name="connsiteX3" fmla="*/ 2460625 w 2575763"/>
                  <a:gd name="connsiteY3" fmla="*/ 273050 h 714375"/>
                  <a:gd name="connsiteX4" fmla="*/ 2457450 w 2575763"/>
                  <a:gd name="connsiteY4" fmla="*/ 587375 h 714375"/>
                  <a:gd name="connsiteX5" fmla="*/ 66675 w 2575763"/>
                  <a:gd name="connsiteY5" fmla="*/ 590550 h 714375"/>
                  <a:gd name="connsiteX6" fmla="*/ 88900 w 2575763"/>
                  <a:gd name="connsiteY6" fmla="*/ 593725 h 714375"/>
                  <a:gd name="connsiteX7" fmla="*/ 92075 w 2575763"/>
                  <a:gd name="connsiteY7" fmla="*/ 546100 h 714375"/>
                  <a:gd name="connsiteX8" fmla="*/ 0 w 2575763"/>
                  <a:gd name="connsiteY8" fmla="*/ 619125 h 714375"/>
                  <a:gd name="connsiteX9" fmla="*/ 6350 w 2575763"/>
                  <a:gd name="connsiteY9" fmla="*/ 714375 h 714375"/>
                  <a:gd name="connsiteX10" fmla="*/ 2565400 w 2575763"/>
                  <a:gd name="connsiteY10" fmla="*/ 714375 h 714375"/>
                  <a:gd name="connsiteX11" fmla="*/ 2574145 w 2575763"/>
                  <a:gd name="connsiteY11" fmla="*/ 205427 h 714375"/>
                  <a:gd name="connsiteX12" fmla="*/ 2295525 w 2575763"/>
                  <a:gd name="connsiteY12" fmla="*/ 0 h 714375"/>
                  <a:gd name="connsiteX13" fmla="*/ 225425 w 2575763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763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2028" y="381110"/>
                      <a:pt x="2574145" y="205427"/>
                    </a:cubicBezTo>
                    <a:cubicBezTo>
                      <a:pt x="2488420" y="123935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>
                <a:outerShdw blurRad="76200" dist="12700" dir="8100000" sy="-23000" kx="800400" algn="br" rotWithShape="0">
                  <a:prstClr val="black">
                    <a:alpha val="2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8" name="Rectangle 22">
                <a:extLst>
                  <a:ext uri="{FF2B5EF4-FFF2-40B4-BE49-F238E27FC236}">
                    <a16:creationId xmlns:a16="http://schemas.microsoft.com/office/drawing/2014/main" id="{430E9601-EBF8-22F3-C1D9-FF3816A27A14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00AC92F-E005-B89C-ADE2-C4CB39D32FAE}"/>
                </a:ext>
              </a:extLst>
            </p:cNvPr>
            <p:cNvGrpSpPr/>
            <p:nvPr/>
          </p:nvGrpSpPr>
          <p:grpSpPr>
            <a:xfrm>
              <a:off x="4035197" y="5083389"/>
              <a:ext cx="2071096" cy="442029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Freeform 18">
                <a:extLst>
                  <a:ext uri="{FF2B5EF4-FFF2-40B4-BE49-F238E27FC236}">
                    <a16:creationId xmlns:a16="http://schemas.microsoft.com/office/drawing/2014/main" id="{A4E43021-6D9C-D2C5-B119-E90FC6321E5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Freeform 19">
                <a:extLst>
                  <a:ext uri="{FF2B5EF4-FFF2-40B4-BE49-F238E27FC236}">
                    <a16:creationId xmlns:a16="http://schemas.microsoft.com/office/drawing/2014/main" id="{5329B18D-3DCE-36DE-21D2-43DCC44DE49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B54F6A6-CEAD-5991-9D14-7810811B4A6E}"/>
                </a:ext>
              </a:extLst>
            </p:cNvPr>
            <p:cNvGrpSpPr/>
            <p:nvPr/>
          </p:nvGrpSpPr>
          <p:grpSpPr>
            <a:xfrm flipH="1">
              <a:off x="4155315" y="4711652"/>
              <a:ext cx="1753505" cy="486436"/>
              <a:chOff x="3622676" y="3492499"/>
              <a:chExt cx="2575177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3" name="Freeform 21">
                <a:extLst>
                  <a:ext uri="{FF2B5EF4-FFF2-40B4-BE49-F238E27FC236}">
                    <a16:creationId xmlns:a16="http://schemas.microsoft.com/office/drawing/2014/main" id="{BAA83E92-3F06-53AC-BFCA-43F5B3C80A4D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5177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3535"/>
                  <a:gd name="connsiteY0" fmla="*/ 0 h 714375"/>
                  <a:gd name="connsiteX1" fmla="*/ 6350 w 2573535"/>
                  <a:gd name="connsiteY1" fmla="*/ 177800 h 714375"/>
                  <a:gd name="connsiteX2" fmla="*/ 9525 w 2573535"/>
                  <a:gd name="connsiteY2" fmla="*/ 266700 h 714375"/>
                  <a:gd name="connsiteX3" fmla="*/ 2460625 w 2573535"/>
                  <a:gd name="connsiteY3" fmla="*/ 273050 h 714375"/>
                  <a:gd name="connsiteX4" fmla="*/ 2457450 w 2573535"/>
                  <a:gd name="connsiteY4" fmla="*/ 587375 h 714375"/>
                  <a:gd name="connsiteX5" fmla="*/ 66675 w 2573535"/>
                  <a:gd name="connsiteY5" fmla="*/ 590550 h 714375"/>
                  <a:gd name="connsiteX6" fmla="*/ 88900 w 2573535"/>
                  <a:gd name="connsiteY6" fmla="*/ 593725 h 714375"/>
                  <a:gd name="connsiteX7" fmla="*/ 92075 w 2573535"/>
                  <a:gd name="connsiteY7" fmla="*/ 546100 h 714375"/>
                  <a:gd name="connsiteX8" fmla="*/ 0 w 2573535"/>
                  <a:gd name="connsiteY8" fmla="*/ 619125 h 714375"/>
                  <a:gd name="connsiteX9" fmla="*/ 6350 w 2573535"/>
                  <a:gd name="connsiteY9" fmla="*/ 714375 h 714375"/>
                  <a:gd name="connsiteX10" fmla="*/ 2565400 w 2573535"/>
                  <a:gd name="connsiteY10" fmla="*/ 714375 h 714375"/>
                  <a:gd name="connsiteX11" fmla="*/ 2567732 w 2573535"/>
                  <a:gd name="connsiteY11" fmla="*/ 201861 h 714375"/>
                  <a:gd name="connsiteX12" fmla="*/ 2295525 w 2573535"/>
                  <a:gd name="connsiteY12" fmla="*/ 0 h 714375"/>
                  <a:gd name="connsiteX13" fmla="*/ 225425 w 2573535"/>
                  <a:gd name="connsiteY13" fmla="*/ 0 h 714375"/>
                  <a:gd name="connsiteX0" fmla="*/ 225425 w 2575177"/>
                  <a:gd name="connsiteY0" fmla="*/ 0 h 714375"/>
                  <a:gd name="connsiteX1" fmla="*/ 6350 w 2575177"/>
                  <a:gd name="connsiteY1" fmla="*/ 177800 h 714375"/>
                  <a:gd name="connsiteX2" fmla="*/ 9525 w 2575177"/>
                  <a:gd name="connsiteY2" fmla="*/ 266700 h 714375"/>
                  <a:gd name="connsiteX3" fmla="*/ 2460625 w 2575177"/>
                  <a:gd name="connsiteY3" fmla="*/ 273050 h 714375"/>
                  <a:gd name="connsiteX4" fmla="*/ 2457450 w 2575177"/>
                  <a:gd name="connsiteY4" fmla="*/ 587375 h 714375"/>
                  <a:gd name="connsiteX5" fmla="*/ 66675 w 2575177"/>
                  <a:gd name="connsiteY5" fmla="*/ 590550 h 714375"/>
                  <a:gd name="connsiteX6" fmla="*/ 88900 w 2575177"/>
                  <a:gd name="connsiteY6" fmla="*/ 593725 h 714375"/>
                  <a:gd name="connsiteX7" fmla="*/ 92075 w 2575177"/>
                  <a:gd name="connsiteY7" fmla="*/ 546100 h 714375"/>
                  <a:gd name="connsiteX8" fmla="*/ 0 w 2575177"/>
                  <a:gd name="connsiteY8" fmla="*/ 619125 h 714375"/>
                  <a:gd name="connsiteX9" fmla="*/ 6350 w 2575177"/>
                  <a:gd name="connsiteY9" fmla="*/ 714375 h 714375"/>
                  <a:gd name="connsiteX10" fmla="*/ 2565400 w 2575177"/>
                  <a:gd name="connsiteY10" fmla="*/ 714375 h 714375"/>
                  <a:gd name="connsiteX11" fmla="*/ 2572743 w 2575177"/>
                  <a:gd name="connsiteY11" fmla="*/ 201861 h 714375"/>
                  <a:gd name="connsiteX12" fmla="*/ 2295525 w 2575177"/>
                  <a:gd name="connsiteY12" fmla="*/ 0 h 714375"/>
                  <a:gd name="connsiteX13" fmla="*/ 225425 w 2575177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5177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0626" y="377544"/>
                      <a:pt x="2572743" y="201861"/>
                    </a:cubicBezTo>
                    <a:cubicBezTo>
                      <a:pt x="2487018" y="120369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4" name="Rectangle 22">
                <a:extLst>
                  <a:ext uri="{FF2B5EF4-FFF2-40B4-BE49-F238E27FC236}">
                    <a16:creationId xmlns:a16="http://schemas.microsoft.com/office/drawing/2014/main" id="{A88C90CB-FFCC-D202-2F8D-9E6F4D3131BA}"/>
                  </a:ext>
                </a:extLst>
              </p:cNvPr>
              <p:cNvSpPr/>
              <p:nvPr/>
            </p:nvSpPr>
            <p:spPr>
              <a:xfrm>
                <a:off x="3707904" y="3762373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BD5590A-A9AC-96FE-9E6C-429F8B4DCA6D}"/>
                </a:ext>
              </a:extLst>
            </p:cNvPr>
            <p:cNvGrpSpPr/>
            <p:nvPr/>
          </p:nvGrpSpPr>
          <p:grpSpPr>
            <a:xfrm>
              <a:off x="4203709" y="4329734"/>
              <a:ext cx="1681345" cy="465751"/>
              <a:chOff x="3622676" y="3492499"/>
              <a:chExt cx="2578868" cy="71437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058098C4-5C94-BABF-2F69-58B9ED63EF87}"/>
                  </a:ext>
                </a:extLst>
              </p:cNvPr>
              <p:cNvSpPr/>
              <p:nvPr/>
            </p:nvSpPr>
            <p:spPr>
              <a:xfrm>
                <a:off x="3622676" y="3492499"/>
                <a:ext cx="2578868" cy="714375"/>
              </a:xfrm>
              <a:custGeom>
                <a:avLst/>
                <a:gdLst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6350 w 2559050"/>
                  <a:gd name="connsiteY2" fmla="*/ 2159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90500 w 2559050"/>
                  <a:gd name="connsiteY0" fmla="*/ 0 h 698500"/>
                  <a:gd name="connsiteX1" fmla="*/ 0 w 2559050"/>
                  <a:gd name="connsiteY1" fmla="*/ 152400 h 698500"/>
                  <a:gd name="connsiteX2" fmla="*/ 19050 w 2559050"/>
                  <a:gd name="connsiteY2" fmla="*/ 241300 h 698500"/>
                  <a:gd name="connsiteX3" fmla="*/ 2501900 w 2559050"/>
                  <a:gd name="connsiteY3" fmla="*/ 241300 h 698500"/>
                  <a:gd name="connsiteX4" fmla="*/ 2470150 w 2559050"/>
                  <a:gd name="connsiteY4" fmla="*/ 552450 h 698500"/>
                  <a:gd name="connsiteX5" fmla="*/ 76200 w 2559050"/>
                  <a:gd name="connsiteY5" fmla="*/ 565150 h 698500"/>
                  <a:gd name="connsiteX6" fmla="*/ 101600 w 2559050"/>
                  <a:gd name="connsiteY6" fmla="*/ 520700 h 698500"/>
                  <a:gd name="connsiteX7" fmla="*/ 6350 w 2559050"/>
                  <a:gd name="connsiteY7" fmla="*/ 577850 h 698500"/>
                  <a:gd name="connsiteX8" fmla="*/ 44450 w 2559050"/>
                  <a:gd name="connsiteY8" fmla="*/ 666750 h 698500"/>
                  <a:gd name="connsiteX9" fmla="*/ 2400300 w 2559050"/>
                  <a:gd name="connsiteY9" fmla="*/ 692150 h 698500"/>
                  <a:gd name="connsiteX10" fmla="*/ 2432050 w 2559050"/>
                  <a:gd name="connsiteY10" fmla="*/ 666750 h 698500"/>
                  <a:gd name="connsiteX11" fmla="*/ 2501900 w 2559050"/>
                  <a:gd name="connsiteY11" fmla="*/ 698500 h 698500"/>
                  <a:gd name="connsiteX12" fmla="*/ 2552700 w 2559050"/>
                  <a:gd name="connsiteY12" fmla="*/ 685800 h 698500"/>
                  <a:gd name="connsiteX13" fmla="*/ 2559050 w 2559050"/>
                  <a:gd name="connsiteY13" fmla="*/ 158750 h 698500"/>
                  <a:gd name="connsiteX14" fmla="*/ 2476500 w 2559050"/>
                  <a:gd name="connsiteY14" fmla="*/ 95250 h 698500"/>
                  <a:gd name="connsiteX15" fmla="*/ 520700 w 2559050"/>
                  <a:gd name="connsiteY15" fmla="*/ 184150 h 698500"/>
                  <a:gd name="connsiteX16" fmla="*/ 190500 w 2559050"/>
                  <a:gd name="connsiteY16" fmla="*/ 0 h 698500"/>
                  <a:gd name="connsiteX0" fmla="*/ 184150 w 2552700"/>
                  <a:gd name="connsiteY0" fmla="*/ 0 h 698500"/>
                  <a:gd name="connsiteX1" fmla="*/ 9525 w 2552700"/>
                  <a:gd name="connsiteY1" fmla="*/ 152400 h 698500"/>
                  <a:gd name="connsiteX2" fmla="*/ 12700 w 2552700"/>
                  <a:gd name="connsiteY2" fmla="*/ 241300 h 698500"/>
                  <a:gd name="connsiteX3" fmla="*/ 2495550 w 2552700"/>
                  <a:gd name="connsiteY3" fmla="*/ 241300 h 698500"/>
                  <a:gd name="connsiteX4" fmla="*/ 2463800 w 2552700"/>
                  <a:gd name="connsiteY4" fmla="*/ 552450 h 698500"/>
                  <a:gd name="connsiteX5" fmla="*/ 69850 w 2552700"/>
                  <a:gd name="connsiteY5" fmla="*/ 565150 h 698500"/>
                  <a:gd name="connsiteX6" fmla="*/ 95250 w 2552700"/>
                  <a:gd name="connsiteY6" fmla="*/ 520700 h 698500"/>
                  <a:gd name="connsiteX7" fmla="*/ 0 w 2552700"/>
                  <a:gd name="connsiteY7" fmla="*/ 577850 h 698500"/>
                  <a:gd name="connsiteX8" fmla="*/ 38100 w 2552700"/>
                  <a:gd name="connsiteY8" fmla="*/ 666750 h 698500"/>
                  <a:gd name="connsiteX9" fmla="*/ 2393950 w 2552700"/>
                  <a:gd name="connsiteY9" fmla="*/ 692150 h 698500"/>
                  <a:gd name="connsiteX10" fmla="*/ 2425700 w 2552700"/>
                  <a:gd name="connsiteY10" fmla="*/ 666750 h 698500"/>
                  <a:gd name="connsiteX11" fmla="*/ 2495550 w 2552700"/>
                  <a:gd name="connsiteY11" fmla="*/ 698500 h 698500"/>
                  <a:gd name="connsiteX12" fmla="*/ 2546350 w 2552700"/>
                  <a:gd name="connsiteY12" fmla="*/ 685800 h 698500"/>
                  <a:gd name="connsiteX13" fmla="*/ 2552700 w 2552700"/>
                  <a:gd name="connsiteY13" fmla="*/ 158750 h 698500"/>
                  <a:gd name="connsiteX14" fmla="*/ 2470150 w 2552700"/>
                  <a:gd name="connsiteY14" fmla="*/ 95250 h 698500"/>
                  <a:gd name="connsiteX15" fmla="*/ 514350 w 2552700"/>
                  <a:gd name="connsiteY15" fmla="*/ 184150 h 698500"/>
                  <a:gd name="connsiteX16" fmla="*/ 184150 w 2552700"/>
                  <a:gd name="connsiteY16" fmla="*/ 0 h 698500"/>
                  <a:gd name="connsiteX0" fmla="*/ 184150 w 2571750"/>
                  <a:gd name="connsiteY0" fmla="*/ 0 h 698500"/>
                  <a:gd name="connsiteX1" fmla="*/ 9525 w 2571750"/>
                  <a:gd name="connsiteY1" fmla="*/ 152400 h 698500"/>
                  <a:gd name="connsiteX2" fmla="*/ 12700 w 2571750"/>
                  <a:gd name="connsiteY2" fmla="*/ 241300 h 698500"/>
                  <a:gd name="connsiteX3" fmla="*/ 2495550 w 2571750"/>
                  <a:gd name="connsiteY3" fmla="*/ 241300 h 698500"/>
                  <a:gd name="connsiteX4" fmla="*/ 2463800 w 2571750"/>
                  <a:gd name="connsiteY4" fmla="*/ 552450 h 698500"/>
                  <a:gd name="connsiteX5" fmla="*/ 69850 w 2571750"/>
                  <a:gd name="connsiteY5" fmla="*/ 565150 h 698500"/>
                  <a:gd name="connsiteX6" fmla="*/ 95250 w 2571750"/>
                  <a:gd name="connsiteY6" fmla="*/ 520700 h 698500"/>
                  <a:gd name="connsiteX7" fmla="*/ 0 w 2571750"/>
                  <a:gd name="connsiteY7" fmla="*/ 577850 h 698500"/>
                  <a:gd name="connsiteX8" fmla="*/ 38100 w 2571750"/>
                  <a:gd name="connsiteY8" fmla="*/ 666750 h 698500"/>
                  <a:gd name="connsiteX9" fmla="*/ 2393950 w 2571750"/>
                  <a:gd name="connsiteY9" fmla="*/ 692150 h 698500"/>
                  <a:gd name="connsiteX10" fmla="*/ 2425700 w 2571750"/>
                  <a:gd name="connsiteY10" fmla="*/ 666750 h 698500"/>
                  <a:gd name="connsiteX11" fmla="*/ 2495550 w 2571750"/>
                  <a:gd name="connsiteY11" fmla="*/ 698500 h 698500"/>
                  <a:gd name="connsiteX12" fmla="*/ 2546350 w 2571750"/>
                  <a:gd name="connsiteY12" fmla="*/ 685800 h 698500"/>
                  <a:gd name="connsiteX13" fmla="*/ 2571750 w 2571750"/>
                  <a:gd name="connsiteY13" fmla="*/ 193675 h 698500"/>
                  <a:gd name="connsiteX14" fmla="*/ 2470150 w 2571750"/>
                  <a:gd name="connsiteY14" fmla="*/ 95250 h 698500"/>
                  <a:gd name="connsiteX15" fmla="*/ 514350 w 2571750"/>
                  <a:gd name="connsiteY15" fmla="*/ 184150 h 698500"/>
                  <a:gd name="connsiteX16" fmla="*/ 184150 w 2571750"/>
                  <a:gd name="connsiteY16" fmla="*/ 0 h 698500"/>
                  <a:gd name="connsiteX0" fmla="*/ 184150 w 2555875"/>
                  <a:gd name="connsiteY0" fmla="*/ 0 h 698500"/>
                  <a:gd name="connsiteX1" fmla="*/ 9525 w 2555875"/>
                  <a:gd name="connsiteY1" fmla="*/ 152400 h 698500"/>
                  <a:gd name="connsiteX2" fmla="*/ 12700 w 2555875"/>
                  <a:gd name="connsiteY2" fmla="*/ 241300 h 698500"/>
                  <a:gd name="connsiteX3" fmla="*/ 2495550 w 2555875"/>
                  <a:gd name="connsiteY3" fmla="*/ 241300 h 698500"/>
                  <a:gd name="connsiteX4" fmla="*/ 2463800 w 2555875"/>
                  <a:gd name="connsiteY4" fmla="*/ 552450 h 698500"/>
                  <a:gd name="connsiteX5" fmla="*/ 69850 w 2555875"/>
                  <a:gd name="connsiteY5" fmla="*/ 565150 h 698500"/>
                  <a:gd name="connsiteX6" fmla="*/ 95250 w 2555875"/>
                  <a:gd name="connsiteY6" fmla="*/ 520700 h 698500"/>
                  <a:gd name="connsiteX7" fmla="*/ 0 w 2555875"/>
                  <a:gd name="connsiteY7" fmla="*/ 577850 h 698500"/>
                  <a:gd name="connsiteX8" fmla="*/ 38100 w 2555875"/>
                  <a:gd name="connsiteY8" fmla="*/ 666750 h 698500"/>
                  <a:gd name="connsiteX9" fmla="*/ 2393950 w 2555875"/>
                  <a:gd name="connsiteY9" fmla="*/ 692150 h 698500"/>
                  <a:gd name="connsiteX10" fmla="*/ 2425700 w 2555875"/>
                  <a:gd name="connsiteY10" fmla="*/ 666750 h 698500"/>
                  <a:gd name="connsiteX11" fmla="*/ 2495550 w 2555875"/>
                  <a:gd name="connsiteY11" fmla="*/ 698500 h 698500"/>
                  <a:gd name="connsiteX12" fmla="*/ 2546350 w 2555875"/>
                  <a:gd name="connsiteY12" fmla="*/ 685800 h 698500"/>
                  <a:gd name="connsiteX13" fmla="*/ 2555875 w 2555875"/>
                  <a:gd name="connsiteY13" fmla="*/ 171450 h 698500"/>
                  <a:gd name="connsiteX14" fmla="*/ 2470150 w 2555875"/>
                  <a:gd name="connsiteY14" fmla="*/ 95250 h 698500"/>
                  <a:gd name="connsiteX15" fmla="*/ 514350 w 2555875"/>
                  <a:gd name="connsiteY15" fmla="*/ 184150 h 698500"/>
                  <a:gd name="connsiteX16" fmla="*/ 184150 w 2555875"/>
                  <a:gd name="connsiteY16" fmla="*/ 0 h 698500"/>
                  <a:gd name="connsiteX0" fmla="*/ 184150 w 2562506"/>
                  <a:gd name="connsiteY0" fmla="*/ 0 h 698500"/>
                  <a:gd name="connsiteX1" fmla="*/ 9525 w 2562506"/>
                  <a:gd name="connsiteY1" fmla="*/ 152400 h 698500"/>
                  <a:gd name="connsiteX2" fmla="*/ 12700 w 2562506"/>
                  <a:gd name="connsiteY2" fmla="*/ 241300 h 698500"/>
                  <a:gd name="connsiteX3" fmla="*/ 2495550 w 2562506"/>
                  <a:gd name="connsiteY3" fmla="*/ 241300 h 698500"/>
                  <a:gd name="connsiteX4" fmla="*/ 2463800 w 2562506"/>
                  <a:gd name="connsiteY4" fmla="*/ 552450 h 698500"/>
                  <a:gd name="connsiteX5" fmla="*/ 69850 w 2562506"/>
                  <a:gd name="connsiteY5" fmla="*/ 565150 h 698500"/>
                  <a:gd name="connsiteX6" fmla="*/ 95250 w 2562506"/>
                  <a:gd name="connsiteY6" fmla="*/ 520700 h 698500"/>
                  <a:gd name="connsiteX7" fmla="*/ 0 w 2562506"/>
                  <a:gd name="connsiteY7" fmla="*/ 577850 h 698500"/>
                  <a:gd name="connsiteX8" fmla="*/ 38100 w 2562506"/>
                  <a:gd name="connsiteY8" fmla="*/ 666750 h 698500"/>
                  <a:gd name="connsiteX9" fmla="*/ 2393950 w 2562506"/>
                  <a:gd name="connsiteY9" fmla="*/ 692150 h 698500"/>
                  <a:gd name="connsiteX10" fmla="*/ 2425700 w 2562506"/>
                  <a:gd name="connsiteY10" fmla="*/ 666750 h 698500"/>
                  <a:gd name="connsiteX11" fmla="*/ 2495550 w 2562506"/>
                  <a:gd name="connsiteY11" fmla="*/ 698500 h 698500"/>
                  <a:gd name="connsiteX12" fmla="*/ 2562225 w 2562506"/>
                  <a:gd name="connsiteY12" fmla="*/ 685800 h 698500"/>
                  <a:gd name="connsiteX13" fmla="*/ 2555875 w 2562506"/>
                  <a:gd name="connsiteY13" fmla="*/ 171450 h 698500"/>
                  <a:gd name="connsiteX14" fmla="*/ 2470150 w 2562506"/>
                  <a:gd name="connsiteY14" fmla="*/ 95250 h 698500"/>
                  <a:gd name="connsiteX15" fmla="*/ 514350 w 2562506"/>
                  <a:gd name="connsiteY15" fmla="*/ 184150 h 698500"/>
                  <a:gd name="connsiteX16" fmla="*/ 184150 w 2562506"/>
                  <a:gd name="connsiteY16" fmla="*/ 0 h 69850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25700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38100 w 2562506"/>
                  <a:gd name="connsiteY8" fmla="*/ 666750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4150 w 2562506"/>
                  <a:gd name="connsiteY0" fmla="*/ 0 h 692150"/>
                  <a:gd name="connsiteX1" fmla="*/ 9525 w 2562506"/>
                  <a:gd name="connsiteY1" fmla="*/ 152400 h 692150"/>
                  <a:gd name="connsiteX2" fmla="*/ 12700 w 2562506"/>
                  <a:gd name="connsiteY2" fmla="*/ 241300 h 692150"/>
                  <a:gd name="connsiteX3" fmla="*/ 2495550 w 2562506"/>
                  <a:gd name="connsiteY3" fmla="*/ 241300 h 692150"/>
                  <a:gd name="connsiteX4" fmla="*/ 2463800 w 2562506"/>
                  <a:gd name="connsiteY4" fmla="*/ 552450 h 692150"/>
                  <a:gd name="connsiteX5" fmla="*/ 69850 w 2562506"/>
                  <a:gd name="connsiteY5" fmla="*/ 565150 h 692150"/>
                  <a:gd name="connsiteX6" fmla="*/ 95250 w 2562506"/>
                  <a:gd name="connsiteY6" fmla="*/ 520700 h 692150"/>
                  <a:gd name="connsiteX7" fmla="*/ 0 w 2562506"/>
                  <a:gd name="connsiteY7" fmla="*/ 577850 h 692150"/>
                  <a:gd name="connsiteX8" fmla="*/ 9525 w 2562506"/>
                  <a:gd name="connsiteY8" fmla="*/ 688975 h 692150"/>
                  <a:gd name="connsiteX9" fmla="*/ 2393950 w 2562506"/>
                  <a:gd name="connsiteY9" fmla="*/ 692150 h 692150"/>
                  <a:gd name="connsiteX10" fmla="*/ 2435225 w 2562506"/>
                  <a:gd name="connsiteY10" fmla="*/ 666750 h 692150"/>
                  <a:gd name="connsiteX11" fmla="*/ 2479675 w 2562506"/>
                  <a:gd name="connsiteY11" fmla="*/ 692150 h 692150"/>
                  <a:gd name="connsiteX12" fmla="*/ 2562225 w 2562506"/>
                  <a:gd name="connsiteY12" fmla="*/ 685800 h 692150"/>
                  <a:gd name="connsiteX13" fmla="*/ 2555875 w 2562506"/>
                  <a:gd name="connsiteY13" fmla="*/ 171450 h 692150"/>
                  <a:gd name="connsiteX14" fmla="*/ 2470150 w 2562506"/>
                  <a:gd name="connsiteY14" fmla="*/ 95250 h 692150"/>
                  <a:gd name="connsiteX15" fmla="*/ 514350 w 2562506"/>
                  <a:gd name="connsiteY15" fmla="*/ 184150 h 692150"/>
                  <a:gd name="connsiteX16" fmla="*/ 184150 w 2562506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92075 w 2559331"/>
                  <a:gd name="connsiteY6" fmla="*/ 520700 h 692150"/>
                  <a:gd name="connsiteX7" fmla="*/ 0 w 2559331"/>
                  <a:gd name="connsiteY7" fmla="*/ 593725 h 692150"/>
                  <a:gd name="connsiteX8" fmla="*/ 6350 w 2559331"/>
                  <a:gd name="connsiteY8" fmla="*/ 688975 h 692150"/>
                  <a:gd name="connsiteX9" fmla="*/ 2390775 w 2559331"/>
                  <a:gd name="connsiteY9" fmla="*/ 692150 h 692150"/>
                  <a:gd name="connsiteX10" fmla="*/ 2432050 w 2559331"/>
                  <a:gd name="connsiteY10" fmla="*/ 6667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92375 w 2559331"/>
                  <a:gd name="connsiteY3" fmla="*/ 24130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6062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32050 w 2559331"/>
                  <a:gd name="connsiteY11" fmla="*/ 666750 h 692150"/>
                  <a:gd name="connsiteX12" fmla="*/ 2476500 w 2559331"/>
                  <a:gd name="connsiteY12" fmla="*/ 692150 h 692150"/>
                  <a:gd name="connsiteX13" fmla="*/ 2559050 w 2559331"/>
                  <a:gd name="connsiteY13" fmla="*/ 685800 h 692150"/>
                  <a:gd name="connsiteX14" fmla="*/ 2552700 w 2559331"/>
                  <a:gd name="connsiteY14" fmla="*/ 171450 h 692150"/>
                  <a:gd name="connsiteX15" fmla="*/ 2466975 w 2559331"/>
                  <a:gd name="connsiteY15" fmla="*/ 95250 h 692150"/>
                  <a:gd name="connsiteX16" fmla="*/ 511175 w 2559331"/>
                  <a:gd name="connsiteY16" fmla="*/ 184150 h 692150"/>
                  <a:gd name="connsiteX17" fmla="*/ 180975 w 2559331"/>
                  <a:gd name="connsiteY17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476500 w 2559331"/>
                  <a:gd name="connsiteY11" fmla="*/ 692150 h 692150"/>
                  <a:gd name="connsiteX12" fmla="*/ 2559050 w 2559331"/>
                  <a:gd name="connsiteY12" fmla="*/ 685800 h 692150"/>
                  <a:gd name="connsiteX13" fmla="*/ 2552700 w 2559331"/>
                  <a:gd name="connsiteY13" fmla="*/ 171450 h 692150"/>
                  <a:gd name="connsiteX14" fmla="*/ 2466975 w 2559331"/>
                  <a:gd name="connsiteY14" fmla="*/ 95250 h 692150"/>
                  <a:gd name="connsiteX15" fmla="*/ 511175 w 2559331"/>
                  <a:gd name="connsiteY15" fmla="*/ 184150 h 692150"/>
                  <a:gd name="connsiteX16" fmla="*/ 180975 w 2559331"/>
                  <a:gd name="connsiteY16" fmla="*/ 0 h 692150"/>
                  <a:gd name="connsiteX0" fmla="*/ 180975 w 2559331"/>
                  <a:gd name="connsiteY0" fmla="*/ 0 h 692150"/>
                  <a:gd name="connsiteX1" fmla="*/ 6350 w 2559331"/>
                  <a:gd name="connsiteY1" fmla="*/ 152400 h 692150"/>
                  <a:gd name="connsiteX2" fmla="*/ 9525 w 2559331"/>
                  <a:gd name="connsiteY2" fmla="*/ 241300 h 692150"/>
                  <a:gd name="connsiteX3" fmla="*/ 2454275 w 2559331"/>
                  <a:gd name="connsiteY3" fmla="*/ 234950 h 692150"/>
                  <a:gd name="connsiteX4" fmla="*/ 2454275 w 2559331"/>
                  <a:gd name="connsiteY4" fmla="*/ 552450 h 692150"/>
                  <a:gd name="connsiteX5" fmla="*/ 66675 w 2559331"/>
                  <a:gd name="connsiteY5" fmla="*/ 565150 h 692150"/>
                  <a:gd name="connsiteX6" fmla="*/ 88900 w 2559331"/>
                  <a:gd name="connsiteY6" fmla="*/ 568325 h 692150"/>
                  <a:gd name="connsiteX7" fmla="*/ 92075 w 2559331"/>
                  <a:gd name="connsiteY7" fmla="*/ 520700 h 692150"/>
                  <a:gd name="connsiteX8" fmla="*/ 0 w 2559331"/>
                  <a:gd name="connsiteY8" fmla="*/ 593725 h 692150"/>
                  <a:gd name="connsiteX9" fmla="*/ 6350 w 2559331"/>
                  <a:gd name="connsiteY9" fmla="*/ 688975 h 692150"/>
                  <a:gd name="connsiteX10" fmla="*/ 2390775 w 2559331"/>
                  <a:gd name="connsiteY10" fmla="*/ 692150 h 692150"/>
                  <a:gd name="connsiteX11" fmla="*/ 2559050 w 2559331"/>
                  <a:gd name="connsiteY11" fmla="*/ 685800 h 692150"/>
                  <a:gd name="connsiteX12" fmla="*/ 2552700 w 2559331"/>
                  <a:gd name="connsiteY12" fmla="*/ 171450 h 692150"/>
                  <a:gd name="connsiteX13" fmla="*/ 2466975 w 2559331"/>
                  <a:gd name="connsiteY13" fmla="*/ 95250 h 692150"/>
                  <a:gd name="connsiteX14" fmla="*/ 511175 w 2559331"/>
                  <a:gd name="connsiteY14" fmla="*/ 184150 h 692150"/>
                  <a:gd name="connsiteX15" fmla="*/ 180975 w 2559331"/>
                  <a:gd name="connsiteY15" fmla="*/ 0 h 692150"/>
                  <a:gd name="connsiteX0" fmla="*/ 180975 w 2559331"/>
                  <a:gd name="connsiteY0" fmla="*/ 0 h 688975"/>
                  <a:gd name="connsiteX1" fmla="*/ 6350 w 2559331"/>
                  <a:gd name="connsiteY1" fmla="*/ 152400 h 688975"/>
                  <a:gd name="connsiteX2" fmla="*/ 9525 w 2559331"/>
                  <a:gd name="connsiteY2" fmla="*/ 241300 h 688975"/>
                  <a:gd name="connsiteX3" fmla="*/ 2454275 w 2559331"/>
                  <a:gd name="connsiteY3" fmla="*/ 234950 h 688975"/>
                  <a:gd name="connsiteX4" fmla="*/ 2454275 w 2559331"/>
                  <a:gd name="connsiteY4" fmla="*/ 552450 h 688975"/>
                  <a:gd name="connsiteX5" fmla="*/ 66675 w 2559331"/>
                  <a:gd name="connsiteY5" fmla="*/ 565150 h 688975"/>
                  <a:gd name="connsiteX6" fmla="*/ 88900 w 2559331"/>
                  <a:gd name="connsiteY6" fmla="*/ 568325 h 688975"/>
                  <a:gd name="connsiteX7" fmla="*/ 92075 w 2559331"/>
                  <a:gd name="connsiteY7" fmla="*/ 520700 h 688975"/>
                  <a:gd name="connsiteX8" fmla="*/ 0 w 2559331"/>
                  <a:gd name="connsiteY8" fmla="*/ 593725 h 688975"/>
                  <a:gd name="connsiteX9" fmla="*/ 6350 w 2559331"/>
                  <a:gd name="connsiteY9" fmla="*/ 688975 h 688975"/>
                  <a:gd name="connsiteX10" fmla="*/ 2559050 w 2559331"/>
                  <a:gd name="connsiteY10" fmla="*/ 685800 h 688975"/>
                  <a:gd name="connsiteX11" fmla="*/ 2552700 w 2559331"/>
                  <a:gd name="connsiteY11" fmla="*/ 171450 h 688975"/>
                  <a:gd name="connsiteX12" fmla="*/ 2466975 w 2559331"/>
                  <a:gd name="connsiteY12" fmla="*/ 95250 h 688975"/>
                  <a:gd name="connsiteX13" fmla="*/ 511175 w 2559331"/>
                  <a:gd name="connsiteY13" fmla="*/ 184150 h 688975"/>
                  <a:gd name="connsiteX14" fmla="*/ 180975 w 25593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2231"/>
                  <a:gd name="connsiteY0" fmla="*/ 0 h 688975"/>
                  <a:gd name="connsiteX1" fmla="*/ 6350 w 2572231"/>
                  <a:gd name="connsiteY1" fmla="*/ 152400 h 688975"/>
                  <a:gd name="connsiteX2" fmla="*/ 9525 w 2572231"/>
                  <a:gd name="connsiteY2" fmla="*/ 241300 h 688975"/>
                  <a:gd name="connsiteX3" fmla="*/ 2454275 w 2572231"/>
                  <a:gd name="connsiteY3" fmla="*/ 234950 h 688975"/>
                  <a:gd name="connsiteX4" fmla="*/ 2454275 w 2572231"/>
                  <a:gd name="connsiteY4" fmla="*/ 552450 h 688975"/>
                  <a:gd name="connsiteX5" fmla="*/ 66675 w 2572231"/>
                  <a:gd name="connsiteY5" fmla="*/ 565150 h 688975"/>
                  <a:gd name="connsiteX6" fmla="*/ 88900 w 2572231"/>
                  <a:gd name="connsiteY6" fmla="*/ 568325 h 688975"/>
                  <a:gd name="connsiteX7" fmla="*/ 92075 w 2572231"/>
                  <a:gd name="connsiteY7" fmla="*/ 520700 h 688975"/>
                  <a:gd name="connsiteX8" fmla="*/ 0 w 2572231"/>
                  <a:gd name="connsiteY8" fmla="*/ 593725 h 688975"/>
                  <a:gd name="connsiteX9" fmla="*/ 6350 w 2572231"/>
                  <a:gd name="connsiteY9" fmla="*/ 688975 h 688975"/>
                  <a:gd name="connsiteX10" fmla="*/ 2559050 w 2572231"/>
                  <a:gd name="connsiteY10" fmla="*/ 685800 h 688975"/>
                  <a:gd name="connsiteX11" fmla="*/ 2552700 w 2572231"/>
                  <a:gd name="connsiteY11" fmla="*/ 171450 h 688975"/>
                  <a:gd name="connsiteX12" fmla="*/ 2466975 w 2572231"/>
                  <a:gd name="connsiteY12" fmla="*/ 95250 h 688975"/>
                  <a:gd name="connsiteX13" fmla="*/ 511175 w 2572231"/>
                  <a:gd name="connsiteY13" fmla="*/ 184150 h 688975"/>
                  <a:gd name="connsiteX14" fmla="*/ 180975 w 2572231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4798"/>
                  <a:gd name="connsiteY0" fmla="*/ 0 h 688975"/>
                  <a:gd name="connsiteX1" fmla="*/ 6350 w 2574798"/>
                  <a:gd name="connsiteY1" fmla="*/ 152400 h 688975"/>
                  <a:gd name="connsiteX2" fmla="*/ 9525 w 2574798"/>
                  <a:gd name="connsiteY2" fmla="*/ 241300 h 688975"/>
                  <a:gd name="connsiteX3" fmla="*/ 2454275 w 2574798"/>
                  <a:gd name="connsiteY3" fmla="*/ 234950 h 688975"/>
                  <a:gd name="connsiteX4" fmla="*/ 2454275 w 2574798"/>
                  <a:gd name="connsiteY4" fmla="*/ 552450 h 688975"/>
                  <a:gd name="connsiteX5" fmla="*/ 66675 w 2574798"/>
                  <a:gd name="connsiteY5" fmla="*/ 565150 h 688975"/>
                  <a:gd name="connsiteX6" fmla="*/ 88900 w 2574798"/>
                  <a:gd name="connsiteY6" fmla="*/ 568325 h 688975"/>
                  <a:gd name="connsiteX7" fmla="*/ 92075 w 2574798"/>
                  <a:gd name="connsiteY7" fmla="*/ 520700 h 688975"/>
                  <a:gd name="connsiteX8" fmla="*/ 0 w 2574798"/>
                  <a:gd name="connsiteY8" fmla="*/ 593725 h 688975"/>
                  <a:gd name="connsiteX9" fmla="*/ 6350 w 2574798"/>
                  <a:gd name="connsiteY9" fmla="*/ 688975 h 688975"/>
                  <a:gd name="connsiteX10" fmla="*/ 2562225 w 2574798"/>
                  <a:gd name="connsiteY10" fmla="*/ 666750 h 688975"/>
                  <a:gd name="connsiteX11" fmla="*/ 2552700 w 2574798"/>
                  <a:gd name="connsiteY11" fmla="*/ 171450 h 688975"/>
                  <a:gd name="connsiteX12" fmla="*/ 2466975 w 2574798"/>
                  <a:gd name="connsiteY12" fmla="*/ 95250 h 688975"/>
                  <a:gd name="connsiteX13" fmla="*/ 511175 w 2574798"/>
                  <a:gd name="connsiteY13" fmla="*/ 184150 h 688975"/>
                  <a:gd name="connsiteX14" fmla="*/ 180975 w 257479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7418"/>
                  <a:gd name="connsiteY0" fmla="*/ 0 h 688975"/>
                  <a:gd name="connsiteX1" fmla="*/ 6350 w 2577418"/>
                  <a:gd name="connsiteY1" fmla="*/ 152400 h 688975"/>
                  <a:gd name="connsiteX2" fmla="*/ 9525 w 2577418"/>
                  <a:gd name="connsiteY2" fmla="*/ 241300 h 688975"/>
                  <a:gd name="connsiteX3" fmla="*/ 2454275 w 2577418"/>
                  <a:gd name="connsiteY3" fmla="*/ 234950 h 688975"/>
                  <a:gd name="connsiteX4" fmla="*/ 2454275 w 2577418"/>
                  <a:gd name="connsiteY4" fmla="*/ 552450 h 688975"/>
                  <a:gd name="connsiteX5" fmla="*/ 66675 w 2577418"/>
                  <a:gd name="connsiteY5" fmla="*/ 565150 h 688975"/>
                  <a:gd name="connsiteX6" fmla="*/ 88900 w 2577418"/>
                  <a:gd name="connsiteY6" fmla="*/ 568325 h 688975"/>
                  <a:gd name="connsiteX7" fmla="*/ 92075 w 2577418"/>
                  <a:gd name="connsiteY7" fmla="*/ 520700 h 688975"/>
                  <a:gd name="connsiteX8" fmla="*/ 0 w 2577418"/>
                  <a:gd name="connsiteY8" fmla="*/ 593725 h 688975"/>
                  <a:gd name="connsiteX9" fmla="*/ 6350 w 2577418"/>
                  <a:gd name="connsiteY9" fmla="*/ 688975 h 688975"/>
                  <a:gd name="connsiteX10" fmla="*/ 2565400 w 2577418"/>
                  <a:gd name="connsiteY10" fmla="*/ 688975 h 688975"/>
                  <a:gd name="connsiteX11" fmla="*/ 2552700 w 2577418"/>
                  <a:gd name="connsiteY11" fmla="*/ 171450 h 688975"/>
                  <a:gd name="connsiteX12" fmla="*/ 2466975 w 2577418"/>
                  <a:gd name="connsiteY12" fmla="*/ 95250 h 688975"/>
                  <a:gd name="connsiteX13" fmla="*/ 511175 w 2577418"/>
                  <a:gd name="connsiteY13" fmla="*/ 184150 h 688975"/>
                  <a:gd name="connsiteX14" fmla="*/ 180975 w 2577418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54275 w 2570812"/>
                  <a:gd name="connsiteY3" fmla="*/ 2349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4275 w 2570812"/>
                  <a:gd name="connsiteY4" fmla="*/ 552450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511175 w 2570812"/>
                  <a:gd name="connsiteY13" fmla="*/ 1841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485775 w 2570812"/>
                  <a:gd name="connsiteY13" fmla="*/ 171450 h 688975"/>
                  <a:gd name="connsiteX14" fmla="*/ 180975 w 2570812"/>
                  <a:gd name="connsiteY14" fmla="*/ 0 h 68897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466975 w 2570812"/>
                  <a:gd name="connsiteY12" fmla="*/ 95250 h 688975"/>
                  <a:gd name="connsiteX13" fmla="*/ 180975 w 2570812"/>
                  <a:gd name="connsiteY13" fmla="*/ 0 h 688975"/>
                  <a:gd name="connsiteX0" fmla="*/ 180975 w 2570812"/>
                  <a:gd name="connsiteY0" fmla="*/ 31750 h 720725"/>
                  <a:gd name="connsiteX1" fmla="*/ 6350 w 2570812"/>
                  <a:gd name="connsiteY1" fmla="*/ 184150 h 720725"/>
                  <a:gd name="connsiteX2" fmla="*/ 9525 w 2570812"/>
                  <a:gd name="connsiteY2" fmla="*/ 273050 h 720725"/>
                  <a:gd name="connsiteX3" fmla="*/ 2460625 w 2570812"/>
                  <a:gd name="connsiteY3" fmla="*/ 279400 h 720725"/>
                  <a:gd name="connsiteX4" fmla="*/ 2457450 w 2570812"/>
                  <a:gd name="connsiteY4" fmla="*/ 593725 h 720725"/>
                  <a:gd name="connsiteX5" fmla="*/ 66675 w 2570812"/>
                  <a:gd name="connsiteY5" fmla="*/ 596900 h 720725"/>
                  <a:gd name="connsiteX6" fmla="*/ 88900 w 2570812"/>
                  <a:gd name="connsiteY6" fmla="*/ 600075 h 720725"/>
                  <a:gd name="connsiteX7" fmla="*/ 92075 w 2570812"/>
                  <a:gd name="connsiteY7" fmla="*/ 552450 h 720725"/>
                  <a:gd name="connsiteX8" fmla="*/ 0 w 2570812"/>
                  <a:gd name="connsiteY8" fmla="*/ 625475 h 720725"/>
                  <a:gd name="connsiteX9" fmla="*/ 6350 w 2570812"/>
                  <a:gd name="connsiteY9" fmla="*/ 720725 h 720725"/>
                  <a:gd name="connsiteX10" fmla="*/ 2565400 w 2570812"/>
                  <a:gd name="connsiteY10" fmla="*/ 720725 h 720725"/>
                  <a:gd name="connsiteX11" fmla="*/ 2552700 w 2570812"/>
                  <a:gd name="connsiteY11" fmla="*/ 203200 h 720725"/>
                  <a:gd name="connsiteX12" fmla="*/ 2336800 w 2570812"/>
                  <a:gd name="connsiteY12" fmla="*/ 0 h 720725"/>
                  <a:gd name="connsiteX13" fmla="*/ 180975 w 2570812"/>
                  <a:gd name="connsiteY13" fmla="*/ 31750 h 720725"/>
                  <a:gd name="connsiteX0" fmla="*/ 180975 w 2570812"/>
                  <a:gd name="connsiteY0" fmla="*/ 0 h 688975"/>
                  <a:gd name="connsiteX1" fmla="*/ 6350 w 2570812"/>
                  <a:gd name="connsiteY1" fmla="*/ 152400 h 688975"/>
                  <a:gd name="connsiteX2" fmla="*/ 9525 w 2570812"/>
                  <a:gd name="connsiteY2" fmla="*/ 241300 h 688975"/>
                  <a:gd name="connsiteX3" fmla="*/ 2460625 w 2570812"/>
                  <a:gd name="connsiteY3" fmla="*/ 247650 h 688975"/>
                  <a:gd name="connsiteX4" fmla="*/ 2457450 w 2570812"/>
                  <a:gd name="connsiteY4" fmla="*/ 561975 h 688975"/>
                  <a:gd name="connsiteX5" fmla="*/ 66675 w 2570812"/>
                  <a:gd name="connsiteY5" fmla="*/ 565150 h 688975"/>
                  <a:gd name="connsiteX6" fmla="*/ 88900 w 2570812"/>
                  <a:gd name="connsiteY6" fmla="*/ 568325 h 688975"/>
                  <a:gd name="connsiteX7" fmla="*/ 92075 w 2570812"/>
                  <a:gd name="connsiteY7" fmla="*/ 520700 h 688975"/>
                  <a:gd name="connsiteX8" fmla="*/ 0 w 2570812"/>
                  <a:gd name="connsiteY8" fmla="*/ 593725 h 688975"/>
                  <a:gd name="connsiteX9" fmla="*/ 6350 w 2570812"/>
                  <a:gd name="connsiteY9" fmla="*/ 688975 h 688975"/>
                  <a:gd name="connsiteX10" fmla="*/ 2565400 w 2570812"/>
                  <a:gd name="connsiteY10" fmla="*/ 688975 h 688975"/>
                  <a:gd name="connsiteX11" fmla="*/ 2552700 w 2570812"/>
                  <a:gd name="connsiteY11" fmla="*/ 171450 h 688975"/>
                  <a:gd name="connsiteX12" fmla="*/ 2352675 w 2570812"/>
                  <a:gd name="connsiteY12" fmla="*/ 19050 h 688975"/>
                  <a:gd name="connsiteX13" fmla="*/ 180975 w 2570812"/>
                  <a:gd name="connsiteY13" fmla="*/ 0 h 6889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52675 w 2570812"/>
                  <a:gd name="connsiteY12" fmla="*/ 4445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308225 w 2570812"/>
                  <a:gd name="connsiteY12" fmla="*/ 1270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0812"/>
                  <a:gd name="connsiteY0" fmla="*/ 0 h 714375"/>
                  <a:gd name="connsiteX1" fmla="*/ 6350 w 2570812"/>
                  <a:gd name="connsiteY1" fmla="*/ 177800 h 714375"/>
                  <a:gd name="connsiteX2" fmla="*/ 9525 w 2570812"/>
                  <a:gd name="connsiteY2" fmla="*/ 266700 h 714375"/>
                  <a:gd name="connsiteX3" fmla="*/ 2460625 w 2570812"/>
                  <a:gd name="connsiteY3" fmla="*/ 273050 h 714375"/>
                  <a:gd name="connsiteX4" fmla="*/ 2457450 w 2570812"/>
                  <a:gd name="connsiteY4" fmla="*/ 587375 h 714375"/>
                  <a:gd name="connsiteX5" fmla="*/ 66675 w 2570812"/>
                  <a:gd name="connsiteY5" fmla="*/ 590550 h 714375"/>
                  <a:gd name="connsiteX6" fmla="*/ 88900 w 2570812"/>
                  <a:gd name="connsiteY6" fmla="*/ 593725 h 714375"/>
                  <a:gd name="connsiteX7" fmla="*/ 92075 w 2570812"/>
                  <a:gd name="connsiteY7" fmla="*/ 546100 h 714375"/>
                  <a:gd name="connsiteX8" fmla="*/ 0 w 2570812"/>
                  <a:gd name="connsiteY8" fmla="*/ 619125 h 714375"/>
                  <a:gd name="connsiteX9" fmla="*/ 6350 w 2570812"/>
                  <a:gd name="connsiteY9" fmla="*/ 714375 h 714375"/>
                  <a:gd name="connsiteX10" fmla="*/ 2565400 w 2570812"/>
                  <a:gd name="connsiteY10" fmla="*/ 714375 h 714375"/>
                  <a:gd name="connsiteX11" fmla="*/ 2552700 w 2570812"/>
                  <a:gd name="connsiteY11" fmla="*/ 196850 h 714375"/>
                  <a:gd name="connsiteX12" fmla="*/ 2295525 w 2570812"/>
                  <a:gd name="connsiteY12" fmla="*/ 0 h 714375"/>
                  <a:gd name="connsiteX13" fmla="*/ 225425 w 2570812"/>
                  <a:gd name="connsiteY13" fmla="*/ 0 h 714375"/>
                  <a:gd name="connsiteX0" fmla="*/ 225425 w 2578868"/>
                  <a:gd name="connsiteY0" fmla="*/ 0 h 714375"/>
                  <a:gd name="connsiteX1" fmla="*/ 6350 w 2578868"/>
                  <a:gd name="connsiteY1" fmla="*/ 177800 h 714375"/>
                  <a:gd name="connsiteX2" fmla="*/ 9525 w 2578868"/>
                  <a:gd name="connsiteY2" fmla="*/ 266700 h 714375"/>
                  <a:gd name="connsiteX3" fmla="*/ 2460625 w 2578868"/>
                  <a:gd name="connsiteY3" fmla="*/ 273050 h 714375"/>
                  <a:gd name="connsiteX4" fmla="*/ 2457450 w 2578868"/>
                  <a:gd name="connsiteY4" fmla="*/ 587375 h 714375"/>
                  <a:gd name="connsiteX5" fmla="*/ 66675 w 2578868"/>
                  <a:gd name="connsiteY5" fmla="*/ 590550 h 714375"/>
                  <a:gd name="connsiteX6" fmla="*/ 88900 w 2578868"/>
                  <a:gd name="connsiteY6" fmla="*/ 593725 h 714375"/>
                  <a:gd name="connsiteX7" fmla="*/ 92075 w 2578868"/>
                  <a:gd name="connsiteY7" fmla="*/ 546100 h 714375"/>
                  <a:gd name="connsiteX8" fmla="*/ 0 w 2578868"/>
                  <a:gd name="connsiteY8" fmla="*/ 619125 h 714375"/>
                  <a:gd name="connsiteX9" fmla="*/ 6350 w 2578868"/>
                  <a:gd name="connsiteY9" fmla="*/ 714375 h 714375"/>
                  <a:gd name="connsiteX10" fmla="*/ 2565400 w 2578868"/>
                  <a:gd name="connsiteY10" fmla="*/ 714375 h 714375"/>
                  <a:gd name="connsiteX11" fmla="*/ 2578868 w 2578868"/>
                  <a:gd name="connsiteY11" fmla="*/ 202083 h 714375"/>
                  <a:gd name="connsiteX12" fmla="*/ 2295525 w 2578868"/>
                  <a:gd name="connsiteY12" fmla="*/ 0 h 714375"/>
                  <a:gd name="connsiteX13" fmla="*/ 225425 w 2578868"/>
                  <a:gd name="connsiteY13" fmla="*/ 0 h 714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78868" h="714375">
                    <a:moveTo>
                      <a:pt x="225425" y="0"/>
                    </a:moveTo>
                    <a:lnTo>
                      <a:pt x="6350" y="177800"/>
                    </a:lnTo>
                    <a:lnTo>
                      <a:pt x="9525" y="266700"/>
                    </a:lnTo>
                    <a:lnTo>
                      <a:pt x="2460625" y="273050"/>
                    </a:lnTo>
                    <a:cubicBezTo>
                      <a:pt x="2459567" y="377825"/>
                      <a:pt x="2458508" y="482600"/>
                      <a:pt x="2457450" y="587375"/>
                    </a:cubicBezTo>
                    <a:lnTo>
                      <a:pt x="66675" y="590550"/>
                    </a:lnTo>
                    <a:cubicBezTo>
                      <a:pt x="69850" y="588433"/>
                      <a:pt x="85725" y="595842"/>
                      <a:pt x="88900" y="593725"/>
                    </a:cubicBezTo>
                    <a:lnTo>
                      <a:pt x="92075" y="546100"/>
                    </a:lnTo>
                    <a:lnTo>
                      <a:pt x="0" y="619125"/>
                    </a:lnTo>
                    <a:lnTo>
                      <a:pt x="6350" y="714375"/>
                    </a:lnTo>
                    <a:lnTo>
                      <a:pt x="2565400" y="714375"/>
                    </a:lnTo>
                    <a:cubicBezTo>
                      <a:pt x="2583392" y="672042"/>
                      <a:pt x="2576751" y="377766"/>
                      <a:pt x="2578868" y="202083"/>
                    </a:cubicBezTo>
                    <a:cubicBezTo>
                      <a:pt x="2493143" y="120591"/>
                      <a:pt x="2381250" y="65617"/>
                      <a:pt x="2295525" y="0"/>
                    </a:cubicBezTo>
                    <a:lnTo>
                      <a:pt x="2254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2" name="Rectangle 22">
                <a:extLst>
                  <a:ext uri="{FF2B5EF4-FFF2-40B4-BE49-F238E27FC236}">
                    <a16:creationId xmlns:a16="http://schemas.microsoft.com/office/drawing/2014/main" id="{FFE8E1A8-CF21-A45D-A23F-3A240787C186}"/>
                  </a:ext>
                </a:extLst>
              </p:cNvPr>
              <p:cNvSpPr/>
              <p:nvPr/>
            </p:nvSpPr>
            <p:spPr>
              <a:xfrm>
                <a:off x="3707904" y="3762375"/>
                <a:ext cx="2376264" cy="321543"/>
              </a:xfrm>
              <a:custGeom>
                <a:avLst/>
                <a:gdLst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  <a:gd name="connsiteX0" fmla="*/ 0 w 2376264"/>
                  <a:gd name="connsiteY0" fmla="*/ 0 h 321543"/>
                  <a:gd name="connsiteX1" fmla="*/ 2376264 w 2376264"/>
                  <a:gd name="connsiteY1" fmla="*/ 0 h 321543"/>
                  <a:gd name="connsiteX2" fmla="*/ 2376264 w 2376264"/>
                  <a:gd name="connsiteY2" fmla="*/ 321543 h 321543"/>
                  <a:gd name="connsiteX3" fmla="*/ 0 w 2376264"/>
                  <a:gd name="connsiteY3" fmla="*/ 321543 h 321543"/>
                  <a:gd name="connsiteX4" fmla="*/ 0 w 2376264"/>
                  <a:gd name="connsiteY4" fmla="*/ 0 h 321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6264" h="321543">
                    <a:moveTo>
                      <a:pt x="0" y="0"/>
                    </a:moveTo>
                    <a:lnTo>
                      <a:pt x="2376264" y="0"/>
                    </a:lnTo>
                    <a:lnTo>
                      <a:pt x="2376264" y="321543"/>
                    </a:lnTo>
                    <a:lnTo>
                      <a:pt x="0" y="321543"/>
                    </a:lnTo>
                    <a:cubicBezTo>
                      <a:pt x="34925" y="258812"/>
                      <a:pt x="50800" y="110356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E98EC63-8209-A5DF-5A6C-804A86D169D4}"/>
                </a:ext>
              </a:extLst>
            </p:cNvPr>
            <p:cNvGrpSpPr/>
            <p:nvPr/>
          </p:nvGrpSpPr>
          <p:grpSpPr>
            <a:xfrm>
              <a:off x="4117666" y="4061275"/>
              <a:ext cx="1832471" cy="391100"/>
              <a:chOff x="3644106" y="3130550"/>
              <a:chExt cx="2603340" cy="555625"/>
            </a:xfr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Freeform 27">
                <a:extLst>
                  <a:ext uri="{FF2B5EF4-FFF2-40B4-BE49-F238E27FC236}">
                    <a16:creationId xmlns:a16="http://schemas.microsoft.com/office/drawing/2014/main" id="{41C5EA1F-95E0-0F75-0EB7-47CDBC9837F8}"/>
                  </a:ext>
                </a:extLst>
              </p:cNvPr>
              <p:cNvSpPr/>
              <p:nvPr/>
            </p:nvSpPr>
            <p:spPr>
              <a:xfrm>
                <a:off x="3644106" y="3130550"/>
                <a:ext cx="2603340" cy="555625"/>
              </a:xfrm>
              <a:custGeom>
                <a:avLst/>
                <a:gdLst>
                  <a:gd name="connsiteX0" fmla="*/ 47625 w 2552700"/>
                  <a:gd name="connsiteY0" fmla="*/ 374650 h 685800"/>
                  <a:gd name="connsiteX1" fmla="*/ 0 w 2552700"/>
                  <a:gd name="connsiteY1" fmla="*/ 422275 h 685800"/>
                  <a:gd name="connsiteX2" fmla="*/ 447675 w 2552700"/>
                  <a:gd name="connsiteY2" fmla="*/ 685800 h 685800"/>
                  <a:gd name="connsiteX3" fmla="*/ 2549525 w 2552700"/>
                  <a:gd name="connsiteY3" fmla="*/ 615950 h 685800"/>
                  <a:gd name="connsiteX4" fmla="*/ 2552700 w 2552700"/>
                  <a:gd name="connsiteY4" fmla="*/ 273050 h 685800"/>
                  <a:gd name="connsiteX5" fmla="*/ 1384300 w 2552700"/>
                  <a:gd name="connsiteY5" fmla="*/ 0 h 685800"/>
                  <a:gd name="connsiteX6" fmla="*/ 6350 w 2552700"/>
                  <a:gd name="connsiteY6" fmla="*/ 168275 h 685800"/>
                  <a:gd name="connsiteX7" fmla="*/ 3175 w 2552700"/>
                  <a:gd name="connsiteY7" fmla="*/ 206375 h 685800"/>
                  <a:gd name="connsiteX8" fmla="*/ 463550 w 2552700"/>
                  <a:gd name="connsiteY8" fmla="*/ 374650 h 685800"/>
                  <a:gd name="connsiteX9" fmla="*/ 2520950 w 2552700"/>
                  <a:gd name="connsiteY9" fmla="*/ 333375 h 685800"/>
                  <a:gd name="connsiteX10" fmla="*/ 2501900 w 2552700"/>
                  <a:gd name="connsiteY10" fmla="*/ 549275 h 685800"/>
                  <a:gd name="connsiteX11" fmla="*/ 473075 w 2552700"/>
                  <a:gd name="connsiteY11" fmla="*/ 622300 h 685800"/>
                  <a:gd name="connsiteX12" fmla="*/ 47625 w 2552700"/>
                  <a:gd name="connsiteY12" fmla="*/ 374650 h 685800"/>
                  <a:gd name="connsiteX0" fmla="*/ 47625 w 2552700"/>
                  <a:gd name="connsiteY0" fmla="*/ 263525 h 574675"/>
                  <a:gd name="connsiteX1" fmla="*/ 0 w 2552700"/>
                  <a:gd name="connsiteY1" fmla="*/ 311150 h 574675"/>
                  <a:gd name="connsiteX2" fmla="*/ 447675 w 2552700"/>
                  <a:gd name="connsiteY2" fmla="*/ 574675 h 574675"/>
                  <a:gd name="connsiteX3" fmla="*/ 2549525 w 2552700"/>
                  <a:gd name="connsiteY3" fmla="*/ 504825 h 574675"/>
                  <a:gd name="connsiteX4" fmla="*/ 2552700 w 2552700"/>
                  <a:gd name="connsiteY4" fmla="*/ 161925 h 574675"/>
                  <a:gd name="connsiteX5" fmla="*/ 1552575 w 2552700"/>
                  <a:gd name="connsiteY5" fmla="*/ 0 h 574675"/>
                  <a:gd name="connsiteX6" fmla="*/ 6350 w 2552700"/>
                  <a:gd name="connsiteY6" fmla="*/ 57150 h 574675"/>
                  <a:gd name="connsiteX7" fmla="*/ 3175 w 2552700"/>
                  <a:gd name="connsiteY7" fmla="*/ 95250 h 574675"/>
                  <a:gd name="connsiteX8" fmla="*/ 463550 w 2552700"/>
                  <a:gd name="connsiteY8" fmla="*/ 263525 h 574675"/>
                  <a:gd name="connsiteX9" fmla="*/ 2520950 w 2552700"/>
                  <a:gd name="connsiteY9" fmla="*/ 222250 h 574675"/>
                  <a:gd name="connsiteX10" fmla="*/ 2501900 w 2552700"/>
                  <a:gd name="connsiteY10" fmla="*/ 438150 h 574675"/>
                  <a:gd name="connsiteX11" fmla="*/ 473075 w 2552700"/>
                  <a:gd name="connsiteY11" fmla="*/ 511175 h 574675"/>
                  <a:gd name="connsiteX12" fmla="*/ 47625 w 2552700"/>
                  <a:gd name="connsiteY12" fmla="*/ 263525 h 574675"/>
                  <a:gd name="connsiteX0" fmla="*/ 47625 w 2552700"/>
                  <a:gd name="connsiteY0" fmla="*/ 244475 h 555625"/>
                  <a:gd name="connsiteX1" fmla="*/ 0 w 2552700"/>
                  <a:gd name="connsiteY1" fmla="*/ 292100 h 555625"/>
                  <a:gd name="connsiteX2" fmla="*/ 447675 w 2552700"/>
                  <a:gd name="connsiteY2" fmla="*/ 555625 h 555625"/>
                  <a:gd name="connsiteX3" fmla="*/ 2549525 w 2552700"/>
                  <a:gd name="connsiteY3" fmla="*/ 485775 h 555625"/>
                  <a:gd name="connsiteX4" fmla="*/ 2552700 w 2552700"/>
                  <a:gd name="connsiteY4" fmla="*/ 142875 h 555625"/>
                  <a:gd name="connsiteX5" fmla="*/ 1606550 w 2552700"/>
                  <a:gd name="connsiteY5" fmla="*/ 0 h 555625"/>
                  <a:gd name="connsiteX6" fmla="*/ 6350 w 2552700"/>
                  <a:gd name="connsiteY6" fmla="*/ 38100 h 555625"/>
                  <a:gd name="connsiteX7" fmla="*/ 3175 w 2552700"/>
                  <a:gd name="connsiteY7" fmla="*/ 76200 h 555625"/>
                  <a:gd name="connsiteX8" fmla="*/ 463550 w 2552700"/>
                  <a:gd name="connsiteY8" fmla="*/ 244475 h 555625"/>
                  <a:gd name="connsiteX9" fmla="*/ 2520950 w 2552700"/>
                  <a:gd name="connsiteY9" fmla="*/ 203200 h 555625"/>
                  <a:gd name="connsiteX10" fmla="*/ 2501900 w 2552700"/>
                  <a:gd name="connsiteY10" fmla="*/ 419100 h 555625"/>
                  <a:gd name="connsiteX11" fmla="*/ 473075 w 2552700"/>
                  <a:gd name="connsiteY11" fmla="*/ 492125 h 555625"/>
                  <a:gd name="connsiteX12" fmla="*/ 47625 w 2552700"/>
                  <a:gd name="connsiteY12" fmla="*/ 244475 h 555625"/>
                  <a:gd name="connsiteX0" fmla="*/ 47625 w 2585519"/>
                  <a:gd name="connsiteY0" fmla="*/ 244475 h 555625"/>
                  <a:gd name="connsiteX1" fmla="*/ 0 w 2585519"/>
                  <a:gd name="connsiteY1" fmla="*/ 292100 h 555625"/>
                  <a:gd name="connsiteX2" fmla="*/ 447675 w 2585519"/>
                  <a:gd name="connsiteY2" fmla="*/ 555625 h 555625"/>
                  <a:gd name="connsiteX3" fmla="*/ 2549525 w 2585519"/>
                  <a:gd name="connsiteY3" fmla="*/ 485775 h 555625"/>
                  <a:gd name="connsiteX4" fmla="*/ 2552700 w 2585519"/>
                  <a:gd name="connsiteY4" fmla="*/ 142875 h 555625"/>
                  <a:gd name="connsiteX5" fmla="*/ 1606550 w 2585519"/>
                  <a:gd name="connsiteY5" fmla="*/ 0 h 555625"/>
                  <a:gd name="connsiteX6" fmla="*/ 6350 w 2585519"/>
                  <a:gd name="connsiteY6" fmla="*/ 38100 h 555625"/>
                  <a:gd name="connsiteX7" fmla="*/ 3175 w 2585519"/>
                  <a:gd name="connsiteY7" fmla="*/ 76200 h 555625"/>
                  <a:gd name="connsiteX8" fmla="*/ 463550 w 2585519"/>
                  <a:gd name="connsiteY8" fmla="*/ 244475 h 555625"/>
                  <a:gd name="connsiteX9" fmla="*/ 2520950 w 2585519"/>
                  <a:gd name="connsiteY9" fmla="*/ 203200 h 555625"/>
                  <a:gd name="connsiteX10" fmla="*/ 2501900 w 2585519"/>
                  <a:gd name="connsiteY10" fmla="*/ 419100 h 555625"/>
                  <a:gd name="connsiteX11" fmla="*/ 473075 w 2585519"/>
                  <a:gd name="connsiteY11" fmla="*/ 492125 h 555625"/>
                  <a:gd name="connsiteX12" fmla="*/ 47625 w 2585519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520950 w 2599371"/>
                  <a:gd name="connsiteY9" fmla="*/ 203200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01900 w 2599371"/>
                  <a:gd name="connsiteY10" fmla="*/ 41910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501900 w 2599371"/>
                  <a:gd name="connsiteY11" fmla="*/ 41910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527300 w 2599371"/>
                  <a:gd name="connsiteY10" fmla="*/ 307975 h 555625"/>
                  <a:gd name="connsiteX11" fmla="*/ 2479675 w 2599371"/>
                  <a:gd name="connsiteY11" fmla="*/ 425450 h 555625"/>
                  <a:gd name="connsiteX12" fmla="*/ 473075 w 2599371"/>
                  <a:gd name="connsiteY12" fmla="*/ 492125 h 555625"/>
                  <a:gd name="connsiteX13" fmla="*/ 47625 w 2599371"/>
                  <a:gd name="connsiteY13" fmla="*/ 244475 h 555625"/>
                  <a:gd name="connsiteX0" fmla="*/ 47625 w 2740156"/>
                  <a:gd name="connsiteY0" fmla="*/ 244475 h 555625"/>
                  <a:gd name="connsiteX1" fmla="*/ 0 w 2740156"/>
                  <a:gd name="connsiteY1" fmla="*/ 292100 h 555625"/>
                  <a:gd name="connsiteX2" fmla="*/ 447675 w 2740156"/>
                  <a:gd name="connsiteY2" fmla="*/ 555625 h 555625"/>
                  <a:gd name="connsiteX3" fmla="*/ 2549525 w 2740156"/>
                  <a:gd name="connsiteY3" fmla="*/ 485775 h 555625"/>
                  <a:gd name="connsiteX4" fmla="*/ 2552700 w 2740156"/>
                  <a:gd name="connsiteY4" fmla="*/ 142875 h 555625"/>
                  <a:gd name="connsiteX5" fmla="*/ 1606550 w 2740156"/>
                  <a:gd name="connsiteY5" fmla="*/ 0 h 555625"/>
                  <a:gd name="connsiteX6" fmla="*/ 6350 w 2740156"/>
                  <a:gd name="connsiteY6" fmla="*/ 38100 h 555625"/>
                  <a:gd name="connsiteX7" fmla="*/ 3175 w 2740156"/>
                  <a:gd name="connsiteY7" fmla="*/ 76200 h 555625"/>
                  <a:gd name="connsiteX8" fmla="*/ 463550 w 2740156"/>
                  <a:gd name="connsiteY8" fmla="*/ 244475 h 555625"/>
                  <a:gd name="connsiteX9" fmla="*/ 2495550 w 2740156"/>
                  <a:gd name="connsiteY9" fmla="*/ 206375 h 555625"/>
                  <a:gd name="connsiteX10" fmla="*/ 2479675 w 2740156"/>
                  <a:gd name="connsiteY10" fmla="*/ 425450 h 555625"/>
                  <a:gd name="connsiteX11" fmla="*/ 473075 w 2740156"/>
                  <a:gd name="connsiteY11" fmla="*/ 492125 h 555625"/>
                  <a:gd name="connsiteX12" fmla="*/ 47625 w 2740156"/>
                  <a:gd name="connsiteY12" fmla="*/ 244475 h 555625"/>
                  <a:gd name="connsiteX0" fmla="*/ 47625 w 2646925"/>
                  <a:gd name="connsiteY0" fmla="*/ 244475 h 555625"/>
                  <a:gd name="connsiteX1" fmla="*/ 0 w 2646925"/>
                  <a:gd name="connsiteY1" fmla="*/ 292100 h 555625"/>
                  <a:gd name="connsiteX2" fmla="*/ 447675 w 2646925"/>
                  <a:gd name="connsiteY2" fmla="*/ 555625 h 555625"/>
                  <a:gd name="connsiteX3" fmla="*/ 2549525 w 2646925"/>
                  <a:gd name="connsiteY3" fmla="*/ 485775 h 555625"/>
                  <a:gd name="connsiteX4" fmla="*/ 2552700 w 2646925"/>
                  <a:gd name="connsiteY4" fmla="*/ 142875 h 555625"/>
                  <a:gd name="connsiteX5" fmla="*/ 1606550 w 2646925"/>
                  <a:gd name="connsiteY5" fmla="*/ 0 h 555625"/>
                  <a:gd name="connsiteX6" fmla="*/ 6350 w 2646925"/>
                  <a:gd name="connsiteY6" fmla="*/ 38100 h 555625"/>
                  <a:gd name="connsiteX7" fmla="*/ 3175 w 2646925"/>
                  <a:gd name="connsiteY7" fmla="*/ 76200 h 555625"/>
                  <a:gd name="connsiteX8" fmla="*/ 463550 w 2646925"/>
                  <a:gd name="connsiteY8" fmla="*/ 244475 h 555625"/>
                  <a:gd name="connsiteX9" fmla="*/ 2495550 w 2646925"/>
                  <a:gd name="connsiteY9" fmla="*/ 206375 h 555625"/>
                  <a:gd name="connsiteX10" fmla="*/ 2479675 w 2646925"/>
                  <a:gd name="connsiteY10" fmla="*/ 425450 h 555625"/>
                  <a:gd name="connsiteX11" fmla="*/ 473075 w 2646925"/>
                  <a:gd name="connsiteY11" fmla="*/ 492125 h 555625"/>
                  <a:gd name="connsiteX12" fmla="*/ 47625 w 2646925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95550 w 2599371"/>
                  <a:gd name="connsiteY9" fmla="*/ 206375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47625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47625 w 2599371"/>
                  <a:gd name="connsiteY12" fmla="*/ 244475 h 555625"/>
                  <a:gd name="connsiteX0" fmla="*/ 24625 w 2608121"/>
                  <a:gd name="connsiteY0" fmla="*/ 244475 h 555625"/>
                  <a:gd name="connsiteX1" fmla="*/ 8750 w 2608121"/>
                  <a:gd name="connsiteY1" fmla="*/ 292100 h 555625"/>
                  <a:gd name="connsiteX2" fmla="*/ 456425 w 2608121"/>
                  <a:gd name="connsiteY2" fmla="*/ 555625 h 555625"/>
                  <a:gd name="connsiteX3" fmla="*/ 2558275 w 2608121"/>
                  <a:gd name="connsiteY3" fmla="*/ 485775 h 555625"/>
                  <a:gd name="connsiteX4" fmla="*/ 2561450 w 2608121"/>
                  <a:gd name="connsiteY4" fmla="*/ 142875 h 555625"/>
                  <a:gd name="connsiteX5" fmla="*/ 1615300 w 2608121"/>
                  <a:gd name="connsiteY5" fmla="*/ 0 h 555625"/>
                  <a:gd name="connsiteX6" fmla="*/ 15100 w 2608121"/>
                  <a:gd name="connsiteY6" fmla="*/ 38100 h 555625"/>
                  <a:gd name="connsiteX7" fmla="*/ 11925 w 2608121"/>
                  <a:gd name="connsiteY7" fmla="*/ 76200 h 555625"/>
                  <a:gd name="connsiteX8" fmla="*/ 472300 w 2608121"/>
                  <a:gd name="connsiteY8" fmla="*/ 244475 h 555625"/>
                  <a:gd name="connsiteX9" fmla="*/ 2478900 w 2608121"/>
                  <a:gd name="connsiteY9" fmla="*/ 209550 h 555625"/>
                  <a:gd name="connsiteX10" fmla="*/ 2488425 w 2608121"/>
                  <a:gd name="connsiteY10" fmla="*/ 425450 h 555625"/>
                  <a:gd name="connsiteX11" fmla="*/ 481825 w 2608121"/>
                  <a:gd name="connsiteY11" fmla="*/ 492125 h 555625"/>
                  <a:gd name="connsiteX12" fmla="*/ 24625 w 2608121"/>
                  <a:gd name="connsiteY12" fmla="*/ 244475 h 555625"/>
                  <a:gd name="connsiteX0" fmla="*/ 20208 w 2622754"/>
                  <a:gd name="connsiteY0" fmla="*/ 244475 h 555625"/>
                  <a:gd name="connsiteX1" fmla="*/ 23383 w 2622754"/>
                  <a:gd name="connsiteY1" fmla="*/ 292100 h 555625"/>
                  <a:gd name="connsiteX2" fmla="*/ 471058 w 2622754"/>
                  <a:gd name="connsiteY2" fmla="*/ 555625 h 555625"/>
                  <a:gd name="connsiteX3" fmla="*/ 2572908 w 2622754"/>
                  <a:gd name="connsiteY3" fmla="*/ 485775 h 555625"/>
                  <a:gd name="connsiteX4" fmla="*/ 2576083 w 2622754"/>
                  <a:gd name="connsiteY4" fmla="*/ 142875 h 555625"/>
                  <a:gd name="connsiteX5" fmla="*/ 1629933 w 2622754"/>
                  <a:gd name="connsiteY5" fmla="*/ 0 h 555625"/>
                  <a:gd name="connsiteX6" fmla="*/ 29733 w 2622754"/>
                  <a:gd name="connsiteY6" fmla="*/ 38100 h 555625"/>
                  <a:gd name="connsiteX7" fmla="*/ 26558 w 2622754"/>
                  <a:gd name="connsiteY7" fmla="*/ 76200 h 555625"/>
                  <a:gd name="connsiteX8" fmla="*/ 486933 w 2622754"/>
                  <a:gd name="connsiteY8" fmla="*/ 244475 h 555625"/>
                  <a:gd name="connsiteX9" fmla="*/ 2493533 w 2622754"/>
                  <a:gd name="connsiteY9" fmla="*/ 209550 h 555625"/>
                  <a:gd name="connsiteX10" fmla="*/ 2503058 w 2622754"/>
                  <a:gd name="connsiteY10" fmla="*/ 425450 h 555625"/>
                  <a:gd name="connsiteX11" fmla="*/ 496458 w 2622754"/>
                  <a:gd name="connsiteY11" fmla="*/ 492125 h 555625"/>
                  <a:gd name="connsiteX12" fmla="*/ 20208 w 2622754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73075 w 2599371"/>
                  <a:gd name="connsiteY11" fmla="*/ 492125 h 555625"/>
                  <a:gd name="connsiteX12" fmla="*/ 63500 w 2599371"/>
                  <a:gd name="connsiteY12" fmla="*/ 244475 h 555625"/>
                  <a:gd name="connsiteX0" fmla="*/ 63500 w 2599371"/>
                  <a:gd name="connsiteY0" fmla="*/ 244475 h 555625"/>
                  <a:gd name="connsiteX1" fmla="*/ 0 w 2599371"/>
                  <a:gd name="connsiteY1" fmla="*/ 292100 h 555625"/>
                  <a:gd name="connsiteX2" fmla="*/ 447675 w 2599371"/>
                  <a:gd name="connsiteY2" fmla="*/ 555625 h 555625"/>
                  <a:gd name="connsiteX3" fmla="*/ 2549525 w 2599371"/>
                  <a:gd name="connsiteY3" fmla="*/ 485775 h 555625"/>
                  <a:gd name="connsiteX4" fmla="*/ 2552700 w 2599371"/>
                  <a:gd name="connsiteY4" fmla="*/ 142875 h 555625"/>
                  <a:gd name="connsiteX5" fmla="*/ 1606550 w 2599371"/>
                  <a:gd name="connsiteY5" fmla="*/ 0 h 555625"/>
                  <a:gd name="connsiteX6" fmla="*/ 6350 w 2599371"/>
                  <a:gd name="connsiteY6" fmla="*/ 38100 h 555625"/>
                  <a:gd name="connsiteX7" fmla="*/ 3175 w 2599371"/>
                  <a:gd name="connsiteY7" fmla="*/ 76200 h 555625"/>
                  <a:gd name="connsiteX8" fmla="*/ 463550 w 2599371"/>
                  <a:gd name="connsiteY8" fmla="*/ 244475 h 555625"/>
                  <a:gd name="connsiteX9" fmla="*/ 2470150 w 2599371"/>
                  <a:gd name="connsiteY9" fmla="*/ 209550 h 555625"/>
                  <a:gd name="connsiteX10" fmla="*/ 2479675 w 2599371"/>
                  <a:gd name="connsiteY10" fmla="*/ 425450 h 555625"/>
                  <a:gd name="connsiteX11" fmla="*/ 485775 w 2599371"/>
                  <a:gd name="connsiteY11" fmla="*/ 488950 h 555625"/>
                  <a:gd name="connsiteX12" fmla="*/ 63500 w 2599371"/>
                  <a:gd name="connsiteY12" fmla="*/ 244475 h 555625"/>
                  <a:gd name="connsiteX0" fmla="*/ 96355 w 2632226"/>
                  <a:gd name="connsiteY0" fmla="*/ 244475 h 555625"/>
                  <a:gd name="connsiteX1" fmla="*/ 36030 w 2632226"/>
                  <a:gd name="connsiteY1" fmla="*/ 247650 h 555625"/>
                  <a:gd name="connsiteX2" fmla="*/ 32855 w 2632226"/>
                  <a:gd name="connsiteY2" fmla="*/ 292100 h 555625"/>
                  <a:gd name="connsiteX3" fmla="*/ 480530 w 2632226"/>
                  <a:gd name="connsiteY3" fmla="*/ 555625 h 555625"/>
                  <a:gd name="connsiteX4" fmla="*/ 2582380 w 2632226"/>
                  <a:gd name="connsiteY4" fmla="*/ 485775 h 555625"/>
                  <a:gd name="connsiteX5" fmla="*/ 2585555 w 2632226"/>
                  <a:gd name="connsiteY5" fmla="*/ 142875 h 555625"/>
                  <a:gd name="connsiteX6" fmla="*/ 1639405 w 2632226"/>
                  <a:gd name="connsiteY6" fmla="*/ 0 h 555625"/>
                  <a:gd name="connsiteX7" fmla="*/ 39205 w 2632226"/>
                  <a:gd name="connsiteY7" fmla="*/ 38100 h 555625"/>
                  <a:gd name="connsiteX8" fmla="*/ 36030 w 2632226"/>
                  <a:gd name="connsiteY8" fmla="*/ 76200 h 555625"/>
                  <a:gd name="connsiteX9" fmla="*/ 496405 w 2632226"/>
                  <a:gd name="connsiteY9" fmla="*/ 244475 h 555625"/>
                  <a:gd name="connsiteX10" fmla="*/ 2503005 w 2632226"/>
                  <a:gd name="connsiteY10" fmla="*/ 209550 h 555625"/>
                  <a:gd name="connsiteX11" fmla="*/ 2512530 w 2632226"/>
                  <a:gd name="connsiteY11" fmla="*/ 425450 h 555625"/>
                  <a:gd name="connsiteX12" fmla="*/ 518630 w 2632226"/>
                  <a:gd name="connsiteY12" fmla="*/ 488950 h 555625"/>
                  <a:gd name="connsiteX13" fmla="*/ 96355 w 2632226"/>
                  <a:gd name="connsiteY13" fmla="*/ 244475 h 555625"/>
                  <a:gd name="connsiteX0" fmla="*/ 105580 w 2641451"/>
                  <a:gd name="connsiteY0" fmla="*/ 244475 h 555625"/>
                  <a:gd name="connsiteX1" fmla="*/ 19061 w 2641451"/>
                  <a:gd name="connsiteY1" fmla="*/ 226218 h 555625"/>
                  <a:gd name="connsiteX2" fmla="*/ 42080 w 2641451"/>
                  <a:gd name="connsiteY2" fmla="*/ 292100 h 555625"/>
                  <a:gd name="connsiteX3" fmla="*/ 489755 w 2641451"/>
                  <a:gd name="connsiteY3" fmla="*/ 555625 h 555625"/>
                  <a:gd name="connsiteX4" fmla="*/ 2591605 w 2641451"/>
                  <a:gd name="connsiteY4" fmla="*/ 485775 h 555625"/>
                  <a:gd name="connsiteX5" fmla="*/ 2594780 w 2641451"/>
                  <a:gd name="connsiteY5" fmla="*/ 142875 h 555625"/>
                  <a:gd name="connsiteX6" fmla="*/ 1648630 w 2641451"/>
                  <a:gd name="connsiteY6" fmla="*/ 0 h 555625"/>
                  <a:gd name="connsiteX7" fmla="*/ 48430 w 2641451"/>
                  <a:gd name="connsiteY7" fmla="*/ 38100 h 555625"/>
                  <a:gd name="connsiteX8" fmla="*/ 45255 w 2641451"/>
                  <a:gd name="connsiteY8" fmla="*/ 76200 h 555625"/>
                  <a:gd name="connsiteX9" fmla="*/ 505630 w 2641451"/>
                  <a:gd name="connsiteY9" fmla="*/ 244475 h 555625"/>
                  <a:gd name="connsiteX10" fmla="*/ 2512230 w 2641451"/>
                  <a:gd name="connsiteY10" fmla="*/ 209550 h 555625"/>
                  <a:gd name="connsiteX11" fmla="*/ 2521755 w 2641451"/>
                  <a:gd name="connsiteY11" fmla="*/ 425450 h 555625"/>
                  <a:gd name="connsiteX12" fmla="*/ 527855 w 2641451"/>
                  <a:gd name="connsiteY12" fmla="*/ 488950 h 555625"/>
                  <a:gd name="connsiteX13" fmla="*/ 105580 w 2641451"/>
                  <a:gd name="connsiteY13" fmla="*/ 244475 h 555625"/>
                  <a:gd name="connsiteX0" fmla="*/ 100036 w 2635907"/>
                  <a:gd name="connsiteY0" fmla="*/ 244475 h 555625"/>
                  <a:gd name="connsiteX1" fmla="*/ 27804 w 2635907"/>
                  <a:gd name="connsiteY1" fmla="*/ 266699 h 555625"/>
                  <a:gd name="connsiteX2" fmla="*/ 36536 w 2635907"/>
                  <a:gd name="connsiteY2" fmla="*/ 292100 h 555625"/>
                  <a:gd name="connsiteX3" fmla="*/ 484211 w 2635907"/>
                  <a:gd name="connsiteY3" fmla="*/ 555625 h 555625"/>
                  <a:gd name="connsiteX4" fmla="*/ 2586061 w 2635907"/>
                  <a:gd name="connsiteY4" fmla="*/ 485775 h 555625"/>
                  <a:gd name="connsiteX5" fmla="*/ 2589236 w 2635907"/>
                  <a:gd name="connsiteY5" fmla="*/ 142875 h 555625"/>
                  <a:gd name="connsiteX6" fmla="*/ 1643086 w 2635907"/>
                  <a:gd name="connsiteY6" fmla="*/ 0 h 555625"/>
                  <a:gd name="connsiteX7" fmla="*/ 42886 w 2635907"/>
                  <a:gd name="connsiteY7" fmla="*/ 38100 h 555625"/>
                  <a:gd name="connsiteX8" fmla="*/ 39711 w 2635907"/>
                  <a:gd name="connsiteY8" fmla="*/ 76200 h 555625"/>
                  <a:gd name="connsiteX9" fmla="*/ 500086 w 2635907"/>
                  <a:gd name="connsiteY9" fmla="*/ 244475 h 555625"/>
                  <a:gd name="connsiteX10" fmla="*/ 2506686 w 2635907"/>
                  <a:gd name="connsiteY10" fmla="*/ 209550 h 555625"/>
                  <a:gd name="connsiteX11" fmla="*/ 2516211 w 2635907"/>
                  <a:gd name="connsiteY11" fmla="*/ 425450 h 555625"/>
                  <a:gd name="connsiteX12" fmla="*/ 522311 w 2635907"/>
                  <a:gd name="connsiteY12" fmla="*/ 488950 h 555625"/>
                  <a:gd name="connsiteX13" fmla="*/ 100036 w 2635907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103571 w 2639442"/>
                  <a:gd name="connsiteY0" fmla="*/ 244475 h 555625"/>
                  <a:gd name="connsiteX1" fmla="*/ 21814 w 2639442"/>
                  <a:gd name="connsiteY1" fmla="*/ 226218 h 555625"/>
                  <a:gd name="connsiteX2" fmla="*/ 40071 w 2639442"/>
                  <a:gd name="connsiteY2" fmla="*/ 292100 h 555625"/>
                  <a:gd name="connsiteX3" fmla="*/ 487746 w 2639442"/>
                  <a:gd name="connsiteY3" fmla="*/ 555625 h 555625"/>
                  <a:gd name="connsiteX4" fmla="*/ 2589596 w 2639442"/>
                  <a:gd name="connsiteY4" fmla="*/ 485775 h 555625"/>
                  <a:gd name="connsiteX5" fmla="*/ 2592771 w 2639442"/>
                  <a:gd name="connsiteY5" fmla="*/ 142875 h 555625"/>
                  <a:gd name="connsiteX6" fmla="*/ 1646621 w 2639442"/>
                  <a:gd name="connsiteY6" fmla="*/ 0 h 555625"/>
                  <a:gd name="connsiteX7" fmla="*/ 46421 w 2639442"/>
                  <a:gd name="connsiteY7" fmla="*/ 38100 h 555625"/>
                  <a:gd name="connsiteX8" fmla="*/ 43246 w 2639442"/>
                  <a:gd name="connsiteY8" fmla="*/ 76200 h 555625"/>
                  <a:gd name="connsiteX9" fmla="*/ 503621 w 2639442"/>
                  <a:gd name="connsiteY9" fmla="*/ 244475 h 555625"/>
                  <a:gd name="connsiteX10" fmla="*/ 2510221 w 2639442"/>
                  <a:gd name="connsiteY10" fmla="*/ 209550 h 555625"/>
                  <a:gd name="connsiteX11" fmla="*/ 2519746 w 2639442"/>
                  <a:gd name="connsiteY11" fmla="*/ 425450 h 555625"/>
                  <a:gd name="connsiteX12" fmla="*/ 525846 w 2639442"/>
                  <a:gd name="connsiteY12" fmla="*/ 488950 h 555625"/>
                  <a:gd name="connsiteX13" fmla="*/ 103571 w 2639442"/>
                  <a:gd name="connsiteY13" fmla="*/ 244475 h 555625"/>
                  <a:gd name="connsiteX0" fmla="*/ 98616 w 2634487"/>
                  <a:gd name="connsiteY0" fmla="*/ 244475 h 555625"/>
                  <a:gd name="connsiteX1" fmla="*/ 16859 w 2634487"/>
                  <a:gd name="connsiteY1" fmla="*/ 226218 h 555625"/>
                  <a:gd name="connsiteX2" fmla="*/ 35116 w 2634487"/>
                  <a:gd name="connsiteY2" fmla="*/ 292100 h 555625"/>
                  <a:gd name="connsiteX3" fmla="*/ 482791 w 2634487"/>
                  <a:gd name="connsiteY3" fmla="*/ 555625 h 555625"/>
                  <a:gd name="connsiteX4" fmla="*/ 2584641 w 2634487"/>
                  <a:gd name="connsiteY4" fmla="*/ 485775 h 555625"/>
                  <a:gd name="connsiteX5" fmla="*/ 2587816 w 2634487"/>
                  <a:gd name="connsiteY5" fmla="*/ 142875 h 555625"/>
                  <a:gd name="connsiteX6" fmla="*/ 1641666 w 2634487"/>
                  <a:gd name="connsiteY6" fmla="*/ 0 h 555625"/>
                  <a:gd name="connsiteX7" fmla="*/ 41466 w 2634487"/>
                  <a:gd name="connsiteY7" fmla="*/ 38100 h 555625"/>
                  <a:gd name="connsiteX8" fmla="*/ 38291 w 2634487"/>
                  <a:gd name="connsiteY8" fmla="*/ 76200 h 555625"/>
                  <a:gd name="connsiteX9" fmla="*/ 498666 w 2634487"/>
                  <a:gd name="connsiteY9" fmla="*/ 244475 h 555625"/>
                  <a:gd name="connsiteX10" fmla="*/ 2505266 w 2634487"/>
                  <a:gd name="connsiteY10" fmla="*/ 209550 h 555625"/>
                  <a:gd name="connsiteX11" fmla="*/ 2514791 w 2634487"/>
                  <a:gd name="connsiteY11" fmla="*/ 425450 h 555625"/>
                  <a:gd name="connsiteX12" fmla="*/ 520891 w 2634487"/>
                  <a:gd name="connsiteY12" fmla="*/ 488950 h 555625"/>
                  <a:gd name="connsiteX13" fmla="*/ 98616 w 2634487"/>
                  <a:gd name="connsiteY13" fmla="*/ 244475 h 555625"/>
                  <a:gd name="connsiteX0" fmla="*/ 81757 w 2617628"/>
                  <a:gd name="connsiteY0" fmla="*/ 244475 h 555625"/>
                  <a:gd name="connsiteX1" fmla="*/ 0 w 2617628"/>
                  <a:gd name="connsiteY1" fmla="*/ 226218 h 555625"/>
                  <a:gd name="connsiteX2" fmla="*/ 18257 w 2617628"/>
                  <a:gd name="connsiteY2" fmla="*/ 292100 h 555625"/>
                  <a:gd name="connsiteX3" fmla="*/ 465932 w 2617628"/>
                  <a:gd name="connsiteY3" fmla="*/ 555625 h 555625"/>
                  <a:gd name="connsiteX4" fmla="*/ 2567782 w 2617628"/>
                  <a:gd name="connsiteY4" fmla="*/ 485775 h 555625"/>
                  <a:gd name="connsiteX5" fmla="*/ 2570957 w 2617628"/>
                  <a:gd name="connsiteY5" fmla="*/ 142875 h 555625"/>
                  <a:gd name="connsiteX6" fmla="*/ 1624807 w 2617628"/>
                  <a:gd name="connsiteY6" fmla="*/ 0 h 555625"/>
                  <a:gd name="connsiteX7" fmla="*/ 24607 w 2617628"/>
                  <a:gd name="connsiteY7" fmla="*/ 38100 h 555625"/>
                  <a:gd name="connsiteX8" fmla="*/ 21432 w 2617628"/>
                  <a:gd name="connsiteY8" fmla="*/ 76200 h 555625"/>
                  <a:gd name="connsiteX9" fmla="*/ 481807 w 2617628"/>
                  <a:gd name="connsiteY9" fmla="*/ 244475 h 555625"/>
                  <a:gd name="connsiteX10" fmla="*/ 2488407 w 2617628"/>
                  <a:gd name="connsiteY10" fmla="*/ 209550 h 555625"/>
                  <a:gd name="connsiteX11" fmla="*/ 2497932 w 2617628"/>
                  <a:gd name="connsiteY11" fmla="*/ 425450 h 555625"/>
                  <a:gd name="connsiteX12" fmla="*/ 504032 w 2617628"/>
                  <a:gd name="connsiteY12" fmla="*/ 488950 h 555625"/>
                  <a:gd name="connsiteX13" fmla="*/ 81757 w 2617628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7649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8100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9844 w 2603340"/>
                  <a:gd name="connsiteY7" fmla="*/ 33337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  <a:gd name="connsiteX0" fmla="*/ 67469 w 2603340"/>
                  <a:gd name="connsiteY0" fmla="*/ 244475 h 555625"/>
                  <a:gd name="connsiteX1" fmla="*/ 0 w 2603340"/>
                  <a:gd name="connsiteY1" fmla="*/ 242887 h 555625"/>
                  <a:gd name="connsiteX2" fmla="*/ 3969 w 2603340"/>
                  <a:gd name="connsiteY2" fmla="*/ 292100 h 555625"/>
                  <a:gd name="connsiteX3" fmla="*/ 451644 w 2603340"/>
                  <a:gd name="connsiteY3" fmla="*/ 555625 h 555625"/>
                  <a:gd name="connsiteX4" fmla="*/ 2553494 w 2603340"/>
                  <a:gd name="connsiteY4" fmla="*/ 485775 h 555625"/>
                  <a:gd name="connsiteX5" fmla="*/ 2556669 w 2603340"/>
                  <a:gd name="connsiteY5" fmla="*/ 142875 h 555625"/>
                  <a:gd name="connsiteX6" fmla="*/ 1610519 w 2603340"/>
                  <a:gd name="connsiteY6" fmla="*/ 0 h 555625"/>
                  <a:gd name="connsiteX7" fmla="*/ 10319 w 2603340"/>
                  <a:gd name="connsiteY7" fmla="*/ 30955 h 555625"/>
                  <a:gd name="connsiteX8" fmla="*/ 7144 w 2603340"/>
                  <a:gd name="connsiteY8" fmla="*/ 76200 h 555625"/>
                  <a:gd name="connsiteX9" fmla="*/ 467519 w 2603340"/>
                  <a:gd name="connsiteY9" fmla="*/ 244475 h 555625"/>
                  <a:gd name="connsiteX10" fmla="*/ 2474119 w 2603340"/>
                  <a:gd name="connsiteY10" fmla="*/ 209550 h 555625"/>
                  <a:gd name="connsiteX11" fmla="*/ 2483644 w 2603340"/>
                  <a:gd name="connsiteY11" fmla="*/ 425450 h 555625"/>
                  <a:gd name="connsiteX12" fmla="*/ 489744 w 2603340"/>
                  <a:gd name="connsiteY12" fmla="*/ 488950 h 555625"/>
                  <a:gd name="connsiteX13" fmla="*/ 67469 w 2603340"/>
                  <a:gd name="connsiteY13" fmla="*/ 244475 h 555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03340" h="555625">
                    <a:moveTo>
                      <a:pt x="67469" y="244475"/>
                    </a:moveTo>
                    <a:cubicBezTo>
                      <a:pt x="66940" y="247651"/>
                      <a:pt x="46301" y="239713"/>
                      <a:pt x="0" y="242887"/>
                    </a:cubicBezTo>
                    <a:cubicBezTo>
                      <a:pt x="6086" y="288924"/>
                      <a:pt x="-2116" y="262732"/>
                      <a:pt x="3969" y="292100"/>
                    </a:cubicBezTo>
                    <a:lnTo>
                      <a:pt x="451644" y="555625"/>
                    </a:lnTo>
                    <a:lnTo>
                      <a:pt x="2553494" y="485775"/>
                    </a:lnTo>
                    <a:cubicBezTo>
                      <a:pt x="2605352" y="396875"/>
                      <a:pt x="2631811" y="276225"/>
                      <a:pt x="2556669" y="142875"/>
                    </a:cubicBezTo>
                    <a:lnTo>
                      <a:pt x="1610519" y="0"/>
                    </a:lnTo>
                    <a:lnTo>
                      <a:pt x="10319" y="30955"/>
                    </a:lnTo>
                    <a:lnTo>
                      <a:pt x="7144" y="76200"/>
                    </a:lnTo>
                    <a:lnTo>
                      <a:pt x="467519" y="244475"/>
                    </a:lnTo>
                    <a:lnTo>
                      <a:pt x="2474119" y="209550"/>
                    </a:lnTo>
                    <a:cubicBezTo>
                      <a:pt x="2527565" y="280988"/>
                      <a:pt x="2515923" y="346075"/>
                      <a:pt x="2483644" y="425450"/>
                    </a:cubicBezTo>
                    <a:lnTo>
                      <a:pt x="489744" y="488950"/>
                    </a:lnTo>
                    <a:lnTo>
                      <a:pt x="67469" y="24447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/>
              </a:p>
            </p:txBody>
          </p:sp>
          <p:sp>
            <p:nvSpPr>
              <p:cNvPr id="10" name="Freeform 28">
                <a:extLst>
                  <a:ext uri="{FF2B5EF4-FFF2-40B4-BE49-F238E27FC236}">
                    <a16:creationId xmlns:a16="http://schemas.microsoft.com/office/drawing/2014/main" id="{EAAF0BD5-B2C3-2317-5DA2-3469F5D8062C}"/>
                  </a:ext>
                </a:extLst>
              </p:cNvPr>
              <p:cNvSpPr/>
              <p:nvPr/>
            </p:nvSpPr>
            <p:spPr>
              <a:xfrm>
                <a:off x="3695702" y="3233738"/>
                <a:ext cx="2458684" cy="383382"/>
              </a:xfrm>
              <a:custGeom>
                <a:avLst/>
                <a:gdLst>
                  <a:gd name="connsiteX0" fmla="*/ 7144 w 2424113"/>
                  <a:gd name="connsiteY0" fmla="*/ 0 h 378619"/>
                  <a:gd name="connsiteX1" fmla="*/ 0 w 2424113"/>
                  <a:gd name="connsiteY1" fmla="*/ 130969 h 378619"/>
                  <a:gd name="connsiteX2" fmla="*/ 431007 w 2424113"/>
                  <a:gd name="connsiteY2" fmla="*/ 378619 h 378619"/>
                  <a:gd name="connsiteX3" fmla="*/ 2424113 w 2424113"/>
                  <a:gd name="connsiteY3" fmla="*/ 304800 h 378619"/>
                  <a:gd name="connsiteX4" fmla="*/ 2414588 w 2424113"/>
                  <a:gd name="connsiteY4" fmla="*/ 109538 h 378619"/>
                  <a:gd name="connsiteX5" fmla="*/ 428625 w 2424113"/>
                  <a:gd name="connsiteY5" fmla="*/ 150019 h 378619"/>
                  <a:gd name="connsiteX6" fmla="*/ 7144 w 2424113"/>
                  <a:gd name="connsiteY6" fmla="*/ 0 h 378619"/>
                  <a:gd name="connsiteX0" fmla="*/ 7144 w 2436996"/>
                  <a:gd name="connsiteY0" fmla="*/ 0 h 378619"/>
                  <a:gd name="connsiteX1" fmla="*/ 0 w 2436996"/>
                  <a:gd name="connsiteY1" fmla="*/ 130969 h 378619"/>
                  <a:gd name="connsiteX2" fmla="*/ 431007 w 2436996"/>
                  <a:gd name="connsiteY2" fmla="*/ 378619 h 378619"/>
                  <a:gd name="connsiteX3" fmla="*/ 2424113 w 2436996"/>
                  <a:gd name="connsiteY3" fmla="*/ 304800 h 378619"/>
                  <a:gd name="connsiteX4" fmla="*/ 2414588 w 2436996"/>
                  <a:gd name="connsiteY4" fmla="*/ 109538 h 378619"/>
                  <a:gd name="connsiteX5" fmla="*/ 428625 w 2436996"/>
                  <a:gd name="connsiteY5" fmla="*/ 150019 h 378619"/>
                  <a:gd name="connsiteX6" fmla="*/ 7144 w 2436996"/>
                  <a:gd name="connsiteY6" fmla="*/ 0 h 378619"/>
                  <a:gd name="connsiteX0" fmla="*/ 7144 w 2448855"/>
                  <a:gd name="connsiteY0" fmla="*/ 0 h 378619"/>
                  <a:gd name="connsiteX1" fmla="*/ 0 w 2448855"/>
                  <a:gd name="connsiteY1" fmla="*/ 130969 h 378619"/>
                  <a:gd name="connsiteX2" fmla="*/ 431007 w 2448855"/>
                  <a:gd name="connsiteY2" fmla="*/ 378619 h 378619"/>
                  <a:gd name="connsiteX3" fmla="*/ 2424113 w 2448855"/>
                  <a:gd name="connsiteY3" fmla="*/ 304800 h 378619"/>
                  <a:gd name="connsiteX4" fmla="*/ 2414588 w 2448855"/>
                  <a:gd name="connsiteY4" fmla="*/ 109538 h 378619"/>
                  <a:gd name="connsiteX5" fmla="*/ 428625 w 2448855"/>
                  <a:gd name="connsiteY5" fmla="*/ 150019 h 378619"/>
                  <a:gd name="connsiteX6" fmla="*/ 7144 w 2448855"/>
                  <a:gd name="connsiteY6" fmla="*/ 0 h 378619"/>
                  <a:gd name="connsiteX0" fmla="*/ 7144 w 2444270"/>
                  <a:gd name="connsiteY0" fmla="*/ 0 h 378619"/>
                  <a:gd name="connsiteX1" fmla="*/ 0 w 2444270"/>
                  <a:gd name="connsiteY1" fmla="*/ 130969 h 378619"/>
                  <a:gd name="connsiteX2" fmla="*/ 431007 w 2444270"/>
                  <a:gd name="connsiteY2" fmla="*/ 378619 h 378619"/>
                  <a:gd name="connsiteX3" fmla="*/ 2414588 w 2444270"/>
                  <a:gd name="connsiteY3" fmla="*/ 314325 h 378619"/>
                  <a:gd name="connsiteX4" fmla="*/ 2414588 w 2444270"/>
                  <a:gd name="connsiteY4" fmla="*/ 109538 h 378619"/>
                  <a:gd name="connsiteX5" fmla="*/ 428625 w 2444270"/>
                  <a:gd name="connsiteY5" fmla="*/ 150019 h 378619"/>
                  <a:gd name="connsiteX6" fmla="*/ 7144 w 2444270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28625 w 2446779"/>
                  <a:gd name="connsiteY5" fmla="*/ 150019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9538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33388 w 2446779"/>
                  <a:gd name="connsiteY5" fmla="*/ 140494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2913 w 2446779"/>
                  <a:gd name="connsiteY5" fmla="*/ 142875 h 378619"/>
                  <a:gd name="connsiteX6" fmla="*/ 7144 w 2446779"/>
                  <a:gd name="connsiteY6" fmla="*/ 0 h 378619"/>
                  <a:gd name="connsiteX0" fmla="*/ 7144 w 2446779"/>
                  <a:gd name="connsiteY0" fmla="*/ 0 h 378619"/>
                  <a:gd name="connsiteX1" fmla="*/ 0 w 2446779"/>
                  <a:gd name="connsiteY1" fmla="*/ 130969 h 378619"/>
                  <a:gd name="connsiteX2" fmla="*/ 431007 w 2446779"/>
                  <a:gd name="connsiteY2" fmla="*/ 378619 h 378619"/>
                  <a:gd name="connsiteX3" fmla="*/ 2414588 w 2446779"/>
                  <a:gd name="connsiteY3" fmla="*/ 314325 h 378619"/>
                  <a:gd name="connsiteX4" fmla="*/ 2414588 w 2446779"/>
                  <a:gd name="connsiteY4" fmla="*/ 100013 h 378619"/>
                  <a:gd name="connsiteX5" fmla="*/ 445294 w 2446779"/>
                  <a:gd name="connsiteY5" fmla="*/ 135731 h 378619"/>
                  <a:gd name="connsiteX6" fmla="*/ 7144 w 2446779"/>
                  <a:gd name="connsiteY6" fmla="*/ 0 h 378619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9525 w 2446779"/>
                  <a:gd name="connsiteY0" fmla="*/ 0 h 385763"/>
                  <a:gd name="connsiteX1" fmla="*/ 0 w 2446779"/>
                  <a:gd name="connsiteY1" fmla="*/ 138113 h 385763"/>
                  <a:gd name="connsiteX2" fmla="*/ 431007 w 2446779"/>
                  <a:gd name="connsiteY2" fmla="*/ 385763 h 385763"/>
                  <a:gd name="connsiteX3" fmla="*/ 2414588 w 2446779"/>
                  <a:gd name="connsiteY3" fmla="*/ 321469 h 385763"/>
                  <a:gd name="connsiteX4" fmla="*/ 2414588 w 2446779"/>
                  <a:gd name="connsiteY4" fmla="*/ 107157 h 385763"/>
                  <a:gd name="connsiteX5" fmla="*/ 445294 w 2446779"/>
                  <a:gd name="connsiteY5" fmla="*/ 142875 h 385763"/>
                  <a:gd name="connsiteX6" fmla="*/ 9525 w 2446779"/>
                  <a:gd name="connsiteY6" fmla="*/ 0 h 385763"/>
                  <a:gd name="connsiteX0" fmla="*/ 14287 w 2451541"/>
                  <a:gd name="connsiteY0" fmla="*/ 0 h 385763"/>
                  <a:gd name="connsiteX1" fmla="*/ 0 w 2451541"/>
                  <a:gd name="connsiteY1" fmla="*/ 145257 h 385763"/>
                  <a:gd name="connsiteX2" fmla="*/ 435769 w 2451541"/>
                  <a:gd name="connsiteY2" fmla="*/ 385763 h 385763"/>
                  <a:gd name="connsiteX3" fmla="*/ 2419350 w 2451541"/>
                  <a:gd name="connsiteY3" fmla="*/ 321469 h 385763"/>
                  <a:gd name="connsiteX4" fmla="*/ 2419350 w 2451541"/>
                  <a:gd name="connsiteY4" fmla="*/ 107157 h 385763"/>
                  <a:gd name="connsiteX5" fmla="*/ 450056 w 2451541"/>
                  <a:gd name="connsiteY5" fmla="*/ 142875 h 385763"/>
                  <a:gd name="connsiteX6" fmla="*/ 14287 w 2451541"/>
                  <a:gd name="connsiteY6" fmla="*/ 0 h 385763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4762 w 2451541"/>
                  <a:gd name="connsiteY0" fmla="*/ 0 h 383382"/>
                  <a:gd name="connsiteX1" fmla="*/ 0 w 2451541"/>
                  <a:gd name="connsiteY1" fmla="*/ 142876 h 383382"/>
                  <a:gd name="connsiteX2" fmla="*/ 435769 w 2451541"/>
                  <a:gd name="connsiteY2" fmla="*/ 383382 h 383382"/>
                  <a:gd name="connsiteX3" fmla="*/ 2419350 w 2451541"/>
                  <a:gd name="connsiteY3" fmla="*/ 319088 h 383382"/>
                  <a:gd name="connsiteX4" fmla="*/ 2419350 w 2451541"/>
                  <a:gd name="connsiteY4" fmla="*/ 104776 h 383382"/>
                  <a:gd name="connsiteX5" fmla="*/ 450056 w 2451541"/>
                  <a:gd name="connsiteY5" fmla="*/ 140494 h 383382"/>
                  <a:gd name="connsiteX6" fmla="*/ 4762 w 2451541"/>
                  <a:gd name="connsiteY6" fmla="*/ 0 h 383382"/>
                  <a:gd name="connsiteX0" fmla="*/ 11905 w 2458684"/>
                  <a:gd name="connsiteY0" fmla="*/ 0 h 383382"/>
                  <a:gd name="connsiteX1" fmla="*/ 0 w 2458684"/>
                  <a:gd name="connsiteY1" fmla="*/ 138114 h 383382"/>
                  <a:gd name="connsiteX2" fmla="*/ 442912 w 2458684"/>
                  <a:gd name="connsiteY2" fmla="*/ 383382 h 383382"/>
                  <a:gd name="connsiteX3" fmla="*/ 2426493 w 2458684"/>
                  <a:gd name="connsiteY3" fmla="*/ 319088 h 383382"/>
                  <a:gd name="connsiteX4" fmla="*/ 2426493 w 2458684"/>
                  <a:gd name="connsiteY4" fmla="*/ 104776 h 383382"/>
                  <a:gd name="connsiteX5" fmla="*/ 457199 w 2458684"/>
                  <a:gd name="connsiteY5" fmla="*/ 140494 h 383382"/>
                  <a:gd name="connsiteX6" fmla="*/ 11905 w 2458684"/>
                  <a:gd name="connsiteY6" fmla="*/ 0 h 3833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458684" h="383382">
                    <a:moveTo>
                      <a:pt x="11905" y="0"/>
                    </a:moveTo>
                    <a:cubicBezTo>
                      <a:pt x="25399" y="53182"/>
                      <a:pt x="19843" y="123033"/>
                      <a:pt x="0" y="138114"/>
                    </a:cubicBezTo>
                    <a:lnTo>
                      <a:pt x="442912" y="383382"/>
                    </a:lnTo>
                    <a:lnTo>
                      <a:pt x="2426493" y="319088"/>
                    </a:lnTo>
                    <a:cubicBezTo>
                      <a:pt x="2466181" y="277813"/>
                      <a:pt x="2472531" y="174625"/>
                      <a:pt x="2426493" y="104776"/>
                    </a:cubicBezTo>
                    <a:lnTo>
                      <a:pt x="457199" y="140494"/>
                    </a:lnTo>
                    <a:lnTo>
                      <a:pt x="1190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67D107A-6FDD-3F50-B65C-FD032C285DA6}"/>
              </a:ext>
            </a:extLst>
          </p:cNvPr>
          <p:cNvGrpSpPr/>
          <p:nvPr/>
        </p:nvGrpSpPr>
        <p:grpSpPr>
          <a:xfrm>
            <a:off x="1798650" y="1471370"/>
            <a:ext cx="10210663" cy="1169551"/>
            <a:chOff x="7164288" y="856926"/>
            <a:chExt cx="1439711" cy="82785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252070-283C-8160-891E-3ADA35570AF9}"/>
                </a:ext>
              </a:extLst>
            </p:cNvPr>
            <p:cNvSpPr txBox="1"/>
            <p:nvPr/>
          </p:nvSpPr>
          <p:spPr>
            <a:xfrm>
              <a:off x="7164288" y="856926"/>
              <a:ext cx="1439711" cy="82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Menganalisis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dan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membandingkan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kinerja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model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BerTopic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, Latent Semantic Analysis (LSA), dan Latent Dirichlet Allocation (LDA)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dalam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mengklasifikasikan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topik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pada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teks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terjemahan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Hadith Bukhari </a:t>
              </a:r>
              <a:r>
                <a:rPr lang="en-US" altLang="ko-KR" sz="1400" b="1" dirty="0" err="1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berbahasa</a:t>
              </a:r>
              <a:r>
                <a:rPr lang="en-US" altLang="ko-KR" sz="1400" b="1" dirty="0">
                  <a:solidFill>
                    <a:schemeClr val="accent6">
                      <a:lumMod val="50000"/>
                    </a:schemeClr>
                  </a:solidFill>
                  <a:latin typeface="+mj-lt"/>
                  <a:cs typeface="Arial" pitchFamily="34" charset="0"/>
                </a:rPr>
                <a:t> Indonesia.</a:t>
              </a:r>
            </a:p>
            <a:p>
              <a:endParaRPr lang="ko-KR" altLang="en-US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2EF0976-BE45-D75F-EB17-1D60FD64CE56}"/>
                </a:ext>
              </a:extLst>
            </p:cNvPr>
            <p:cNvSpPr txBox="1"/>
            <p:nvPr/>
          </p:nvSpPr>
          <p:spPr>
            <a:xfrm>
              <a:off x="7164288" y="1103513"/>
              <a:ext cx="1439711" cy="217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endParaRPr>
            </a:p>
          </p:txBody>
        </p:sp>
      </p:grp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3FDF624C-54DD-A3E8-3782-6E7DC36E68C5}"/>
              </a:ext>
            </a:extLst>
          </p:cNvPr>
          <p:cNvSpPr/>
          <p:nvPr/>
        </p:nvSpPr>
        <p:spPr>
          <a:xfrm>
            <a:off x="1016747" y="1582839"/>
            <a:ext cx="677945" cy="595303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FF89B5B-041E-CAB1-0EB2-BA889EBB67AB}"/>
              </a:ext>
            </a:extLst>
          </p:cNvPr>
          <p:cNvSpPr/>
          <p:nvPr/>
        </p:nvSpPr>
        <p:spPr>
          <a:xfrm>
            <a:off x="1084616" y="2643921"/>
            <a:ext cx="677945" cy="61631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E2FE0BA-72D6-F9E2-633D-F63CA5AEB9BB}"/>
              </a:ext>
            </a:extLst>
          </p:cNvPr>
          <p:cNvSpPr/>
          <p:nvPr/>
        </p:nvSpPr>
        <p:spPr>
          <a:xfrm>
            <a:off x="1049578" y="3554065"/>
            <a:ext cx="677945" cy="653036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A4D4EFA0-6F48-4C7D-C51E-6DAC846209D2}"/>
              </a:ext>
            </a:extLst>
          </p:cNvPr>
          <p:cNvSpPr/>
          <p:nvPr/>
        </p:nvSpPr>
        <p:spPr>
          <a:xfrm rot="18900000">
            <a:off x="1129397" y="1766835"/>
            <a:ext cx="485231" cy="342265"/>
          </a:xfrm>
          <a:custGeom>
            <a:avLst/>
            <a:gdLst/>
            <a:ahLst/>
            <a:cxnLst/>
            <a:rect l="l" t="t" r="r" b="b"/>
            <a:pathLst>
              <a:path w="5420988" h="4354613">
                <a:moveTo>
                  <a:pt x="1348767" y="746532"/>
                </a:moveTo>
                <a:lnTo>
                  <a:pt x="557008" y="1538292"/>
                </a:lnTo>
                <a:lnTo>
                  <a:pt x="242696" y="1223981"/>
                </a:lnTo>
                <a:lnTo>
                  <a:pt x="720144" y="746532"/>
                </a:lnTo>
                <a:close/>
                <a:moveTo>
                  <a:pt x="2953020" y="1710427"/>
                </a:moveTo>
                <a:lnTo>
                  <a:pt x="1841912" y="2821534"/>
                </a:lnTo>
                <a:lnTo>
                  <a:pt x="1527601" y="2507223"/>
                </a:lnTo>
                <a:lnTo>
                  <a:pt x="2507669" y="1527155"/>
                </a:lnTo>
                <a:lnTo>
                  <a:pt x="2507669" y="1710427"/>
                </a:lnTo>
                <a:close/>
                <a:moveTo>
                  <a:pt x="2204816" y="746532"/>
                </a:moveTo>
                <a:lnTo>
                  <a:pt x="984202" y="1967146"/>
                </a:lnTo>
                <a:lnTo>
                  <a:pt x="669891" y="1652835"/>
                </a:lnTo>
                <a:lnTo>
                  <a:pt x="1576193" y="746532"/>
                </a:lnTo>
                <a:close/>
                <a:moveTo>
                  <a:pt x="2507669" y="704276"/>
                </a:moveTo>
                <a:lnTo>
                  <a:pt x="2507669" y="1299728"/>
                </a:lnTo>
                <a:lnTo>
                  <a:pt x="1413057" y="2394340"/>
                </a:lnTo>
                <a:lnTo>
                  <a:pt x="1098746" y="2080028"/>
                </a:lnTo>
                <a:lnTo>
                  <a:pt x="2474499" y="704276"/>
                </a:lnTo>
                <a:close/>
                <a:moveTo>
                  <a:pt x="3783840" y="1735655"/>
                </a:moveTo>
                <a:lnTo>
                  <a:pt x="2270767" y="3248728"/>
                </a:lnTo>
                <a:lnTo>
                  <a:pt x="1956456" y="2934416"/>
                </a:lnTo>
                <a:lnTo>
                  <a:pt x="3136451" y="1754421"/>
                </a:lnTo>
                <a:close/>
                <a:moveTo>
                  <a:pt x="4496799" y="1714987"/>
                </a:moveTo>
                <a:lnTo>
                  <a:pt x="4496799" y="1878748"/>
                </a:lnTo>
                <a:lnTo>
                  <a:pt x="2696301" y="3679245"/>
                </a:lnTo>
                <a:lnTo>
                  <a:pt x="2381990" y="3364934"/>
                </a:lnTo>
                <a:lnTo>
                  <a:pt x="4018059" y="1728865"/>
                </a:lnTo>
                <a:close/>
                <a:moveTo>
                  <a:pt x="5188803" y="1234621"/>
                </a:moveTo>
                <a:lnTo>
                  <a:pt x="4712161" y="1707180"/>
                </a:lnTo>
                <a:lnTo>
                  <a:pt x="4712161" y="1499750"/>
                </a:lnTo>
                <a:lnTo>
                  <a:pt x="3254907" y="1499750"/>
                </a:lnTo>
                <a:lnTo>
                  <a:pt x="3254907" y="1501015"/>
                </a:lnTo>
                <a:lnTo>
                  <a:pt x="2718814" y="1501014"/>
                </a:lnTo>
                <a:lnTo>
                  <a:pt x="2718814" y="536093"/>
                </a:lnTo>
                <a:lnTo>
                  <a:pt x="931605" y="536093"/>
                </a:lnTo>
                <a:lnTo>
                  <a:pt x="931605" y="535070"/>
                </a:lnTo>
                <a:lnTo>
                  <a:pt x="1489071" y="0"/>
                </a:lnTo>
                <a:lnTo>
                  <a:pt x="3243560" y="0"/>
                </a:lnTo>
                <a:lnTo>
                  <a:pt x="3243560" y="11638"/>
                </a:lnTo>
                <a:lnTo>
                  <a:pt x="3254907" y="11638"/>
                </a:lnTo>
                <a:lnTo>
                  <a:pt x="3254907" y="969491"/>
                </a:lnTo>
                <a:lnTo>
                  <a:pt x="4712161" y="969491"/>
                </a:lnTo>
                <a:lnTo>
                  <a:pt x="4712161" y="762061"/>
                </a:lnTo>
                <a:close/>
                <a:moveTo>
                  <a:pt x="5420988" y="1433714"/>
                </a:moveTo>
                <a:cubicBezTo>
                  <a:pt x="5477229" y="1489956"/>
                  <a:pt x="5477229" y="1581142"/>
                  <a:pt x="5420988" y="1637384"/>
                </a:cubicBezTo>
                <a:lnTo>
                  <a:pt x="2907428" y="4150943"/>
                </a:lnTo>
                <a:lnTo>
                  <a:pt x="2703759" y="4354613"/>
                </a:lnTo>
                <a:lnTo>
                  <a:pt x="2500089" y="4150943"/>
                </a:lnTo>
                <a:lnTo>
                  <a:pt x="0" y="1650854"/>
                </a:lnTo>
                <a:cubicBezTo>
                  <a:pt x="-56242" y="1594612"/>
                  <a:pt x="-56242" y="1503426"/>
                  <a:pt x="0" y="1447185"/>
                </a:cubicBezTo>
                <a:cubicBezTo>
                  <a:pt x="56242" y="1390943"/>
                  <a:pt x="147427" y="1390943"/>
                  <a:pt x="203669" y="1447185"/>
                </a:cubicBezTo>
                <a:lnTo>
                  <a:pt x="2703759" y="3947274"/>
                </a:lnTo>
                <a:lnTo>
                  <a:pt x="5217318" y="1433714"/>
                </a:lnTo>
                <a:cubicBezTo>
                  <a:pt x="5273560" y="1377472"/>
                  <a:pt x="5364746" y="1377472"/>
                  <a:pt x="5420988" y="143371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805D62B2-29E8-8258-1AA6-7A38A516C60E}"/>
              </a:ext>
            </a:extLst>
          </p:cNvPr>
          <p:cNvSpPr/>
          <p:nvPr/>
        </p:nvSpPr>
        <p:spPr>
          <a:xfrm>
            <a:off x="1151243" y="3660242"/>
            <a:ext cx="394838" cy="380771"/>
          </a:xfrm>
          <a:custGeom>
            <a:avLst/>
            <a:gdLst/>
            <a:ahLst/>
            <a:cxnLst/>
            <a:rect l="l" t="t" r="r" b="b"/>
            <a:pathLst>
              <a:path w="3975208" h="3979806">
                <a:moveTo>
                  <a:pt x="2049173" y="2050685"/>
                </a:moveTo>
                <a:lnTo>
                  <a:pt x="2525339" y="2050685"/>
                </a:lnTo>
                <a:cubicBezTo>
                  <a:pt x="2501269" y="2092239"/>
                  <a:pt x="2487652" y="2140563"/>
                  <a:pt x="2487652" y="2192066"/>
                </a:cubicBezTo>
                <a:cubicBezTo>
                  <a:pt x="2487652" y="2349996"/>
                  <a:pt x="2615682" y="2478023"/>
                  <a:pt x="2773615" y="2478023"/>
                </a:cubicBezTo>
                <a:cubicBezTo>
                  <a:pt x="2931549" y="2478023"/>
                  <a:pt x="3059579" y="2349996"/>
                  <a:pt x="3059579" y="2192066"/>
                </a:cubicBezTo>
                <a:cubicBezTo>
                  <a:pt x="3059579" y="2140563"/>
                  <a:pt x="3045963" y="2092239"/>
                  <a:pt x="3021893" y="2050685"/>
                </a:cubicBezTo>
                <a:lnTo>
                  <a:pt x="3498055" y="2050685"/>
                </a:lnTo>
                <a:lnTo>
                  <a:pt x="3498055" y="2641745"/>
                </a:lnTo>
                <a:lnTo>
                  <a:pt x="3565582" y="2641745"/>
                </a:lnTo>
                <a:cubicBezTo>
                  <a:pt x="3604012" y="2582980"/>
                  <a:pt x="3670956" y="2546426"/>
                  <a:pt x="3746438" y="2546426"/>
                </a:cubicBezTo>
                <a:cubicBezTo>
                  <a:pt x="3872785" y="2546426"/>
                  <a:pt x="3975208" y="2648847"/>
                  <a:pt x="3975208" y="2775192"/>
                </a:cubicBezTo>
                <a:cubicBezTo>
                  <a:pt x="3975208" y="2901536"/>
                  <a:pt x="3872785" y="3003958"/>
                  <a:pt x="3746438" y="3003958"/>
                </a:cubicBezTo>
                <a:cubicBezTo>
                  <a:pt x="3670956" y="3003958"/>
                  <a:pt x="3604012" y="2967403"/>
                  <a:pt x="3565582" y="2908639"/>
                </a:cubicBezTo>
                <a:lnTo>
                  <a:pt x="3498055" y="2908639"/>
                </a:lnTo>
                <a:lnTo>
                  <a:pt x="3498055" y="3499698"/>
                </a:lnTo>
                <a:lnTo>
                  <a:pt x="3026505" y="3499698"/>
                </a:lnTo>
                <a:cubicBezTo>
                  <a:pt x="3047979" y="3460792"/>
                  <a:pt x="3059579" y="3415963"/>
                  <a:pt x="3059579" y="3368427"/>
                </a:cubicBezTo>
                <a:cubicBezTo>
                  <a:pt x="3059579" y="3210496"/>
                  <a:pt x="2931549" y="3082469"/>
                  <a:pt x="2773615" y="3082469"/>
                </a:cubicBezTo>
                <a:cubicBezTo>
                  <a:pt x="2615682" y="3082469"/>
                  <a:pt x="2487652" y="3210496"/>
                  <a:pt x="2487652" y="3368427"/>
                </a:cubicBezTo>
                <a:cubicBezTo>
                  <a:pt x="2487652" y="3415963"/>
                  <a:pt x="2499253" y="3460792"/>
                  <a:pt x="2520726" y="3499698"/>
                </a:cubicBezTo>
                <a:lnTo>
                  <a:pt x="2049173" y="3499698"/>
                </a:lnTo>
                <a:lnTo>
                  <a:pt x="2049173" y="2908639"/>
                </a:lnTo>
                <a:lnTo>
                  <a:pt x="1950400" y="2908639"/>
                </a:lnTo>
                <a:cubicBezTo>
                  <a:pt x="1911969" y="2967403"/>
                  <a:pt x="1845025" y="3003958"/>
                  <a:pt x="1769544" y="3003958"/>
                </a:cubicBezTo>
                <a:cubicBezTo>
                  <a:pt x="1643197" y="3003958"/>
                  <a:pt x="1540773" y="2901536"/>
                  <a:pt x="1540773" y="2775192"/>
                </a:cubicBezTo>
                <a:cubicBezTo>
                  <a:pt x="1540773" y="2648847"/>
                  <a:pt x="1643197" y="2546426"/>
                  <a:pt x="1769544" y="2546426"/>
                </a:cubicBezTo>
                <a:cubicBezTo>
                  <a:pt x="1845025" y="2546426"/>
                  <a:pt x="1911969" y="2582980"/>
                  <a:pt x="1950400" y="2641745"/>
                </a:cubicBezTo>
                <a:lnTo>
                  <a:pt x="2049173" y="2641745"/>
                </a:lnTo>
                <a:close/>
                <a:moveTo>
                  <a:pt x="1204640" y="1545421"/>
                </a:moveTo>
                <a:cubicBezTo>
                  <a:pt x="1330987" y="1545421"/>
                  <a:pt x="1433411" y="1647843"/>
                  <a:pt x="1433411" y="1774187"/>
                </a:cubicBezTo>
                <a:cubicBezTo>
                  <a:pt x="1433411" y="1849667"/>
                  <a:pt x="1396855" y="1916610"/>
                  <a:pt x="1338089" y="1955039"/>
                </a:cubicBezTo>
                <a:lnTo>
                  <a:pt x="1338089" y="2053811"/>
                </a:lnTo>
                <a:lnTo>
                  <a:pt x="1929161" y="2053811"/>
                </a:lnTo>
                <a:lnTo>
                  <a:pt x="1929161" y="2529967"/>
                </a:lnTo>
                <a:cubicBezTo>
                  <a:pt x="1887606" y="2505897"/>
                  <a:pt x="1839281" y="2492281"/>
                  <a:pt x="1787777" y="2492281"/>
                </a:cubicBezTo>
                <a:cubicBezTo>
                  <a:pt x="1629844" y="2492281"/>
                  <a:pt x="1501814" y="2620308"/>
                  <a:pt x="1501814" y="2778238"/>
                </a:cubicBezTo>
                <a:cubicBezTo>
                  <a:pt x="1501814" y="2936168"/>
                  <a:pt x="1629844" y="3064196"/>
                  <a:pt x="1787777" y="3064196"/>
                </a:cubicBezTo>
                <a:cubicBezTo>
                  <a:pt x="1839281" y="3064196"/>
                  <a:pt x="1887606" y="3050580"/>
                  <a:pt x="1929161" y="3026511"/>
                </a:cubicBezTo>
                <a:lnTo>
                  <a:pt x="1929161" y="3502663"/>
                </a:lnTo>
                <a:lnTo>
                  <a:pt x="1338089" y="3502663"/>
                </a:lnTo>
                <a:lnTo>
                  <a:pt x="1338089" y="3570188"/>
                </a:lnTo>
                <a:cubicBezTo>
                  <a:pt x="1396855" y="3608617"/>
                  <a:pt x="1433411" y="3675560"/>
                  <a:pt x="1433411" y="3751040"/>
                </a:cubicBezTo>
                <a:cubicBezTo>
                  <a:pt x="1433411" y="3877385"/>
                  <a:pt x="1330987" y="3979806"/>
                  <a:pt x="1204640" y="3979806"/>
                </a:cubicBezTo>
                <a:cubicBezTo>
                  <a:pt x="1078293" y="3979806"/>
                  <a:pt x="975869" y="3877385"/>
                  <a:pt x="975869" y="3751040"/>
                </a:cubicBezTo>
                <a:cubicBezTo>
                  <a:pt x="975869" y="3675560"/>
                  <a:pt x="1012425" y="3608617"/>
                  <a:pt x="1071190" y="3570188"/>
                </a:cubicBezTo>
                <a:lnTo>
                  <a:pt x="1071190" y="3502663"/>
                </a:lnTo>
                <a:lnTo>
                  <a:pt x="480119" y="3502663"/>
                </a:lnTo>
                <a:lnTo>
                  <a:pt x="480119" y="3031122"/>
                </a:lnTo>
                <a:cubicBezTo>
                  <a:pt x="519026" y="3052596"/>
                  <a:pt x="563855" y="3064196"/>
                  <a:pt x="611393" y="3064196"/>
                </a:cubicBezTo>
                <a:cubicBezTo>
                  <a:pt x="769326" y="3064196"/>
                  <a:pt x="897356" y="2936168"/>
                  <a:pt x="897356" y="2778238"/>
                </a:cubicBezTo>
                <a:cubicBezTo>
                  <a:pt x="897356" y="2620308"/>
                  <a:pt x="769326" y="2492281"/>
                  <a:pt x="611393" y="2492281"/>
                </a:cubicBezTo>
                <a:cubicBezTo>
                  <a:pt x="563855" y="2492281"/>
                  <a:pt x="519026" y="2503881"/>
                  <a:pt x="480119" y="2525354"/>
                </a:cubicBezTo>
                <a:lnTo>
                  <a:pt x="480119" y="2053811"/>
                </a:lnTo>
                <a:lnTo>
                  <a:pt x="1071190" y="2053811"/>
                </a:lnTo>
                <a:lnTo>
                  <a:pt x="1071190" y="1955039"/>
                </a:lnTo>
                <a:cubicBezTo>
                  <a:pt x="1012425" y="1916610"/>
                  <a:pt x="975869" y="1849667"/>
                  <a:pt x="975869" y="1774187"/>
                </a:cubicBezTo>
                <a:cubicBezTo>
                  <a:pt x="975869" y="1647843"/>
                  <a:pt x="1078293" y="1545421"/>
                  <a:pt x="1204640" y="1545421"/>
                </a:cubicBezTo>
                <a:close/>
                <a:moveTo>
                  <a:pt x="477153" y="467589"/>
                </a:moveTo>
                <a:lnTo>
                  <a:pt x="948703" y="467589"/>
                </a:lnTo>
                <a:cubicBezTo>
                  <a:pt x="927229" y="506495"/>
                  <a:pt x="915629" y="551324"/>
                  <a:pt x="915629" y="598861"/>
                </a:cubicBezTo>
                <a:cubicBezTo>
                  <a:pt x="915629" y="756791"/>
                  <a:pt x="1043659" y="884818"/>
                  <a:pt x="1201593" y="884818"/>
                </a:cubicBezTo>
                <a:cubicBezTo>
                  <a:pt x="1359526" y="884818"/>
                  <a:pt x="1487556" y="756791"/>
                  <a:pt x="1487556" y="598861"/>
                </a:cubicBezTo>
                <a:cubicBezTo>
                  <a:pt x="1487556" y="551324"/>
                  <a:pt x="1475955" y="506495"/>
                  <a:pt x="1454482" y="467589"/>
                </a:cubicBezTo>
                <a:lnTo>
                  <a:pt x="1926034" y="467589"/>
                </a:lnTo>
                <a:lnTo>
                  <a:pt x="1926034" y="1058649"/>
                </a:lnTo>
                <a:lnTo>
                  <a:pt x="2024808" y="1058649"/>
                </a:lnTo>
                <a:cubicBezTo>
                  <a:pt x="2063239" y="999884"/>
                  <a:pt x="2130183" y="963330"/>
                  <a:pt x="2205664" y="963330"/>
                </a:cubicBezTo>
                <a:cubicBezTo>
                  <a:pt x="2332011" y="963330"/>
                  <a:pt x="2434435" y="1065751"/>
                  <a:pt x="2434435" y="1192096"/>
                </a:cubicBezTo>
                <a:cubicBezTo>
                  <a:pt x="2434435" y="1318440"/>
                  <a:pt x="2332011" y="1420862"/>
                  <a:pt x="2205664" y="1420862"/>
                </a:cubicBezTo>
                <a:cubicBezTo>
                  <a:pt x="2130183" y="1420862"/>
                  <a:pt x="2063239" y="1384307"/>
                  <a:pt x="2024808" y="1325543"/>
                </a:cubicBezTo>
                <a:lnTo>
                  <a:pt x="1926034" y="1325543"/>
                </a:lnTo>
                <a:lnTo>
                  <a:pt x="1926034" y="1916602"/>
                </a:lnTo>
                <a:lnTo>
                  <a:pt x="1449869" y="1916602"/>
                </a:lnTo>
                <a:cubicBezTo>
                  <a:pt x="1473939" y="1875048"/>
                  <a:pt x="1487556" y="1826725"/>
                  <a:pt x="1487556" y="1775221"/>
                </a:cubicBezTo>
                <a:cubicBezTo>
                  <a:pt x="1487556" y="1617291"/>
                  <a:pt x="1359526" y="1489264"/>
                  <a:pt x="1201593" y="1489264"/>
                </a:cubicBezTo>
                <a:cubicBezTo>
                  <a:pt x="1043659" y="1489264"/>
                  <a:pt x="915629" y="1617291"/>
                  <a:pt x="915629" y="1775222"/>
                </a:cubicBezTo>
                <a:cubicBezTo>
                  <a:pt x="915629" y="1826725"/>
                  <a:pt x="929245" y="1875048"/>
                  <a:pt x="953315" y="1916602"/>
                </a:cubicBezTo>
                <a:lnTo>
                  <a:pt x="477153" y="1916602"/>
                </a:lnTo>
                <a:lnTo>
                  <a:pt x="477153" y="1325543"/>
                </a:lnTo>
                <a:lnTo>
                  <a:pt x="409627" y="1325543"/>
                </a:lnTo>
                <a:cubicBezTo>
                  <a:pt x="371196" y="1384307"/>
                  <a:pt x="304252" y="1420862"/>
                  <a:pt x="228771" y="1420862"/>
                </a:cubicBezTo>
                <a:cubicBezTo>
                  <a:pt x="102423" y="1420862"/>
                  <a:pt x="0" y="1318440"/>
                  <a:pt x="0" y="1192096"/>
                </a:cubicBezTo>
                <a:cubicBezTo>
                  <a:pt x="0" y="1065751"/>
                  <a:pt x="102423" y="963330"/>
                  <a:pt x="228771" y="963330"/>
                </a:cubicBezTo>
                <a:cubicBezTo>
                  <a:pt x="304252" y="963330"/>
                  <a:pt x="371196" y="999885"/>
                  <a:pt x="409627" y="1058649"/>
                </a:cubicBezTo>
                <a:lnTo>
                  <a:pt x="477153" y="1058649"/>
                </a:lnTo>
                <a:close/>
                <a:moveTo>
                  <a:pt x="2779453" y="0"/>
                </a:moveTo>
                <a:cubicBezTo>
                  <a:pt x="2905800" y="0"/>
                  <a:pt x="3008224" y="102422"/>
                  <a:pt x="3008224" y="228766"/>
                </a:cubicBezTo>
                <a:cubicBezTo>
                  <a:pt x="3008224" y="304246"/>
                  <a:pt x="2971668" y="371189"/>
                  <a:pt x="2912903" y="409618"/>
                </a:cubicBezTo>
                <a:lnTo>
                  <a:pt x="2912903" y="477144"/>
                </a:lnTo>
                <a:lnTo>
                  <a:pt x="3503974" y="477144"/>
                </a:lnTo>
                <a:lnTo>
                  <a:pt x="3503974" y="948684"/>
                </a:lnTo>
                <a:cubicBezTo>
                  <a:pt x="3465067" y="927210"/>
                  <a:pt x="3420238" y="915611"/>
                  <a:pt x="3372700" y="915611"/>
                </a:cubicBezTo>
                <a:cubicBezTo>
                  <a:pt x="3214767" y="915611"/>
                  <a:pt x="3086737" y="1043638"/>
                  <a:pt x="3086737" y="1201568"/>
                </a:cubicBezTo>
                <a:cubicBezTo>
                  <a:pt x="3086737" y="1359498"/>
                  <a:pt x="3214767" y="1487526"/>
                  <a:pt x="3372700" y="1487526"/>
                </a:cubicBezTo>
                <a:cubicBezTo>
                  <a:pt x="3420238" y="1487526"/>
                  <a:pt x="3465067" y="1475925"/>
                  <a:pt x="3503974" y="1454452"/>
                </a:cubicBezTo>
                <a:lnTo>
                  <a:pt x="3503974" y="1925995"/>
                </a:lnTo>
                <a:lnTo>
                  <a:pt x="2912903" y="1925995"/>
                </a:lnTo>
                <a:lnTo>
                  <a:pt x="2912903" y="2024767"/>
                </a:lnTo>
                <a:cubicBezTo>
                  <a:pt x="2971668" y="2063196"/>
                  <a:pt x="3008224" y="2130139"/>
                  <a:pt x="3008224" y="2205619"/>
                </a:cubicBezTo>
                <a:cubicBezTo>
                  <a:pt x="3008224" y="2331964"/>
                  <a:pt x="2905800" y="2434385"/>
                  <a:pt x="2779453" y="2434385"/>
                </a:cubicBezTo>
                <a:cubicBezTo>
                  <a:pt x="2653106" y="2434385"/>
                  <a:pt x="2550683" y="2331964"/>
                  <a:pt x="2550683" y="2205619"/>
                </a:cubicBezTo>
                <a:cubicBezTo>
                  <a:pt x="2550683" y="2130139"/>
                  <a:pt x="2587238" y="2063196"/>
                  <a:pt x="2646004" y="2024767"/>
                </a:cubicBezTo>
                <a:lnTo>
                  <a:pt x="2646004" y="1925995"/>
                </a:lnTo>
                <a:lnTo>
                  <a:pt x="2054932" y="1925995"/>
                </a:lnTo>
                <a:lnTo>
                  <a:pt x="2054932" y="1449840"/>
                </a:lnTo>
                <a:cubicBezTo>
                  <a:pt x="2096487" y="1473909"/>
                  <a:pt x="2144812" y="1487526"/>
                  <a:pt x="2196316" y="1487526"/>
                </a:cubicBezTo>
                <a:cubicBezTo>
                  <a:pt x="2354249" y="1487526"/>
                  <a:pt x="2482279" y="1359498"/>
                  <a:pt x="2482279" y="1201568"/>
                </a:cubicBezTo>
                <a:cubicBezTo>
                  <a:pt x="2482279" y="1043638"/>
                  <a:pt x="2354249" y="915611"/>
                  <a:pt x="2196316" y="915611"/>
                </a:cubicBezTo>
                <a:cubicBezTo>
                  <a:pt x="2144812" y="915611"/>
                  <a:pt x="2096487" y="929227"/>
                  <a:pt x="2054932" y="953296"/>
                </a:cubicBezTo>
                <a:lnTo>
                  <a:pt x="2054932" y="477144"/>
                </a:lnTo>
                <a:lnTo>
                  <a:pt x="2646004" y="477144"/>
                </a:lnTo>
                <a:lnTo>
                  <a:pt x="2646004" y="409618"/>
                </a:lnTo>
                <a:cubicBezTo>
                  <a:pt x="2587238" y="371189"/>
                  <a:pt x="2550683" y="304246"/>
                  <a:pt x="2550683" y="228766"/>
                </a:cubicBezTo>
                <a:cubicBezTo>
                  <a:pt x="2550683" y="102422"/>
                  <a:pt x="2653106" y="0"/>
                  <a:pt x="277945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38" name="Round Same Side Corner Rectangle 12">
            <a:extLst>
              <a:ext uri="{FF2B5EF4-FFF2-40B4-BE49-F238E27FC236}">
                <a16:creationId xmlns:a16="http://schemas.microsoft.com/office/drawing/2014/main" id="{7DFE1F51-B832-DDAE-03B5-B7F1D9268008}"/>
              </a:ext>
            </a:extLst>
          </p:cNvPr>
          <p:cNvSpPr/>
          <p:nvPr/>
        </p:nvSpPr>
        <p:spPr>
          <a:xfrm>
            <a:off x="1236011" y="2775006"/>
            <a:ext cx="386554" cy="354145"/>
          </a:xfrm>
          <a:custGeom>
            <a:avLst/>
            <a:gdLst/>
            <a:ahLst/>
            <a:cxnLst/>
            <a:rect l="l" t="t" r="r" b="b"/>
            <a:pathLst>
              <a:path w="3891831" h="3922089">
                <a:moveTo>
                  <a:pt x="1662674" y="3168351"/>
                </a:moveTo>
                <a:lnTo>
                  <a:pt x="1502829" y="3373344"/>
                </a:lnTo>
                <a:lnTo>
                  <a:pt x="2417229" y="3373344"/>
                </a:lnTo>
                <a:lnTo>
                  <a:pt x="2257384" y="3168351"/>
                </a:lnTo>
                <a:close/>
                <a:moveTo>
                  <a:pt x="2523259" y="1171504"/>
                </a:moveTo>
                <a:cubicBezTo>
                  <a:pt x="2532472" y="1171504"/>
                  <a:pt x="2541686" y="1175018"/>
                  <a:pt x="2548715" y="1182047"/>
                </a:cubicBezTo>
                <a:cubicBezTo>
                  <a:pt x="2562774" y="1196106"/>
                  <a:pt x="2562774" y="1218900"/>
                  <a:pt x="2548715" y="1232959"/>
                </a:cubicBezTo>
                <a:lnTo>
                  <a:pt x="2192302" y="1589372"/>
                </a:lnTo>
                <a:cubicBezTo>
                  <a:pt x="2215318" y="1634545"/>
                  <a:pt x="2208007" y="1691005"/>
                  <a:pt x="2170778" y="1729629"/>
                </a:cubicBezTo>
                <a:lnTo>
                  <a:pt x="1842194" y="2070527"/>
                </a:lnTo>
                <a:lnTo>
                  <a:pt x="1840602" y="2068993"/>
                </a:lnTo>
                <a:lnTo>
                  <a:pt x="1839683" y="2070526"/>
                </a:lnTo>
                <a:lnTo>
                  <a:pt x="1772706" y="2003549"/>
                </a:lnTo>
                <a:lnTo>
                  <a:pt x="1671997" y="1906478"/>
                </a:lnTo>
                <a:lnTo>
                  <a:pt x="1671997" y="2304256"/>
                </a:lnTo>
                <a:lnTo>
                  <a:pt x="519869" y="2304256"/>
                </a:lnTo>
                <a:lnTo>
                  <a:pt x="519869" y="1555463"/>
                </a:lnTo>
                <a:cubicBezTo>
                  <a:pt x="519869" y="1430811"/>
                  <a:pt x="620920" y="1329760"/>
                  <a:pt x="745572" y="1329760"/>
                </a:cubicBezTo>
                <a:lnTo>
                  <a:pt x="887110" y="1329760"/>
                </a:lnTo>
                <a:lnTo>
                  <a:pt x="1095933" y="1689800"/>
                </a:lnTo>
                <a:lnTo>
                  <a:pt x="1304756" y="1329760"/>
                </a:lnTo>
                <a:lnTo>
                  <a:pt x="1446294" y="1329760"/>
                </a:lnTo>
                <a:cubicBezTo>
                  <a:pt x="1483655" y="1329760"/>
                  <a:pt x="1518895" y="1338838"/>
                  <a:pt x="1549463" y="1355810"/>
                </a:cubicBezTo>
                <a:lnTo>
                  <a:pt x="1551429" y="1352534"/>
                </a:lnTo>
                <a:lnTo>
                  <a:pt x="1560928" y="1362033"/>
                </a:lnTo>
                <a:cubicBezTo>
                  <a:pt x="1593912" y="1380586"/>
                  <a:pt x="1621171" y="1407846"/>
                  <a:pt x="1639724" y="1440829"/>
                </a:cubicBezTo>
                <a:lnTo>
                  <a:pt x="1875719" y="1676823"/>
                </a:lnTo>
                <a:lnTo>
                  <a:pt x="1991438" y="1556767"/>
                </a:lnTo>
                <a:cubicBezTo>
                  <a:pt x="2032038" y="1514646"/>
                  <a:pt x="2095142" y="1507302"/>
                  <a:pt x="2142374" y="1537477"/>
                </a:cubicBezTo>
                <a:lnTo>
                  <a:pt x="2497803" y="1182047"/>
                </a:lnTo>
                <a:cubicBezTo>
                  <a:pt x="2504833" y="1175018"/>
                  <a:pt x="2514046" y="1171504"/>
                  <a:pt x="2523259" y="1171504"/>
                </a:cubicBezTo>
                <a:close/>
                <a:moveTo>
                  <a:pt x="3270424" y="602451"/>
                </a:moveTo>
                <a:cubicBezTo>
                  <a:pt x="3365959" y="700507"/>
                  <a:pt x="3424268" y="834597"/>
                  <a:pt x="3424268" y="982306"/>
                </a:cubicBezTo>
                <a:lnTo>
                  <a:pt x="2890568" y="982307"/>
                </a:lnTo>
                <a:close/>
                <a:moveTo>
                  <a:pt x="1095932" y="477151"/>
                </a:moveTo>
                <a:cubicBezTo>
                  <a:pt x="1287178" y="477151"/>
                  <a:pt x="1442214" y="632187"/>
                  <a:pt x="1442214" y="823433"/>
                </a:cubicBezTo>
                <a:cubicBezTo>
                  <a:pt x="1442214" y="1014679"/>
                  <a:pt x="1287178" y="1169715"/>
                  <a:pt x="1095932" y="1169715"/>
                </a:cubicBezTo>
                <a:cubicBezTo>
                  <a:pt x="904686" y="1169715"/>
                  <a:pt x="749650" y="1014679"/>
                  <a:pt x="749650" y="823433"/>
                </a:cubicBezTo>
                <a:cubicBezTo>
                  <a:pt x="749650" y="632187"/>
                  <a:pt x="904686" y="477151"/>
                  <a:pt x="1095932" y="477151"/>
                </a:cubicBezTo>
                <a:close/>
                <a:moveTo>
                  <a:pt x="2797293" y="477150"/>
                </a:moveTo>
                <a:cubicBezTo>
                  <a:pt x="2797293" y="660228"/>
                  <a:pt x="2797294" y="843306"/>
                  <a:pt x="2797294" y="1026384"/>
                </a:cubicBezTo>
                <a:lnTo>
                  <a:pt x="3346527" y="1026384"/>
                </a:lnTo>
                <a:cubicBezTo>
                  <a:pt x="3346527" y="1329718"/>
                  <a:pt x="3100627" y="1575618"/>
                  <a:pt x="2797293" y="1575618"/>
                </a:cubicBezTo>
                <a:cubicBezTo>
                  <a:pt x="2647814" y="1575618"/>
                  <a:pt x="2512282" y="1515904"/>
                  <a:pt x="2413635" y="1418636"/>
                </a:cubicBezTo>
                <a:lnTo>
                  <a:pt x="2585415" y="1246856"/>
                </a:lnTo>
                <a:cubicBezTo>
                  <a:pt x="2612360" y="1219912"/>
                  <a:pt x="2612360" y="1176226"/>
                  <a:pt x="2585415" y="1149281"/>
                </a:cubicBezTo>
                <a:cubicBezTo>
                  <a:pt x="2558471" y="1122337"/>
                  <a:pt x="2514785" y="1122337"/>
                  <a:pt x="2487840" y="1149281"/>
                </a:cubicBezTo>
                <a:lnTo>
                  <a:pt x="2328419" y="1308703"/>
                </a:lnTo>
                <a:cubicBezTo>
                  <a:pt x="2276781" y="1227012"/>
                  <a:pt x="2248059" y="1130052"/>
                  <a:pt x="2248059" y="1026384"/>
                </a:cubicBezTo>
                <a:cubicBezTo>
                  <a:pt x="2248059" y="723050"/>
                  <a:pt x="2493959" y="477150"/>
                  <a:pt x="2797293" y="477150"/>
                </a:cubicBezTo>
                <a:close/>
                <a:moveTo>
                  <a:pt x="2842770" y="361048"/>
                </a:moveTo>
                <a:cubicBezTo>
                  <a:pt x="2979660" y="362831"/>
                  <a:pt x="3115706" y="416416"/>
                  <a:pt x="3220152" y="520862"/>
                </a:cubicBezTo>
                <a:lnTo>
                  <a:pt x="2842770" y="898246"/>
                </a:lnTo>
                <a:close/>
                <a:moveTo>
                  <a:pt x="745283" y="252264"/>
                </a:moveTo>
                <a:cubicBezTo>
                  <a:pt x="540043" y="252264"/>
                  <a:pt x="373664" y="418643"/>
                  <a:pt x="373664" y="623883"/>
                </a:cubicBezTo>
                <a:lnTo>
                  <a:pt x="373664" y="2481932"/>
                </a:lnTo>
                <a:lnTo>
                  <a:pt x="3505664" y="2481932"/>
                </a:lnTo>
                <a:lnTo>
                  <a:pt x="3505664" y="623883"/>
                </a:lnTo>
                <a:cubicBezTo>
                  <a:pt x="3505664" y="418643"/>
                  <a:pt x="3339285" y="252264"/>
                  <a:pt x="3134045" y="252264"/>
                </a:cubicBezTo>
                <a:close/>
                <a:moveTo>
                  <a:pt x="561239" y="0"/>
                </a:moveTo>
                <a:lnTo>
                  <a:pt x="3333911" y="0"/>
                </a:lnTo>
                <a:cubicBezTo>
                  <a:pt x="3562371" y="0"/>
                  <a:pt x="3747575" y="185204"/>
                  <a:pt x="3747575" y="413664"/>
                </a:cubicBezTo>
                <a:lnTo>
                  <a:pt x="3747575" y="2481932"/>
                </a:lnTo>
                <a:lnTo>
                  <a:pt x="3751166" y="2481932"/>
                </a:lnTo>
                <a:lnTo>
                  <a:pt x="3891831" y="3528390"/>
                </a:lnTo>
                <a:lnTo>
                  <a:pt x="3891831" y="3528390"/>
                </a:lnTo>
                <a:lnTo>
                  <a:pt x="3891831" y="3528392"/>
                </a:lnTo>
                <a:lnTo>
                  <a:pt x="3891831" y="3725239"/>
                </a:lnTo>
                <a:cubicBezTo>
                  <a:pt x="3891831" y="3833956"/>
                  <a:pt x="3803698" y="3922089"/>
                  <a:pt x="3694981" y="3922089"/>
                </a:cubicBezTo>
                <a:lnTo>
                  <a:pt x="196850" y="3922089"/>
                </a:lnTo>
                <a:cubicBezTo>
                  <a:pt x="88133" y="3922089"/>
                  <a:pt x="0" y="3833956"/>
                  <a:pt x="0" y="3725239"/>
                </a:cubicBezTo>
                <a:cubicBezTo>
                  <a:pt x="0" y="3659623"/>
                  <a:pt x="1" y="3594006"/>
                  <a:pt x="1" y="3528390"/>
                </a:cubicBezTo>
                <a:lnTo>
                  <a:pt x="3399" y="3528390"/>
                </a:lnTo>
                <a:lnTo>
                  <a:pt x="144064" y="2481932"/>
                </a:lnTo>
                <a:lnTo>
                  <a:pt x="147575" y="2481932"/>
                </a:lnTo>
                <a:lnTo>
                  <a:pt x="147575" y="413664"/>
                </a:lnTo>
                <a:cubicBezTo>
                  <a:pt x="147575" y="185204"/>
                  <a:pt x="332779" y="0"/>
                  <a:pt x="56123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70BF09-E9AD-8165-1825-5D0AD63E5C48}"/>
              </a:ext>
            </a:extLst>
          </p:cNvPr>
          <p:cNvSpPr txBox="1"/>
          <p:nvPr/>
        </p:nvSpPr>
        <p:spPr>
          <a:xfrm>
            <a:off x="1875963" y="2592450"/>
            <a:ext cx="1021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Mengidentifikasi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perbedaan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hasil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klasifikasi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dihasilkan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oleh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BerTopic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LSA, dan LDA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konteks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semantik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makna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mendalam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dari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DB7697-B3A7-B9F9-3D29-A036CACE3A47}"/>
              </a:ext>
            </a:extLst>
          </p:cNvPr>
          <p:cNvSpPr txBox="1"/>
          <p:nvPr/>
        </p:nvSpPr>
        <p:spPr>
          <a:xfrm>
            <a:off x="1897350" y="3594458"/>
            <a:ext cx="10210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Memberikan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rekomendasi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model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pemodelan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topik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yang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terbaik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dan paling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sesuai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untuk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diterapkan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pada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teks-teks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keagamaan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,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khususnya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terjemahan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Hadith Bukhari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dalam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1400" b="1" dirty="0" err="1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bahasa</a:t>
            </a:r>
            <a:r>
              <a:rPr lang="en-US" altLang="ko-KR" sz="14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Arial" pitchFamily="34" charset="0"/>
              </a:rPr>
              <a:t> Indonesia.</a:t>
            </a:r>
            <a:endParaRPr lang="ko-KR" altLang="en-US" sz="1400" b="1" dirty="0">
              <a:solidFill>
                <a:schemeClr val="accent6">
                  <a:lumMod val="50000"/>
                </a:schemeClr>
              </a:solidFill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474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C4C34-4E3E-439D-8937-6E86ADA33D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F0C428F-FDA7-4BF0-8D08-FC0C562CFBA2}"/>
              </a:ext>
            </a:extLst>
          </p:cNvPr>
          <p:cNvGrpSpPr/>
          <p:nvPr/>
        </p:nvGrpSpPr>
        <p:grpSpPr>
          <a:xfrm>
            <a:off x="1649710" y="5328001"/>
            <a:ext cx="3675000" cy="943300"/>
            <a:chOff x="4572001" y="2000094"/>
            <a:chExt cx="2586528" cy="943300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E5125E-2EBB-4A62-A85B-3D55E305CB38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1CC7E33-7AE0-43AE-B102-390992EC1537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A361024D-3F5F-4CC9-AA5E-047B060B49C9}"/>
              </a:ext>
            </a:extLst>
          </p:cNvPr>
          <p:cNvSpPr/>
          <p:nvPr/>
        </p:nvSpPr>
        <p:spPr>
          <a:xfrm>
            <a:off x="3163174" y="4596985"/>
            <a:ext cx="648072" cy="648072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C66A3C4-12B3-4352-BC23-310A7A3BFC21}"/>
              </a:ext>
            </a:extLst>
          </p:cNvPr>
          <p:cNvGrpSpPr/>
          <p:nvPr/>
        </p:nvGrpSpPr>
        <p:grpSpPr>
          <a:xfrm>
            <a:off x="6873716" y="5328001"/>
            <a:ext cx="3675000" cy="943300"/>
            <a:chOff x="4572001" y="2000094"/>
            <a:chExt cx="2586528" cy="943300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4F10B-5368-4C97-B1A8-1241DEE8E85F}"/>
                </a:ext>
              </a:extLst>
            </p:cNvPr>
            <p:cNvSpPr txBox="1"/>
            <p:nvPr/>
          </p:nvSpPr>
          <p:spPr>
            <a:xfrm>
              <a:off x="4577084" y="2297063"/>
              <a:ext cx="258144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I hope and I believe that this Template will your Time, Money and Reputation.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CA3B08F-E71A-4131-871F-F52958D1FE99}"/>
                </a:ext>
              </a:extLst>
            </p:cNvPr>
            <p:cNvSpPr txBox="1"/>
            <p:nvPr/>
          </p:nvSpPr>
          <p:spPr>
            <a:xfrm>
              <a:off x="4572001" y="2000094"/>
              <a:ext cx="258470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Contents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62A8C25-863F-4EBF-BC13-B4778B468099}"/>
              </a:ext>
            </a:extLst>
          </p:cNvPr>
          <p:cNvSpPr/>
          <p:nvPr/>
        </p:nvSpPr>
        <p:spPr>
          <a:xfrm>
            <a:off x="8387180" y="4596985"/>
            <a:ext cx="648072" cy="648072"/>
          </a:xfrm>
          <a:prstGeom prst="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Rounded Rectangle 27">
            <a:extLst>
              <a:ext uri="{FF2B5EF4-FFF2-40B4-BE49-F238E27FC236}">
                <a16:creationId xmlns:a16="http://schemas.microsoft.com/office/drawing/2014/main" id="{E6D94001-E659-4A3F-8820-6422BB47C4EB}"/>
              </a:ext>
            </a:extLst>
          </p:cNvPr>
          <p:cNvSpPr/>
          <p:nvPr/>
        </p:nvSpPr>
        <p:spPr>
          <a:xfrm>
            <a:off x="8543457" y="4786356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7">
            <a:extLst>
              <a:ext uri="{FF2B5EF4-FFF2-40B4-BE49-F238E27FC236}">
                <a16:creationId xmlns:a16="http://schemas.microsoft.com/office/drawing/2014/main" id="{CF8077F4-55A8-446A-9B66-AA9F72FD9A0D}"/>
              </a:ext>
            </a:extLst>
          </p:cNvPr>
          <p:cNvSpPr/>
          <p:nvPr/>
        </p:nvSpPr>
        <p:spPr>
          <a:xfrm>
            <a:off x="3312582" y="4767203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82897-C7AD-4796-B052-1CFAB850D9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E4AAD4FC-13D8-4CA0-9F93-06AB4DF75F3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</p:spTree>
    <p:extLst>
      <p:ext uri="{BB962C8B-B14F-4D97-AF65-F5344CB8AC3E}">
        <p14:creationId xmlns:p14="http://schemas.microsoft.com/office/powerpoint/2010/main" val="32530581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D2EDC2-8BE5-4694-A444-AF43A673F61C}"/>
              </a:ext>
            </a:extLst>
          </p:cNvPr>
          <p:cNvSpPr/>
          <p:nvPr/>
        </p:nvSpPr>
        <p:spPr>
          <a:xfrm>
            <a:off x="908539" y="1784014"/>
            <a:ext cx="395536" cy="430905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40CA8E7-688A-4A4C-9253-DECE09407EC1}"/>
              </a:ext>
            </a:extLst>
          </p:cNvPr>
          <p:cNvSpPr/>
          <p:nvPr/>
        </p:nvSpPr>
        <p:spPr>
          <a:xfrm>
            <a:off x="1520099" y="1794575"/>
            <a:ext cx="576064" cy="57606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5" name="그룹 10">
            <a:extLst>
              <a:ext uri="{FF2B5EF4-FFF2-40B4-BE49-F238E27FC236}">
                <a16:creationId xmlns:a16="http://schemas.microsoft.com/office/drawing/2014/main" id="{FB9DD4F1-7AFD-4C8F-B62F-B8659AFC5166}"/>
              </a:ext>
            </a:extLst>
          </p:cNvPr>
          <p:cNvGrpSpPr/>
          <p:nvPr/>
        </p:nvGrpSpPr>
        <p:grpSpPr>
          <a:xfrm>
            <a:off x="2240180" y="1820997"/>
            <a:ext cx="4292506" cy="1195973"/>
            <a:chOff x="1331640" y="1807959"/>
            <a:chExt cx="3600400" cy="119597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DCDAB3-055A-4E09-9E98-3ECE814FAD1B}"/>
                </a:ext>
              </a:extLst>
            </p:cNvPr>
            <p:cNvSpPr txBox="1"/>
            <p:nvPr/>
          </p:nvSpPr>
          <p:spPr>
            <a:xfrm>
              <a:off x="1331640" y="1807959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2C9481-2E00-4740-B88E-8877F7EEA6B6}"/>
                </a:ext>
              </a:extLst>
            </p:cNvPr>
            <p:cNvSpPr/>
            <p:nvPr/>
          </p:nvSpPr>
          <p:spPr>
            <a:xfrm>
              <a:off x="1331640" y="2357601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21D3D7D-7A1C-40FA-ABC3-D03F552C2CC0}"/>
              </a:ext>
            </a:extLst>
          </p:cNvPr>
          <p:cNvSpPr/>
          <p:nvPr/>
        </p:nvSpPr>
        <p:spPr>
          <a:xfrm>
            <a:off x="1520099" y="3344815"/>
            <a:ext cx="576064" cy="57606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9" name="그룹 11">
            <a:extLst>
              <a:ext uri="{FF2B5EF4-FFF2-40B4-BE49-F238E27FC236}">
                <a16:creationId xmlns:a16="http://schemas.microsoft.com/office/drawing/2014/main" id="{AC38A88D-F062-4BF1-A6CE-11FB59F642FC}"/>
              </a:ext>
            </a:extLst>
          </p:cNvPr>
          <p:cNvGrpSpPr/>
          <p:nvPr/>
        </p:nvGrpSpPr>
        <p:grpSpPr>
          <a:xfrm>
            <a:off x="2240180" y="3371236"/>
            <a:ext cx="4292506" cy="1195973"/>
            <a:chOff x="1331640" y="3294201"/>
            <a:chExt cx="3600400" cy="11959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8B1D46-EF46-4D23-9925-C2D49D532851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21126D-FBB7-4076-84A7-09FA245E4D95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2E0FA3E-932A-405D-BB1A-D64D0EAF7663}"/>
              </a:ext>
            </a:extLst>
          </p:cNvPr>
          <p:cNvSpPr/>
          <p:nvPr/>
        </p:nvSpPr>
        <p:spPr>
          <a:xfrm>
            <a:off x="6993996" y="1799089"/>
            <a:ext cx="4286614" cy="1080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D12C26-8BF4-451E-950E-B04CD234DAAC}"/>
              </a:ext>
            </a:extLst>
          </p:cNvPr>
          <p:cNvSpPr/>
          <p:nvPr/>
        </p:nvSpPr>
        <p:spPr>
          <a:xfrm>
            <a:off x="6895354" y="1967512"/>
            <a:ext cx="441155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I hope and I believe that this Template will your Time, Money and Reputation. Easy to change colors, photos. Get a modern PowerPoint  Presentation that is beautifully designed. I hope and I believe that this Template will your Time, Money and Reputation. Easy to change colors, photos.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Get a modern PowerPoint  Presentation that is beautifully designed.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Easy to change colors, photos.</a:t>
            </a:r>
          </a:p>
        </p:txBody>
      </p:sp>
      <p:sp>
        <p:nvSpPr>
          <p:cNvPr id="14" name="Oval 6">
            <a:extLst>
              <a:ext uri="{FF2B5EF4-FFF2-40B4-BE49-F238E27FC236}">
                <a16:creationId xmlns:a16="http://schemas.microsoft.com/office/drawing/2014/main" id="{71EEAEED-70F9-4332-B31A-7224EE314910}"/>
              </a:ext>
            </a:extLst>
          </p:cNvPr>
          <p:cNvSpPr/>
          <p:nvPr/>
        </p:nvSpPr>
        <p:spPr>
          <a:xfrm>
            <a:off x="1520099" y="4895055"/>
            <a:ext cx="576064" cy="57606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15" name="그룹 17">
            <a:extLst>
              <a:ext uri="{FF2B5EF4-FFF2-40B4-BE49-F238E27FC236}">
                <a16:creationId xmlns:a16="http://schemas.microsoft.com/office/drawing/2014/main" id="{133C05C4-6879-4455-9666-BF662ADDC5C3}"/>
              </a:ext>
            </a:extLst>
          </p:cNvPr>
          <p:cNvGrpSpPr/>
          <p:nvPr/>
        </p:nvGrpSpPr>
        <p:grpSpPr>
          <a:xfrm>
            <a:off x="2240180" y="4921476"/>
            <a:ext cx="4292506" cy="1195973"/>
            <a:chOff x="1331640" y="3294201"/>
            <a:chExt cx="3600400" cy="1195973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13F691-0048-4B23-8D76-489A1A63037E}"/>
                </a:ext>
              </a:extLst>
            </p:cNvPr>
            <p:cNvSpPr txBox="1"/>
            <p:nvPr/>
          </p:nvSpPr>
          <p:spPr>
            <a:xfrm>
              <a:off x="1331640" y="3294201"/>
              <a:ext cx="3600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1C025323-5E73-4700-ABBB-25EE0C8B9F63}"/>
                </a:ext>
              </a:extLst>
            </p:cNvPr>
            <p:cNvSpPr/>
            <p:nvPr/>
          </p:nvSpPr>
          <p:spPr>
            <a:xfrm>
              <a:off x="1331640" y="3843843"/>
              <a:ext cx="360040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I hope and I believe that this Template will your Time, Money and Reputation. Get a modern PowerPoint  Presentation that is beautifully designed.  </a:t>
              </a:r>
            </a:p>
          </p:txBody>
        </p:sp>
      </p:grpSp>
      <p:sp>
        <p:nvSpPr>
          <p:cNvPr id="18" name="Rectangle 16">
            <a:extLst>
              <a:ext uri="{FF2B5EF4-FFF2-40B4-BE49-F238E27FC236}">
                <a16:creationId xmlns:a16="http://schemas.microsoft.com/office/drawing/2014/main" id="{9AA3D6CD-9012-4A0C-A09A-E95F0F8B22D9}"/>
              </a:ext>
            </a:extLst>
          </p:cNvPr>
          <p:cNvSpPr/>
          <p:nvPr/>
        </p:nvSpPr>
        <p:spPr>
          <a:xfrm rot="2700000">
            <a:off x="1708988" y="3447402"/>
            <a:ext cx="202206" cy="36251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369250A3-E09D-4776-B9F8-4084EFDAA2C3}"/>
              </a:ext>
            </a:extLst>
          </p:cNvPr>
          <p:cNvSpPr/>
          <p:nvPr/>
        </p:nvSpPr>
        <p:spPr>
          <a:xfrm>
            <a:off x="1689554" y="5065831"/>
            <a:ext cx="250524" cy="23451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0" name="Rounded Rectangle 5">
            <a:extLst>
              <a:ext uri="{FF2B5EF4-FFF2-40B4-BE49-F238E27FC236}">
                <a16:creationId xmlns:a16="http://schemas.microsoft.com/office/drawing/2014/main" id="{A4C38B29-0322-4BF5-8ABF-87603F982741}"/>
              </a:ext>
            </a:extLst>
          </p:cNvPr>
          <p:cNvSpPr/>
          <p:nvPr/>
        </p:nvSpPr>
        <p:spPr>
          <a:xfrm flipH="1">
            <a:off x="1648239" y="1962945"/>
            <a:ext cx="297835" cy="245696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193D2-D41E-435B-BD9C-8F357F56E341}"/>
              </a:ext>
            </a:extLst>
          </p:cNvPr>
          <p:cNvSpPr/>
          <p:nvPr/>
        </p:nvSpPr>
        <p:spPr>
          <a:xfrm>
            <a:off x="1524000" y="1758462"/>
            <a:ext cx="3096366" cy="42796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ight Arrow 9">
            <a:extLst>
              <a:ext uri="{FF2B5EF4-FFF2-40B4-BE49-F238E27FC236}">
                <a16:creationId xmlns:a16="http://schemas.microsoft.com/office/drawing/2014/main" id="{BB3C4CB4-72DD-42A8-9A03-5D38337313A1}"/>
              </a:ext>
            </a:extLst>
          </p:cNvPr>
          <p:cNvSpPr/>
          <p:nvPr/>
        </p:nvSpPr>
        <p:spPr>
          <a:xfrm>
            <a:off x="4610842" y="1995587"/>
            <a:ext cx="4231522" cy="1426071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ight Arrow 11">
            <a:extLst>
              <a:ext uri="{FF2B5EF4-FFF2-40B4-BE49-F238E27FC236}">
                <a16:creationId xmlns:a16="http://schemas.microsoft.com/office/drawing/2014/main" id="{CD915682-7B89-4C3E-A9FB-DDFB556D9FFC}"/>
              </a:ext>
            </a:extLst>
          </p:cNvPr>
          <p:cNvSpPr/>
          <p:nvPr/>
        </p:nvSpPr>
        <p:spPr>
          <a:xfrm>
            <a:off x="4607394" y="2844720"/>
            <a:ext cx="6010257" cy="142607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ight Arrow 12">
            <a:extLst>
              <a:ext uri="{FF2B5EF4-FFF2-40B4-BE49-F238E27FC236}">
                <a16:creationId xmlns:a16="http://schemas.microsoft.com/office/drawing/2014/main" id="{1AA8B0C0-E916-4566-943B-8C1AE99BA54C}"/>
              </a:ext>
            </a:extLst>
          </p:cNvPr>
          <p:cNvSpPr/>
          <p:nvPr/>
        </p:nvSpPr>
        <p:spPr>
          <a:xfrm>
            <a:off x="4610842" y="3693853"/>
            <a:ext cx="5059458" cy="142607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ight Arrow 13">
            <a:extLst>
              <a:ext uri="{FF2B5EF4-FFF2-40B4-BE49-F238E27FC236}">
                <a16:creationId xmlns:a16="http://schemas.microsoft.com/office/drawing/2014/main" id="{2FE01A3D-CE39-4980-AF4B-07E8BE0CE5B8}"/>
              </a:ext>
            </a:extLst>
          </p:cNvPr>
          <p:cNvSpPr/>
          <p:nvPr/>
        </p:nvSpPr>
        <p:spPr>
          <a:xfrm>
            <a:off x="4614288" y="4542985"/>
            <a:ext cx="6659963" cy="142607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2A2346-25D5-4D3E-9B86-ACD2BC6837C6}"/>
              </a:ext>
            </a:extLst>
          </p:cNvPr>
          <p:cNvSpPr txBox="1"/>
          <p:nvPr/>
        </p:nvSpPr>
        <p:spPr>
          <a:xfrm>
            <a:off x="944114" y="2384733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/>
                </a:solidFill>
              </a:rPr>
              <a:t>01</a:t>
            </a:r>
            <a:endParaRPr lang="ko-KR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2C9DBE-1B1C-4C3C-B6BD-3D0A06348847}"/>
              </a:ext>
            </a:extLst>
          </p:cNvPr>
          <p:cNvSpPr txBox="1"/>
          <p:nvPr/>
        </p:nvSpPr>
        <p:spPr>
          <a:xfrm>
            <a:off x="1867580" y="2384733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0FED0C-6C62-4089-B7C4-794C4D2A807B}"/>
              </a:ext>
            </a:extLst>
          </p:cNvPr>
          <p:cNvSpPr txBox="1"/>
          <p:nvPr/>
        </p:nvSpPr>
        <p:spPr>
          <a:xfrm>
            <a:off x="944114" y="323359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2"/>
                </a:solidFill>
              </a:rPr>
              <a:t>02</a:t>
            </a:r>
            <a:endParaRPr lang="ko-KR" altLang="en-US" sz="36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F10847-FDE5-4760-9629-F5E1D97EA85C}"/>
              </a:ext>
            </a:extLst>
          </p:cNvPr>
          <p:cNvSpPr txBox="1"/>
          <p:nvPr/>
        </p:nvSpPr>
        <p:spPr>
          <a:xfrm>
            <a:off x="1867580" y="3230242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4BA45-78D0-410C-A356-9F5337A3E4D6}"/>
              </a:ext>
            </a:extLst>
          </p:cNvPr>
          <p:cNvSpPr txBox="1"/>
          <p:nvPr/>
        </p:nvSpPr>
        <p:spPr>
          <a:xfrm>
            <a:off x="944114" y="4072401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3"/>
                </a:solidFill>
              </a:rPr>
              <a:t>03</a:t>
            </a:r>
            <a:endParaRPr lang="ko-KR" altLang="en-US" sz="3600" b="1" dirty="0">
              <a:solidFill>
                <a:schemeClr val="accent3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519326-69B1-4B8B-B004-75A5D1916F36}"/>
              </a:ext>
            </a:extLst>
          </p:cNvPr>
          <p:cNvSpPr txBox="1"/>
          <p:nvPr/>
        </p:nvSpPr>
        <p:spPr>
          <a:xfrm>
            <a:off x="1867580" y="4075751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D41C3A-A97B-4543-A459-A22C9533911C}"/>
              </a:ext>
            </a:extLst>
          </p:cNvPr>
          <p:cNvSpPr txBox="1"/>
          <p:nvPr/>
        </p:nvSpPr>
        <p:spPr>
          <a:xfrm>
            <a:off x="944114" y="4921260"/>
            <a:ext cx="871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4"/>
                </a:solidFill>
              </a:rPr>
              <a:t>04</a:t>
            </a:r>
            <a:endParaRPr lang="ko-KR" altLang="en-US" sz="3600" b="1" dirty="0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D1B8F5-79CC-4827-BD95-AD46115F80C3}"/>
              </a:ext>
            </a:extLst>
          </p:cNvPr>
          <p:cNvSpPr txBox="1"/>
          <p:nvPr/>
        </p:nvSpPr>
        <p:spPr>
          <a:xfrm>
            <a:off x="1867580" y="4921260"/>
            <a:ext cx="233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595A0E-402F-4453-8AC5-88A226BE10F3}"/>
              </a:ext>
            </a:extLst>
          </p:cNvPr>
          <p:cNvSpPr txBox="1"/>
          <p:nvPr/>
        </p:nvSpPr>
        <p:spPr>
          <a:xfrm>
            <a:off x="5117790" y="2523232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4B3DB4-5495-4E48-AC73-566EFA50CEE0}"/>
              </a:ext>
            </a:extLst>
          </p:cNvPr>
          <p:cNvSpPr txBox="1"/>
          <p:nvPr/>
        </p:nvSpPr>
        <p:spPr>
          <a:xfrm>
            <a:off x="5117790" y="337209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EC9D86-A0C7-4800-8846-857C85F16880}"/>
              </a:ext>
            </a:extLst>
          </p:cNvPr>
          <p:cNvSpPr txBox="1"/>
          <p:nvPr/>
        </p:nvSpPr>
        <p:spPr>
          <a:xfrm>
            <a:off x="5117790" y="4210900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55655-CB6F-4F10-8716-6CF32F57EDCE}"/>
              </a:ext>
            </a:extLst>
          </p:cNvPr>
          <p:cNvSpPr txBox="1"/>
          <p:nvPr/>
        </p:nvSpPr>
        <p:spPr>
          <a:xfrm>
            <a:off x="5117790" y="5059758"/>
            <a:ext cx="22547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Add Contents</a:t>
            </a:r>
          </a:p>
        </p:txBody>
      </p:sp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CE59B092-5629-442E-BCB9-0372605BC958}"/>
              </a:ext>
            </a:extLst>
          </p:cNvPr>
          <p:cNvSpPr/>
          <p:nvPr/>
        </p:nvSpPr>
        <p:spPr>
          <a:xfrm>
            <a:off x="10324422" y="5119845"/>
            <a:ext cx="345998" cy="351772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1" name="Teardrop 1">
            <a:extLst>
              <a:ext uri="{FF2B5EF4-FFF2-40B4-BE49-F238E27FC236}">
                <a16:creationId xmlns:a16="http://schemas.microsoft.com/office/drawing/2014/main" id="{35287CB7-780E-4BA5-9699-C02B9AE0511C}"/>
              </a:ext>
            </a:extLst>
          </p:cNvPr>
          <p:cNvSpPr/>
          <p:nvPr/>
        </p:nvSpPr>
        <p:spPr>
          <a:xfrm rot="18805991">
            <a:off x="8756652" y="4225304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le 27">
            <a:extLst>
              <a:ext uri="{FF2B5EF4-FFF2-40B4-BE49-F238E27FC236}">
                <a16:creationId xmlns:a16="http://schemas.microsoft.com/office/drawing/2014/main" id="{3F0DD8B9-402B-4715-89F4-14A80597C96A}"/>
              </a:ext>
            </a:extLst>
          </p:cNvPr>
          <p:cNvSpPr/>
          <p:nvPr/>
        </p:nvSpPr>
        <p:spPr>
          <a:xfrm>
            <a:off x="9786610" y="3423834"/>
            <a:ext cx="346396" cy="26607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3" name="Rounded Rectangle 7">
            <a:extLst>
              <a:ext uri="{FF2B5EF4-FFF2-40B4-BE49-F238E27FC236}">
                <a16:creationId xmlns:a16="http://schemas.microsoft.com/office/drawing/2014/main" id="{67B3BD68-0C7D-4FAA-9615-3671D040BE81}"/>
              </a:ext>
            </a:extLst>
          </p:cNvPr>
          <p:cNvSpPr/>
          <p:nvPr/>
        </p:nvSpPr>
        <p:spPr>
          <a:xfrm>
            <a:off x="7999256" y="2522956"/>
            <a:ext cx="352176" cy="30392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8B56C8-2ECC-40CE-8512-1AB853C9BE30}"/>
              </a:ext>
            </a:extLst>
          </p:cNvPr>
          <p:cNvSpPr txBox="1"/>
          <p:nvPr/>
        </p:nvSpPr>
        <p:spPr>
          <a:xfrm>
            <a:off x="8396923" y="462572"/>
            <a:ext cx="2865753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latin typeface="+mj-lt"/>
                <a:cs typeface="Arial" pitchFamily="34" charset="0"/>
              </a:rPr>
              <a:t>Column  Style</a:t>
            </a:r>
            <a:endParaRPr lang="ko-KR" altLang="en-US" sz="5400" dirty="0">
              <a:latin typeface="+mj-lt"/>
              <a:cs typeface="Arial" pitchFamily="34" charset="0"/>
            </a:endParaRPr>
          </a:p>
        </p:txBody>
      </p:sp>
      <p:sp>
        <p:nvSpPr>
          <p:cNvPr id="12" name="Right Triangle 4">
            <a:extLst>
              <a:ext uri="{FF2B5EF4-FFF2-40B4-BE49-F238E27FC236}">
                <a16:creationId xmlns:a16="http://schemas.microsoft.com/office/drawing/2014/main" id="{BACBF938-AB15-43E1-9AFB-4917B9DD223D}"/>
              </a:ext>
            </a:extLst>
          </p:cNvPr>
          <p:cNvSpPr/>
          <p:nvPr/>
        </p:nvSpPr>
        <p:spPr>
          <a:xfrm rot="10800000" flipH="1" flipV="1">
            <a:off x="6856113" y="1801803"/>
            <a:ext cx="2254912" cy="1754327"/>
          </a:xfrm>
          <a:custGeom>
            <a:avLst/>
            <a:gdLst/>
            <a:ahLst/>
            <a:cxnLst/>
            <a:rect l="l" t="t" r="r" b="b"/>
            <a:pathLst>
              <a:path w="2684095" h="2088232">
                <a:moveTo>
                  <a:pt x="2201306" y="2088232"/>
                </a:moveTo>
                <a:lnTo>
                  <a:pt x="102950" y="2088232"/>
                </a:lnTo>
                <a:cubicBezTo>
                  <a:pt x="46092" y="2088232"/>
                  <a:pt x="0" y="2042140"/>
                  <a:pt x="0" y="1985282"/>
                </a:cubicBezTo>
                <a:lnTo>
                  <a:pt x="0" y="102950"/>
                </a:lnTo>
                <a:cubicBezTo>
                  <a:pt x="0" y="46092"/>
                  <a:pt x="46092" y="0"/>
                  <a:pt x="102950" y="0"/>
                </a:cubicBezTo>
                <a:lnTo>
                  <a:pt x="2201306" y="0"/>
                </a:lnTo>
                <a:cubicBezTo>
                  <a:pt x="2258164" y="0"/>
                  <a:pt x="2304256" y="46092"/>
                  <a:pt x="2304256" y="102950"/>
                </a:cubicBezTo>
                <a:lnTo>
                  <a:pt x="2304256" y="1587815"/>
                </a:lnTo>
                <a:lnTo>
                  <a:pt x="2684095" y="1967654"/>
                </a:lnTo>
                <a:lnTo>
                  <a:pt x="2304256" y="1967654"/>
                </a:lnTo>
                <a:lnTo>
                  <a:pt x="2304256" y="1985282"/>
                </a:lnTo>
                <a:cubicBezTo>
                  <a:pt x="2304256" y="2042140"/>
                  <a:pt x="2258164" y="2088232"/>
                  <a:pt x="2201306" y="2088232"/>
                </a:cubicBezTo>
                <a:close/>
              </a:path>
            </a:pathLst>
          </a:custGeom>
          <a:noFill/>
          <a:ln w="508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FD7644-97C2-43B8-A454-19900F5242AF}"/>
              </a:ext>
            </a:extLst>
          </p:cNvPr>
          <p:cNvSpPr txBox="1"/>
          <p:nvPr/>
        </p:nvSpPr>
        <p:spPr>
          <a:xfrm>
            <a:off x="7059682" y="1940302"/>
            <a:ext cx="1656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cs typeface="Arial" pitchFamily="34" charset="0"/>
              </a:rPr>
              <a:t>Columns Infographic Simple  Portfolio Designed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2FF34D-290A-437F-BBE1-283CE40FBEF2}"/>
              </a:ext>
            </a:extLst>
          </p:cNvPr>
          <p:cNvSpPr txBox="1"/>
          <p:nvPr/>
        </p:nvSpPr>
        <p:spPr>
          <a:xfrm>
            <a:off x="621292" y="2657606"/>
            <a:ext cx="547470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Easy to change colors, photos and Text. I hope and I believe that this Template will your Time, Money and Reputation. You can simply impress your audience and add a unique zing and appeal to your Presentations. Easy to change colors, photos and Text.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Get a modern PowerPoint  Presentation that is beautifully designed. I hope and I believe that this Template will your Time, Money and Reputation.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Easy to change colors, photos and Text. You can simply impress your audience and add a unique zing and appeal to your Presentations. Easy to change colors, photos and Text.  </a:t>
            </a:r>
          </a:p>
          <a:p>
            <a:pPr algn="ctr"/>
            <a:endParaRPr lang="en-US" altLang="ko-KR" sz="1200" dirty="0">
              <a:cs typeface="Arial" pitchFamily="34" charset="0"/>
            </a:endParaRPr>
          </a:p>
          <a:p>
            <a:pPr algn="ctr"/>
            <a:r>
              <a:rPr lang="en-US" altLang="ko-KR" sz="1200" dirty="0">
                <a:cs typeface="Arial" pitchFamily="34" charset="0"/>
              </a:rPr>
              <a:t>I hope and I believe that this Template will your Time, Money and Reputation. You can simply impress your audience and add a unique zing and appeal to your Presentations. </a:t>
            </a:r>
          </a:p>
        </p:txBody>
      </p:sp>
      <p:sp>
        <p:nvSpPr>
          <p:cNvPr id="17" name="Freeform 18">
            <a:extLst>
              <a:ext uri="{FF2B5EF4-FFF2-40B4-BE49-F238E27FC236}">
                <a16:creationId xmlns:a16="http://schemas.microsoft.com/office/drawing/2014/main" id="{BD2E934C-7E0F-4F56-80A7-C308A7874625}"/>
              </a:ext>
            </a:extLst>
          </p:cNvPr>
          <p:cNvSpPr/>
          <p:nvPr/>
        </p:nvSpPr>
        <p:spPr>
          <a:xfrm>
            <a:off x="3043963" y="831793"/>
            <a:ext cx="629365" cy="50794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E9DCD4E-DEF7-4F6E-B027-24EED0AB3642}"/>
              </a:ext>
            </a:extLst>
          </p:cNvPr>
          <p:cNvSpPr txBox="1"/>
          <p:nvPr/>
        </p:nvSpPr>
        <p:spPr>
          <a:xfrm>
            <a:off x="621292" y="1501488"/>
            <a:ext cx="54747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accent2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</a:t>
            </a:r>
            <a:endParaRPr lang="ko-KR" altLang="en-US" sz="16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239DA9-8145-45EF-B7A3-495FC8E5872A}"/>
              </a:ext>
            </a:extLst>
          </p:cNvPr>
          <p:cNvSpPr/>
          <p:nvPr/>
        </p:nvSpPr>
        <p:spPr>
          <a:xfrm>
            <a:off x="621292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41496E5-D113-4FB1-8BE8-165E2E0A98CA}"/>
              </a:ext>
            </a:extLst>
          </p:cNvPr>
          <p:cNvSpPr/>
          <p:nvPr/>
        </p:nvSpPr>
        <p:spPr>
          <a:xfrm>
            <a:off x="4023360" y="1049527"/>
            <a:ext cx="20726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04FD7D2-08C5-4F3B-AD5C-E6D1610DB566}"/>
              </a:ext>
            </a:extLst>
          </p:cNvPr>
          <p:cNvSpPr/>
          <p:nvPr/>
        </p:nvSpPr>
        <p:spPr>
          <a:xfrm>
            <a:off x="621292" y="6160150"/>
            <a:ext cx="5577840" cy="72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860866" y="375487"/>
            <a:ext cx="3894014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18F5DF-899C-4531-9BB8-F224337E2316}"/>
              </a:ext>
            </a:extLst>
          </p:cNvPr>
          <p:cNvSpPr txBox="1"/>
          <p:nvPr/>
        </p:nvSpPr>
        <p:spPr>
          <a:xfrm>
            <a:off x="5615744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4BB5FF-CD1F-4CAE-B6DC-724D4AF0DC78}"/>
              </a:ext>
            </a:extLst>
          </p:cNvPr>
          <p:cNvSpPr txBox="1"/>
          <p:nvPr/>
        </p:nvSpPr>
        <p:spPr>
          <a:xfrm>
            <a:off x="5615745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20A3E-B2FC-4B86-A742-12595FD10EA2}"/>
              </a:ext>
            </a:extLst>
          </p:cNvPr>
          <p:cNvSpPr txBox="1"/>
          <p:nvPr/>
        </p:nvSpPr>
        <p:spPr>
          <a:xfrm>
            <a:off x="8809576" y="1797445"/>
            <a:ext cx="27554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You can simply impress your audience and add a unique zing and appeal to your Presentations.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You can simply impress your audience and add a unique zing and appeal to your Presentations.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905B42-5A42-4492-A695-FAD1D2F95EC6}"/>
              </a:ext>
            </a:extLst>
          </p:cNvPr>
          <p:cNvSpPr txBox="1"/>
          <p:nvPr/>
        </p:nvSpPr>
        <p:spPr>
          <a:xfrm>
            <a:off x="8809577" y="798392"/>
            <a:ext cx="27554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7AEE144-EDE5-46A4-8442-4A5C35DC10A4}"/>
              </a:ext>
            </a:extLst>
          </p:cNvPr>
          <p:cNvGrpSpPr/>
          <p:nvPr/>
        </p:nvGrpSpPr>
        <p:grpSpPr>
          <a:xfrm>
            <a:off x="1" y="5010576"/>
            <a:ext cx="12191999" cy="1318987"/>
            <a:chOff x="1" y="5106373"/>
            <a:chExt cx="12191999" cy="1318987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DF8EF26-7AD5-4E7F-95B3-9A57CF80C483}"/>
                </a:ext>
              </a:extLst>
            </p:cNvPr>
            <p:cNvSpPr txBox="1"/>
            <p:nvPr/>
          </p:nvSpPr>
          <p:spPr>
            <a:xfrm>
              <a:off x="1" y="5106373"/>
              <a:ext cx="12191999" cy="101566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6000" dirty="0">
                  <a:solidFill>
                    <a:schemeClr val="bg1"/>
                  </a:solidFill>
                  <a:cs typeface="Arial" pitchFamily="34" charset="0"/>
                </a:rPr>
                <a:t>THANK YOU</a:t>
              </a:r>
              <a:endParaRPr lang="ko-KR" altLang="en-US" sz="6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ADEB2CA-D11F-4CA5-BC5A-6C38FF4BF392}"/>
                </a:ext>
              </a:extLst>
            </p:cNvPr>
            <p:cNvSpPr txBox="1"/>
            <p:nvPr/>
          </p:nvSpPr>
          <p:spPr>
            <a:xfrm>
              <a:off x="51" y="6045704"/>
              <a:ext cx="12191852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9E2B4E9-4E2A-455D-B867-F9CD7F2A03F7}"/>
              </a:ext>
            </a:extLst>
          </p:cNvPr>
          <p:cNvGrpSpPr/>
          <p:nvPr/>
        </p:nvGrpSpPr>
        <p:grpSpPr>
          <a:xfrm>
            <a:off x="411322" y="1027665"/>
            <a:ext cx="4431766" cy="3096480"/>
            <a:chOff x="5408024" y="1827673"/>
            <a:chExt cx="6252754" cy="4368807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3A246A6-3148-4044-B547-401D818C2800}"/>
                </a:ext>
              </a:extLst>
            </p:cNvPr>
            <p:cNvGrpSpPr/>
            <p:nvPr/>
          </p:nvGrpSpPr>
          <p:grpSpPr>
            <a:xfrm>
              <a:off x="7466572" y="3906392"/>
              <a:ext cx="2146278" cy="2147464"/>
              <a:chOff x="2265079" y="1581548"/>
              <a:chExt cx="3028217" cy="3029891"/>
            </a:xfrm>
          </p:grpSpPr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2B0B9475-FD5C-4A89-8BCE-CB2AA5B8B92C}"/>
                  </a:ext>
                </a:extLst>
              </p:cNvPr>
              <p:cNvSpPr/>
              <p:nvPr/>
            </p:nvSpPr>
            <p:spPr>
              <a:xfrm>
                <a:off x="2265854" y="1584775"/>
                <a:ext cx="3026664" cy="3026664"/>
              </a:xfrm>
              <a:custGeom>
                <a:avLst/>
                <a:gdLst>
                  <a:gd name="connsiteX0" fmla="*/ 3057049 w 3057525"/>
                  <a:gd name="connsiteY0" fmla="*/ 1532096 h 3057525"/>
                  <a:gd name="connsiteX1" fmla="*/ 1532096 w 3057525"/>
                  <a:gd name="connsiteY1" fmla="*/ 3057049 h 3057525"/>
                  <a:gd name="connsiteX2" fmla="*/ 7144 w 3057525"/>
                  <a:gd name="connsiteY2" fmla="*/ 1532096 h 3057525"/>
                  <a:gd name="connsiteX3" fmla="*/ 1532096 w 3057525"/>
                  <a:gd name="connsiteY3" fmla="*/ 7144 h 3057525"/>
                  <a:gd name="connsiteX4" fmla="*/ 3057049 w 3057525"/>
                  <a:gd name="connsiteY4" fmla="*/ 1532096 h 3057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7525" h="3057525">
                    <a:moveTo>
                      <a:pt x="3057049" y="1532096"/>
                    </a:moveTo>
                    <a:cubicBezTo>
                      <a:pt x="3057049" y="2374304"/>
                      <a:pt x="2374304" y="3057049"/>
                      <a:pt x="1532096" y="3057049"/>
                    </a:cubicBezTo>
                    <a:cubicBezTo>
                      <a:pt x="689888" y="3057049"/>
                      <a:pt x="7144" y="2374304"/>
                      <a:pt x="7144" y="1532096"/>
                    </a:cubicBezTo>
                    <a:cubicBezTo>
                      <a:pt x="7144" y="689888"/>
                      <a:pt x="689888" y="7144"/>
                      <a:pt x="1532096" y="7144"/>
                    </a:cubicBezTo>
                    <a:cubicBezTo>
                      <a:pt x="2374304" y="7144"/>
                      <a:pt x="3057049" y="689888"/>
                      <a:pt x="3057049" y="153209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F70CF7F-C69A-473E-B21C-924D8A97D5AF}"/>
                  </a:ext>
                </a:extLst>
              </p:cNvPr>
              <p:cNvSpPr/>
              <p:nvPr/>
            </p:nvSpPr>
            <p:spPr>
              <a:xfrm>
                <a:off x="2265079" y="1581548"/>
                <a:ext cx="3028217" cy="2962327"/>
              </a:xfrm>
              <a:custGeom>
                <a:avLst/>
                <a:gdLst>
                  <a:gd name="connsiteX0" fmla="*/ 2863236 w 3028217"/>
                  <a:gd name="connsiteY0" fmla="*/ 2049564 h 2962327"/>
                  <a:gd name="connsiteX1" fmla="*/ 2844662 w 3028217"/>
                  <a:gd name="connsiteY1" fmla="*/ 2065518 h 2962327"/>
                  <a:gd name="connsiteX2" fmla="*/ 2847519 w 3028217"/>
                  <a:gd name="connsiteY2" fmla="*/ 2116953 h 2962327"/>
                  <a:gd name="connsiteX3" fmla="*/ 2887525 w 3028217"/>
                  <a:gd name="connsiteY3" fmla="*/ 2084568 h 2962327"/>
                  <a:gd name="connsiteX4" fmla="*/ 2890382 w 3028217"/>
                  <a:gd name="connsiteY4" fmla="*/ 2078853 h 2962327"/>
                  <a:gd name="connsiteX5" fmla="*/ 2890382 w 3028217"/>
                  <a:gd name="connsiteY5" fmla="*/ 2057898 h 2962327"/>
                  <a:gd name="connsiteX6" fmla="*/ 2863236 w 3028217"/>
                  <a:gd name="connsiteY6" fmla="*/ 2049564 h 2962327"/>
                  <a:gd name="connsiteX7" fmla="*/ 2453184 w 3028217"/>
                  <a:gd name="connsiteY7" fmla="*/ 1703568 h 2962327"/>
                  <a:gd name="connsiteX8" fmla="*/ 2444611 w 3028217"/>
                  <a:gd name="connsiteY8" fmla="*/ 1714046 h 2962327"/>
                  <a:gd name="connsiteX9" fmla="*/ 2467471 w 3028217"/>
                  <a:gd name="connsiteY9" fmla="*/ 1740716 h 2962327"/>
                  <a:gd name="connsiteX10" fmla="*/ 2482711 w 3028217"/>
                  <a:gd name="connsiteY10" fmla="*/ 1728333 h 2962327"/>
                  <a:gd name="connsiteX11" fmla="*/ 2453184 w 3028217"/>
                  <a:gd name="connsiteY11" fmla="*/ 1703568 h 2962327"/>
                  <a:gd name="connsiteX12" fmla="*/ 802501 w 3028217"/>
                  <a:gd name="connsiteY12" fmla="*/ 1583553 h 2962327"/>
                  <a:gd name="connsiteX13" fmla="*/ 812026 w 3028217"/>
                  <a:gd name="connsiteY13" fmla="*/ 1589268 h 2962327"/>
                  <a:gd name="connsiteX14" fmla="*/ 802501 w 3028217"/>
                  <a:gd name="connsiteY14" fmla="*/ 1599745 h 2962327"/>
                  <a:gd name="connsiteX15" fmla="*/ 792024 w 3028217"/>
                  <a:gd name="connsiteY15" fmla="*/ 1594030 h 2962327"/>
                  <a:gd name="connsiteX16" fmla="*/ 802501 w 3028217"/>
                  <a:gd name="connsiteY16" fmla="*/ 1583553 h 2962327"/>
                  <a:gd name="connsiteX17" fmla="*/ 573901 w 3028217"/>
                  <a:gd name="connsiteY17" fmla="*/ 1577838 h 2962327"/>
                  <a:gd name="connsiteX18" fmla="*/ 592951 w 3028217"/>
                  <a:gd name="connsiteY18" fmla="*/ 1589268 h 2962327"/>
                  <a:gd name="connsiteX19" fmla="*/ 584379 w 3028217"/>
                  <a:gd name="connsiteY19" fmla="*/ 1596888 h 2962327"/>
                  <a:gd name="connsiteX20" fmla="*/ 565329 w 3028217"/>
                  <a:gd name="connsiteY20" fmla="*/ 1587363 h 2962327"/>
                  <a:gd name="connsiteX21" fmla="*/ 573901 w 3028217"/>
                  <a:gd name="connsiteY21" fmla="*/ 1577838 h 2962327"/>
                  <a:gd name="connsiteX22" fmla="*/ 698678 w 3028217"/>
                  <a:gd name="connsiteY22" fmla="*/ 1550216 h 2962327"/>
                  <a:gd name="connsiteX23" fmla="*/ 763448 w 3028217"/>
                  <a:gd name="connsiteY23" fmla="*/ 1592126 h 2962327"/>
                  <a:gd name="connsiteX24" fmla="*/ 678676 w 3028217"/>
                  <a:gd name="connsiteY24" fmla="*/ 1592126 h 2962327"/>
                  <a:gd name="connsiteX25" fmla="*/ 698678 w 3028217"/>
                  <a:gd name="connsiteY25" fmla="*/ 1550216 h 2962327"/>
                  <a:gd name="connsiteX26" fmla="*/ 492939 w 3028217"/>
                  <a:gd name="connsiteY26" fmla="*/ 1460681 h 2962327"/>
                  <a:gd name="connsiteX27" fmla="*/ 562471 w 3028217"/>
                  <a:gd name="connsiteY27" fmla="*/ 1479731 h 2962327"/>
                  <a:gd name="connsiteX28" fmla="*/ 646291 w 3028217"/>
                  <a:gd name="connsiteY28" fmla="*/ 1537833 h 2962327"/>
                  <a:gd name="connsiteX29" fmla="*/ 577711 w 3028217"/>
                  <a:gd name="connsiteY29" fmla="*/ 1525451 h 2962327"/>
                  <a:gd name="connsiteX30" fmla="*/ 527229 w 3028217"/>
                  <a:gd name="connsiteY30" fmla="*/ 1487351 h 2962327"/>
                  <a:gd name="connsiteX31" fmla="*/ 525032 w 3028217"/>
                  <a:gd name="connsiteY31" fmla="*/ 1486533 h 2962327"/>
                  <a:gd name="connsiteX32" fmla="*/ 527229 w 3028217"/>
                  <a:gd name="connsiteY32" fmla="*/ 1488303 h 2962327"/>
                  <a:gd name="connsiteX33" fmla="*/ 451029 w 3028217"/>
                  <a:gd name="connsiteY33" fmla="*/ 1494971 h 2962327"/>
                  <a:gd name="connsiteX34" fmla="*/ 492939 w 3028217"/>
                  <a:gd name="connsiteY34" fmla="*/ 1460681 h 2962327"/>
                  <a:gd name="connsiteX35" fmla="*/ 592475 w 3028217"/>
                  <a:gd name="connsiteY35" fmla="*/ 1413889 h 2962327"/>
                  <a:gd name="connsiteX36" fmla="*/ 596761 w 3028217"/>
                  <a:gd name="connsiteY36" fmla="*/ 1414961 h 2962327"/>
                  <a:gd name="connsiteX37" fmla="*/ 595809 w 3028217"/>
                  <a:gd name="connsiteY37" fmla="*/ 1447346 h 2962327"/>
                  <a:gd name="connsiteX38" fmla="*/ 588189 w 3028217"/>
                  <a:gd name="connsiteY38" fmla="*/ 1414961 h 2962327"/>
                  <a:gd name="connsiteX39" fmla="*/ 592475 w 3028217"/>
                  <a:gd name="connsiteY39" fmla="*/ 1413889 h 2962327"/>
                  <a:gd name="connsiteX40" fmla="*/ 2633206 w 3028217"/>
                  <a:gd name="connsiteY40" fmla="*/ 1174931 h 2962327"/>
                  <a:gd name="connsiteX41" fmla="*/ 2673211 w 3028217"/>
                  <a:gd name="connsiteY41" fmla="*/ 1180646 h 2962327"/>
                  <a:gd name="connsiteX42" fmla="*/ 2633206 w 3028217"/>
                  <a:gd name="connsiteY42" fmla="*/ 1174931 h 2962327"/>
                  <a:gd name="connsiteX43" fmla="*/ 2477948 w 3028217"/>
                  <a:gd name="connsiteY43" fmla="*/ 1095873 h 2962327"/>
                  <a:gd name="connsiteX44" fmla="*/ 2484616 w 3028217"/>
                  <a:gd name="connsiteY44" fmla="*/ 1110160 h 2962327"/>
                  <a:gd name="connsiteX45" fmla="*/ 2464613 w 3028217"/>
                  <a:gd name="connsiteY45" fmla="*/ 1135878 h 2962327"/>
                  <a:gd name="connsiteX46" fmla="*/ 2444611 w 3028217"/>
                  <a:gd name="connsiteY46" fmla="*/ 1144450 h 2962327"/>
                  <a:gd name="connsiteX47" fmla="*/ 2415083 w 3028217"/>
                  <a:gd name="connsiteY47" fmla="*/ 1119685 h 2962327"/>
                  <a:gd name="connsiteX48" fmla="*/ 2446516 w 3028217"/>
                  <a:gd name="connsiteY48" fmla="*/ 1114923 h 2962327"/>
                  <a:gd name="connsiteX49" fmla="*/ 2477948 w 3028217"/>
                  <a:gd name="connsiteY49" fmla="*/ 1095873 h 2962327"/>
                  <a:gd name="connsiteX50" fmla="*/ 2344599 w 3028217"/>
                  <a:gd name="connsiteY50" fmla="*/ 1039676 h 2962327"/>
                  <a:gd name="connsiteX51" fmla="*/ 2355076 w 3028217"/>
                  <a:gd name="connsiteY51" fmla="*/ 1066346 h 2962327"/>
                  <a:gd name="connsiteX52" fmla="*/ 2341741 w 3028217"/>
                  <a:gd name="connsiteY52" fmla="*/ 1092063 h 2962327"/>
                  <a:gd name="connsiteX53" fmla="*/ 2328406 w 3028217"/>
                  <a:gd name="connsiteY53" fmla="*/ 1065393 h 2962327"/>
                  <a:gd name="connsiteX54" fmla="*/ 2344599 w 3028217"/>
                  <a:gd name="connsiteY54" fmla="*/ 1039676 h 2962327"/>
                  <a:gd name="connsiteX55" fmla="*/ 699631 w 3028217"/>
                  <a:gd name="connsiteY55" fmla="*/ 966334 h 2962327"/>
                  <a:gd name="connsiteX56" fmla="*/ 616764 w 3028217"/>
                  <a:gd name="connsiteY56" fmla="*/ 992051 h 2962327"/>
                  <a:gd name="connsiteX57" fmla="*/ 699631 w 3028217"/>
                  <a:gd name="connsiteY57" fmla="*/ 966334 h 2962327"/>
                  <a:gd name="connsiteX58" fmla="*/ 2786559 w 3028217"/>
                  <a:gd name="connsiteY58" fmla="*/ 938711 h 2962327"/>
                  <a:gd name="connsiteX59" fmla="*/ 2814181 w 3028217"/>
                  <a:gd name="connsiteY59" fmla="*/ 938711 h 2962327"/>
                  <a:gd name="connsiteX60" fmla="*/ 2814181 w 3028217"/>
                  <a:gd name="connsiteY60" fmla="*/ 945378 h 2962327"/>
                  <a:gd name="connsiteX61" fmla="*/ 2786559 w 3028217"/>
                  <a:gd name="connsiteY61" fmla="*/ 938711 h 2962327"/>
                  <a:gd name="connsiteX62" fmla="*/ 737731 w 3028217"/>
                  <a:gd name="connsiteY62" fmla="*/ 935019 h 2962327"/>
                  <a:gd name="connsiteX63" fmla="*/ 702489 w 3028217"/>
                  <a:gd name="connsiteY63" fmla="*/ 951093 h 2962327"/>
                  <a:gd name="connsiteX64" fmla="*/ 770116 w 3028217"/>
                  <a:gd name="connsiteY64" fmla="*/ 936805 h 2962327"/>
                  <a:gd name="connsiteX65" fmla="*/ 737731 w 3028217"/>
                  <a:gd name="connsiteY65" fmla="*/ 935019 h 2962327"/>
                  <a:gd name="connsiteX66" fmla="*/ 619383 w 3028217"/>
                  <a:gd name="connsiteY66" fmla="*/ 880251 h 2962327"/>
                  <a:gd name="connsiteX67" fmla="*/ 608191 w 3028217"/>
                  <a:gd name="connsiteY67" fmla="*/ 882513 h 2962327"/>
                  <a:gd name="connsiteX68" fmla="*/ 541516 w 3028217"/>
                  <a:gd name="connsiteY68" fmla="*/ 968238 h 2962327"/>
                  <a:gd name="connsiteX69" fmla="*/ 558661 w 3028217"/>
                  <a:gd name="connsiteY69" fmla="*/ 975858 h 2962327"/>
                  <a:gd name="connsiteX70" fmla="*/ 578664 w 3028217"/>
                  <a:gd name="connsiteY70" fmla="*/ 949188 h 2962327"/>
                  <a:gd name="connsiteX71" fmla="*/ 623431 w 3028217"/>
                  <a:gd name="connsiteY71" fmla="*/ 890133 h 2962327"/>
                  <a:gd name="connsiteX72" fmla="*/ 619383 w 3028217"/>
                  <a:gd name="connsiteY72" fmla="*/ 880251 h 2962327"/>
                  <a:gd name="connsiteX73" fmla="*/ 659626 w 3028217"/>
                  <a:gd name="connsiteY73" fmla="*/ 872036 h 2962327"/>
                  <a:gd name="connsiteX74" fmla="*/ 647244 w 3028217"/>
                  <a:gd name="connsiteY74" fmla="*/ 879656 h 2962327"/>
                  <a:gd name="connsiteX75" fmla="*/ 657721 w 3028217"/>
                  <a:gd name="connsiteY75" fmla="*/ 950141 h 2962327"/>
                  <a:gd name="connsiteX76" fmla="*/ 683439 w 3028217"/>
                  <a:gd name="connsiteY76" fmla="*/ 913946 h 2962327"/>
                  <a:gd name="connsiteX77" fmla="*/ 711061 w 3028217"/>
                  <a:gd name="connsiteY77" fmla="*/ 910136 h 2962327"/>
                  <a:gd name="connsiteX78" fmla="*/ 709156 w 3028217"/>
                  <a:gd name="connsiteY78" fmla="*/ 891086 h 2962327"/>
                  <a:gd name="connsiteX79" fmla="*/ 659626 w 3028217"/>
                  <a:gd name="connsiteY79" fmla="*/ 872036 h 2962327"/>
                  <a:gd name="connsiteX80" fmla="*/ 620410 w 3028217"/>
                  <a:gd name="connsiteY80" fmla="*/ 803828 h 2962327"/>
                  <a:gd name="connsiteX81" fmla="*/ 603429 w 3028217"/>
                  <a:gd name="connsiteY81" fmla="*/ 807266 h 2962327"/>
                  <a:gd name="connsiteX82" fmla="*/ 532944 w 3028217"/>
                  <a:gd name="connsiteY82" fmla="*/ 841556 h 2962327"/>
                  <a:gd name="connsiteX83" fmla="*/ 541516 w 3028217"/>
                  <a:gd name="connsiteY83" fmla="*/ 855843 h 2962327"/>
                  <a:gd name="connsiteX84" fmla="*/ 602476 w 3028217"/>
                  <a:gd name="connsiteY84" fmla="*/ 859653 h 2962327"/>
                  <a:gd name="connsiteX85" fmla="*/ 652959 w 3028217"/>
                  <a:gd name="connsiteY85" fmla="*/ 835841 h 2962327"/>
                  <a:gd name="connsiteX86" fmla="*/ 620410 w 3028217"/>
                  <a:gd name="connsiteY86" fmla="*/ 803828 h 2962327"/>
                  <a:gd name="connsiteX87" fmla="*/ 2051228 w 3028217"/>
                  <a:gd name="connsiteY87" fmla="*/ 690108 h 2962327"/>
                  <a:gd name="connsiteX88" fmla="*/ 2074088 w 3028217"/>
                  <a:gd name="connsiteY88" fmla="*/ 722493 h 2962327"/>
                  <a:gd name="connsiteX89" fmla="*/ 2021701 w 3028217"/>
                  <a:gd name="connsiteY89" fmla="*/ 782500 h 2962327"/>
                  <a:gd name="connsiteX90" fmla="*/ 2000746 w 3028217"/>
                  <a:gd name="connsiteY90" fmla="*/ 772023 h 2962327"/>
                  <a:gd name="connsiteX91" fmla="*/ 2036941 w 3028217"/>
                  <a:gd name="connsiteY91" fmla="*/ 698680 h 2962327"/>
                  <a:gd name="connsiteX92" fmla="*/ 2051228 w 3028217"/>
                  <a:gd name="connsiteY92" fmla="*/ 690108 h 2962327"/>
                  <a:gd name="connsiteX93" fmla="*/ 2111236 w 3028217"/>
                  <a:gd name="connsiteY93" fmla="*/ 608669 h 2962327"/>
                  <a:gd name="connsiteX94" fmla="*/ 2113141 w 3028217"/>
                  <a:gd name="connsiteY94" fmla="*/ 623433 h 2962327"/>
                  <a:gd name="connsiteX95" fmla="*/ 2111236 w 3028217"/>
                  <a:gd name="connsiteY95" fmla="*/ 626290 h 2962327"/>
                  <a:gd name="connsiteX96" fmla="*/ 2159814 w 3028217"/>
                  <a:gd name="connsiteY96" fmla="*/ 711063 h 2962327"/>
                  <a:gd name="connsiteX97" fmla="*/ 2199819 w 3028217"/>
                  <a:gd name="connsiteY97" fmla="*/ 758688 h 2962327"/>
                  <a:gd name="connsiteX98" fmla="*/ 2176959 w 3028217"/>
                  <a:gd name="connsiteY98" fmla="*/ 800598 h 2962327"/>
                  <a:gd name="connsiteX99" fmla="*/ 2092186 w 3028217"/>
                  <a:gd name="connsiteY99" fmla="*/ 814885 h 2962327"/>
                  <a:gd name="connsiteX100" fmla="*/ 2092186 w 3028217"/>
                  <a:gd name="connsiteY100" fmla="*/ 777738 h 2962327"/>
                  <a:gd name="connsiteX101" fmla="*/ 2111236 w 3028217"/>
                  <a:gd name="connsiteY101" fmla="*/ 740590 h 2962327"/>
                  <a:gd name="connsiteX102" fmla="*/ 2110284 w 3028217"/>
                  <a:gd name="connsiteY102" fmla="*/ 710110 h 2962327"/>
                  <a:gd name="connsiteX103" fmla="*/ 2076946 w 3028217"/>
                  <a:gd name="connsiteY103" fmla="*/ 669153 h 2962327"/>
                  <a:gd name="connsiteX104" fmla="*/ 2097901 w 3028217"/>
                  <a:gd name="connsiteY104" fmla="*/ 611050 h 2962327"/>
                  <a:gd name="connsiteX105" fmla="*/ 2111236 w 3028217"/>
                  <a:gd name="connsiteY105" fmla="*/ 608669 h 2962327"/>
                  <a:gd name="connsiteX106" fmla="*/ 927279 w 3028217"/>
                  <a:gd name="connsiteY106" fmla="*/ 479605 h 2962327"/>
                  <a:gd name="connsiteX107" fmla="*/ 933946 w 3028217"/>
                  <a:gd name="connsiteY107" fmla="*/ 486273 h 2962327"/>
                  <a:gd name="connsiteX108" fmla="*/ 929184 w 3028217"/>
                  <a:gd name="connsiteY108" fmla="*/ 493893 h 2962327"/>
                  <a:gd name="connsiteX109" fmla="*/ 919659 w 3028217"/>
                  <a:gd name="connsiteY109" fmla="*/ 488178 h 2962327"/>
                  <a:gd name="connsiteX110" fmla="*/ 927279 w 3028217"/>
                  <a:gd name="connsiteY110" fmla="*/ 479605 h 2962327"/>
                  <a:gd name="connsiteX111" fmla="*/ 1938089 w 3028217"/>
                  <a:gd name="connsiteY111" fmla="*/ 417931 h 2962327"/>
                  <a:gd name="connsiteX112" fmla="*/ 1959789 w 3028217"/>
                  <a:gd name="connsiteY112" fmla="*/ 441505 h 2962327"/>
                  <a:gd name="connsiteX113" fmla="*/ 1940739 w 3028217"/>
                  <a:gd name="connsiteY113" fmla="*/ 466270 h 2962327"/>
                  <a:gd name="connsiteX114" fmla="*/ 1842631 w 3028217"/>
                  <a:gd name="connsiteY114" fmla="*/ 480558 h 2962327"/>
                  <a:gd name="connsiteX115" fmla="*/ 1832154 w 3028217"/>
                  <a:gd name="connsiteY115" fmla="*/ 458650 h 2962327"/>
                  <a:gd name="connsiteX116" fmla="*/ 1833106 w 3028217"/>
                  <a:gd name="connsiteY116" fmla="*/ 431980 h 2962327"/>
                  <a:gd name="connsiteX117" fmla="*/ 1845489 w 3028217"/>
                  <a:gd name="connsiteY117" fmla="*/ 423408 h 2962327"/>
                  <a:gd name="connsiteX118" fmla="*/ 1857871 w 3028217"/>
                  <a:gd name="connsiteY118" fmla="*/ 432933 h 2962327"/>
                  <a:gd name="connsiteX119" fmla="*/ 1926451 w 3028217"/>
                  <a:gd name="connsiteY119" fmla="*/ 418645 h 2962327"/>
                  <a:gd name="connsiteX120" fmla="*/ 1938089 w 3028217"/>
                  <a:gd name="connsiteY120" fmla="*/ 417931 h 2962327"/>
                  <a:gd name="connsiteX121" fmla="*/ 904419 w 3028217"/>
                  <a:gd name="connsiteY121" fmla="*/ 389118 h 2962327"/>
                  <a:gd name="connsiteX122" fmla="*/ 938709 w 3028217"/>
                  <a:gd name="connsiteY122" fmla="*/ 433886 h 2962327"/>
                  <a:gd name="connsiteX123" fmla="*/ 942519 w 3028217"/>
                  <a:gd name="connsiteY123" fmla="*/ 446268 h 2962327"/>
                  <a:gd name="connsiteX124" fmla="*/ 931089 w 3028217"/>
                  <a:gd name="connsiteY124" fmla="*/ 449125 h 2962327"/>
                  <a:gd name="connsiteX125" fmla="*/ 878701 w 3028217"/>
                  <a:gd name="connsiteY125" fmla="*/ 449125 h 2962327"/>
                  <a:gd name="connsiteX126" fmla="*/ 856794 w 3028217"/>
                  <a:gd name="connsiteY126" fmla="*/ 443411 h 2962327"/>
                  <a:gd name="connsiteX127" fmla="*/ 867271 w 3028217"/>
                  <a:gd name="connsiteY127" fmla="*/ 412930 h 2962327"/>
                  <a:gd name="connsiteX128" fmla="*/ 904419 w 3028217"/>
                  <a:gd name="connsiteY128" fmla="*/ 389118 h 2962327"/>
                  <a:gd name="connsiteX129" fmla="*/ 1062534 w 3028217"/>
                  <a:gd name="connsiteY129" fmla="*/ 340541 h 2962327"/>
                  <a:gd name="connsiteX130" fmla="*/ 1083489 w 3028217"/>
                  <a:gd name="connsiteY130" fmla="*/ 353876 h 2962327"/>
                  <a:gd name="connsiteX131" fmla="*/ 1053961 w 3028217"/>
                  <a:gd name="connsiteY131" fmla="*/ 360543 h 2962327"/>
                  <a:gd name="connsiteX132" fmla="*/ 1062534 w 3028217"/>
                  <a:gd name="connsiteY132" fmla="*/ 340541 h 2962327"/>
                  <a:gd name="connsiteX133" fmla="*/ 2471113 w 3028217"/>
                  <a:gd name="connsiteY133" fmla="*/ 336025 h 2962327"/>
                  <a:gd name="connsiteX134" fmla="*/ 2521763 w 3028217"/>
                  <a:gd name="connsiteY134" fmla="*/ 370068 h 2962327"/>
                  <a:gd name="connsiteX135" fmla="*/ 2848471 w 3028217"/>
                  <a:gd name="connsiteY135" fmla="*/ 785358 h 2962327"/>
                  <a:gd name="connsiteX136" fmla="*/ 2920861 w 3028217"/>
                  <a:gd name="connsiteY136" fmla="*/ 940616 h 2962327"/>
                  <a:gd name="connsiteX137" fmla="*/ 2926576 w 3028217"/>
                  <a:gd name="connsiteY137" fmla="*/ 977763 h 2962327"/>
                  <a:gd name="connsiteX138" fmla="*/ 2847518 w 3028217"/>
                  <a:gd name="connsiteY138" fmla="*/ 938711 h 2962327"/>
                  <a:gd name="connsiteX139" fmla="*/ 2864663 w 3028217"/>
                  <a:gd name="connsiteY139" fmla="*/ 890133 h 2962327"/>
                  <a:gd name="connsiteX140" fmla="*/ 2810371 w 3028217"/>
                  <a:gd name="connsiteY140" fmla="*/ 908231 h 2962327"/>
                  <a:gd name="connsiteX141" fmla="*/ 2757031 w 3028217"/>
                  <a:gd name="connsiteY141" fmla="*/ 904421 h 2962327"/>
                  <a:gd name="connsiteX142" fmla="*/ 2728456 w 3028217"/>
                  <a:gd name="connsiteY142" fmla="*/ 916803 h 2962327"/>
                  <a:gd name="connsiteX143" fmla="*/ 2707501 w 3028217"/>
                  <a:gd name="connsiteY143" fmla="*/ 971096 h 2962327"/>
                  <a:gd name="connsiteX144" fmla="*/ 2706548 w 3028217"/>
                  <a:gd name="connsiteY144" fmla="*/ 1011101 h 2962327"/>
                  <a:gd name="connsiteX145" fmla="*/ 2712263 w 3028217"/>
                  <a:gd name="connsiteY145" fmla="*/ 1044438 h 2962327"/>
                  <a:gd name="connsiteX146" fmla="*/ 2750438 w 3028217"/>
                  <a:gd name="connsiteY146" fmla="*/ 1026892 h 2962327"/>
                  <a:gd name="connsiteX147" fmla="*/ 2757317 w 3028217"/>
                  <a:gd name="connsiteY147" fmla="*/ 1029909 h 2962327"/>
                  <a:gd name="connsiteX148" fmla="*/ 2760842 w 3028217"/>
                  <a:gd name="connsiteY148" fmla="*/ 1028246 h 2962327"/>
                  <a:gd name="connsiteX149" fmla="*/ 2785607 w 3028217"/>
                  <a:gd name="connsiteY149" fmla="*/ 1010148 h 2962327"/>
                  <a:gd name="connsiteX150" fmla="*/ 2804538 w 3028217"/>
                  <a:gd name="connsiteY150" fmla="*/ 1006457 h 2962327"/>
                  <a:gd name="connsiteX151" fmla="*/ 2822755 w 3028217"/>
                  <a:gd name="connsiteY151" fmla="*/ 1009196 h 2962327"/>
                  <a:gd name="connsiteX152" fmla="*/ 2938959 w 3028217"/>
                  <a:gd name="connsiteY152" fmla="*/ 1031103 h 2962327"/>
                  <a:gd name="connsiteX153" fmla="*/ 2959915 w 3028217"/>
                  <a:gd name="connsiteY153" fmla="*/ 1058726 h 2962327"/>
                  <a:gd name="connsiteX154" fmla="*/ 3021827 w 3028217"/>
                  <a:gd name="connsiteY154" fmla="*/ 1368288 h 2962327"/>
                  <a:gd name="connsiteX155" fmla="*/ 3027542 w 3028217"/>
                  <a:gd name="connsiteY155" fmla="*/ 1562598 h 2962327"/>
                  <a:gd name="connsiteX156" fmla="*/ 3020874 w 3028217"/>
                  <a:gd name="connsiteY156" fmla="*/ 1594983 h 2962327"/>
                  <a:gd name="connsiteX157" fmla="*/ 2958009 w 3028217"/>
                  <a:gd name="connsiteY157" fmla="*/ 1512116 h 2962327"/>
                  <a:gd name="connsiteX158" fmla="*/ 2918005 w 3028217"/>
                  <a:gd name="connsiteY158" fmla="*/ 1446393 h 2962327"/>
                  <a:gd name="connsiteX159" fmla="*/ 2860855 w 3028217"/>
                  <a:gd name="connsiteY159" fmla="*/ 1371146 h 2962327"/>
                  <a:gd name="connsiteX160" fmla="*/ 2831327 w 3028217"/>
                  <a:gd name="connsiteY160" fmla="*/ 1343523 h 2962327"/>
                  <a:gd name="connsiteX161" fmla="*/ 2856092 w 3028217"/>
                  <a:gd name="connsiteY161" fmla="*/ 1380671 h 2962327"/>
                  <a:gd name="connsiteX162" fmla="*/ 2930387 w 3028217"/>
                  <a:gd name="connsiteY162" fmla="*/ 1514021 h 2962327"/>
                  <a:gd name="connsiteX163" fmla="*/ 2939912 w 3028217"/>
                  <a:gd name="connsiteY163" fmla="*/ 1546406 h 2962327"/>
                  <a:gd name="connsiteX164" fmla="*/ 2962772 w 3028217"/>
                  <a:gd name="connsiteY164" fmla="*/ 1597841 h 2962327"/>
                  <a:gd name="connsiteX165" fmla="*/ 2999919 w 3028217"/>
                  <a:gd name="connsiteY165" fmla="*/ 1683566 h 2962327"/>
                  <a:gd name="connsiteX166" fmla="*/ 3012302 w 3028217"/>
                  <a:gd name="connsiteY166" fmla="*/ 1740716 h 2962327"/>
                  <a:gd name="connsiteX167" fmla="*/ 2886572 w 3028217"/>
                  <a:gd name="connsiteY167" fmla="*/ 2158864 h 2962327"/>
                  <a:gd name="connsiteX168" fmla="*/ 2841805 w 3028217"/>
                  <a:gd name="connsiteY168" fmla="*/ 2246493 h 2962327"/>
                  <a:gd name="connsiteX169" fmla="*/ 2821802 w 3028217"/>
                  <a:gd name="connsiteY169" fmla="*/ 2266496 h 2962327"/>
                  <a:gd name="connsiteX170" fmla="*/ 2808467 w 3028217"/>
                  <a:gd name="connsiteY170" fmla="*/ 2240778 h 2962327"/>
                  <a:gd name="connsiteX171" fmla="*/ 2785607 w 3028217"/>
                  <a:gd name="connsiteY171" fmla="*/ 2172198 h 2962327"/>
                  <a:gd name="connsiteX172" fmla="*/ 2805609 w 3028217"/>
                  <a:gd name="connsiteY172" fmla="*/ 2234111 h 2962327"/>
                  <a:gd name="connsiteX173" fmla="*/ 2821802 w 3028217"/>
                  <a:gd name="connsiteY173" fmla="*/ 2273164 h 2962327"/>
                  <a:gd name="connsiteX174" fmla="*/ 2708455 w 3028217"/>
                  <a:gd name="connsiteY174" fmla="*/ 2451281 h 2962327"/>
                  <a:gd name="connsiteX175" fmla="*/ 2551292 w 3028217"/>
                  <a:gd name="connsiteY175" fmla="*/ 2622731 h 2962327"/>
                  <a:gd name="connsiteX176" fmla="*/ 2476997 w 3028217"/>
                  <a:gd name="connsiteY176" fmla="*/ 2687501 h 2962327"/>
                  <a:gd name="connsiteX177" fmla="*/ 2463662 w 3028217"/>
                  <a:gd name="connsiteY177" fmla="*/ 2655116 h 2962327"/>
                  <a:gd name="connsiteX178" fmla="*/ 2425562 w 3028217"/>
                  <a:gd name="connsiteY178" fmla="*/ 2533196 h 2962327"/>
                  <a:gd name="connsiteX179" fmla="*/ 2439849 w 3028217"/>
                  <a:gd name="connsiteY179" fmla="*/ 2375081 h 2962327"/>
                  <a:gd name="connsiteX180" fmla="*/ 2449374 w 3028217"/>
                  <a:gd name="connsiteY180" fmla="*/ 2301739 h 2962327"/>
                  <a:gd name="connsiteX181" fmla="*/ 2430324 w 3028217"/>
                  <a:gd name="connsiteY181" fmla="*/ 2210298 h 2962327"/>
                  <a:gd name="connsiteX182" fmla="*/ 2396987 w 3028217"/>
                  <a:gd name="connsiteY182" fmla="*/ 2144576 h 2962327"/>
                  <a:gd name="connsiteX183" fmla="*/ 2370317 w 3028217"/>
                  <a:gd name="connsiteY183" fmla="*/ 2012178 h 2962327"/>
                  <a:gd name="connsiteX184" fmla="*/ 2374127 w 3028217"/>
                  <a:gd name="connsiteY184" fmla="*/ 1992176 h 2962327"/>
                  <a:gd name="connsiteX185" fmla="*/ 2319834 w 3028217"/>
                  <a:gd name="connsiteY185" fmla="*/ 1944551 h 2962327"/>
                  <a:gd name="connsiteX186" fmla="*/ 2282687 w 3028217"/>
                  <a:gd name="connsiteY186" fmla="*/ 1931216 h 2962327"/>
                  <a:gd name="connsiteX187" fmla="*/ 2200772 w 3028217"/>
                  <a:gd name="connsiteY187" fmla="*/ 1905498 h 2962327"/>
                  <a:gd name="connsiteX188" fmla="*/ 2157909 w 3028217"/>
                  <a:gd name="connsiteY188" fmla="*/ 1926453 h 2962327"/>
                  <a:gd name="connsiteX189" fmla="*/ 2106474 w 3028217"/>
                  <a:gd name="connsiteY189" fmla="*/ 1931216 h 2962327"/>
                  <a:gd name="connsiteX190" fmla="*/ 2040752 w 3028217"/>
                  <a:gd name="connsiteY190" fmla="*/ 1937883 h 2962327"/>
                  <a:gd name="connsiteX191" fmla="*/ 1974077 w 3028217"/>
                  <a:gd name="connsiteY191" fmla="*/ 1924548 h 2962327"/>
                  <a:gd name="connsiteX192" fmla="*/ 1919784 w 3028217"/>
                  <a:gd name="connsiteY192" fmla="*/ 1877876 h 2962327"/>
                  <a:gd name="connsiteX193" fmla="*/ 1896924 w 3028217"/>
                  <a:gd name="connsiteY193" fmla="*/ 1849301 h 2962327"/>
                  <a:gd name="connsiteX194" fmla="*/ 1839774 w 3028217"/>
                  <a:gd name="connsiteY194" fmla="*/ 1762623 h 2962327"/>
                  <a:gd name="connsiteX195" fmla="*/ 1822629 w 3028217"/>
                  <a:gd name="connsiteY195" fmla="*/ 1676898 h 2962327"/>
                  <a:gd name="connsiteX196" fmla="*/ 1829297 w 3028217"/>
                  <a:gd name="connsiteY196" fmla="*/ 1537833 h 2962327"/>
                  <a:gd name="connsiteX197" fmla="*/ 1828344 w 3028217"/>
                  <a:gd name="connsiteY197" fmla="*/ 1514973 h 2962327"/>
                  <a:gd name="connsiteX198" fmla="*/ 1909307 w 3028217"/>
                  <a:gd name="connsiteY198" fmla="*/ 1373051 h 2962327"/>
                  <a:gd name="connsiteX199" fmla="*/ 1929309 w 3028217"/>
                  <a:gd name="connsiteY199" fmla="*/ 1361621 h 2962327"/>
                  <a:gd name="connsiteX200" fmla="*/ 1977887 w 3028217"/>
                  <a:gd name="connsiteY200" fmla="*/ 1293041 h 2962327"/>
                  <a:gd name="connsiteX201" fmla="*/ 2019797 w 3028217"/>
                  <a:gd name="connsiteY201" fmla="*/ 1227318 h 2962327"/>
                  <a:gd name="connsiteX202" fmla="*/ 2051229 w 3028217"/>
                  <a:gd name="connsiteY202" fmla="*/ 1178741 h 2962327"/>
                  <a:gd name="connsiteX203" fmla="*/ 2083614 w 3028217"/>
                  <a:gd name="connsiteY203" fmla="*/ 1172073 h 2962327"/>
                  <a:gd name="connsiteX204" fmla="*/ 2161719 w 3028217"/>
                  <a:gd name="connsiteY204" fmla="*/ 1162548 h 2962327"/>
                  <a:gd name="connsiteX205" fmla="*/ 2266494 w 3028217"/>
                  <a:gd name="connsiteY205" fmla="*/ 1136831 h 2962327"/>
                  <a:gd name="connsiteX206" fmla="*/ 2331264 w 3028217"/>
                  <a:gd name="connsiteY206" fmla="*/ 1133021 h 2962327"/>
                  <a:gd name="connsiteX207" fmla="*/ 2387462 w 3028217"/>
                  <a:gd name="connsiteY207" fmla="*/ 1197791 h 2962327"/>
                  <a:gd name="connsiteX208" fmla="*/ 2400797 w 3028217"/>
                  <a:gd name="connsiteY208" fmla="*/ 1229223 h 2962327"/>
                  <a:gd name="connsiteX209" fmla="*/ 2517002 w 3028217"/>
                  <a:gd name="connsiteY209" fmla="*/ 1283516 h 2962327"/>
                  <a:gd name="connsiteX210" fmla="*/ 2556055 w 3028217"/>
                  <a:gd name="connsiteY210" fmla="*/ 1266371 h 2962327"/>
                  <a:gd name="connsiteX211" fmla="*/ 2617967 w 3028217"/>
                  <a:gd name="connsiteY211" fmla="*/ 1241606 h 2962327"/>
                  <a:gd name="connsiteX212" fmla="*/ 2701787 w 3028217"/>
                  <a:gd name="connsiteY212" fmla="*/ 1271133 h 2962327"/>
                  <a:gd name="connsiteX213" fmla="*/ 2823707 w 3028217"/>
                  <a:gd name="connsiteY213" fmla="*/ 1270181 h 2962327"/>
                  <a:gd name="connsiteX214" fmla="*/ 2842757 w 3028217"/>
                  <a:gd name="connsiteY214" fmla="*/ 1253988 h 2962327"/>
                  <a:gd name="connsiteX215" fmla="*/ 2857997 w 3028217"/>
                  <a:gd name="connsiteY215" fmla="*/ 1191123 h 2962327"/>
                  <a:gd name="connsiteX216" fmla="*/ 2824659 w 3028217"/>
                  <a:gd name="connsiteY216" fmla="*/ 1163501 h 2962327"/>
                  <a:gd name="connsiteX217" fmla="*/ 2781797 w 3028217"/>
                  <a:gd name="connsiteY217" fmla="*/ 1153023 h 2962327"/>
                  <a:gd name="connsiteX218" fmla="*/ 2778142 w 3028217"/>
                  <a:gd name="connsiteY218" fmla="*/ 1149005 h 2962327"/>
                  <a:gd name="connsiteX219" fmla="*/ 2758579 w 3028217"/>
                  <a:gd name="connsiteY219" fmla="*/ 1157637 h 2962327"/>
                  <a:gd name="connsiteX220" fmla="*/ 2684641 w 3028217"/>
                  <a:gd name="connsiteY220" fmla="*/ 1122543 h 2962327"/>
                  <a:gd name="connsiteX221" fmla="*/ 2664638 w 3028217"/>
                  <a:gd name="connsiteY221" fmla="*/ 1083491 h 2962327"/>
                  <a:gd name="connsiteX222" fmla="*/ 2646541 w 3028217"/>
                  <a:gd name="connsiteY222" fmla="*/ 1054916 h 2962327"/>
                  <a:gd name="connsiteX223" fmla="*/ 2610346 w 3028217"/>
                  <a:gd name="connsiteY223" fmla="*/ 1080633 h 2962327"/>
                  <a:gd name="connsiteX224" fmla="*/ 2609202 w 3028217"/>
                  <a:gd name="connsiteY224" fmla="*/ 1082346 h 2962327"/>
                  <a:gd name="connsiteX225" fmla="*/ 2613204 w 3028217"/>
                  <a:gd name="connsiteY225" fmla="*/ 1086348 h 2962327"/>
                  <a:gd name="connsiteX226" fmla="*/ 2632254 w 3028217"/>
                  <a:gd name="connsiteY226" fmla="*/ 1108255 h 2962327"/>
                  <a:gd name="connsiteX227" fmla="*/ 2609394 w 3028217"/>
                  <a:gd name="connsiteY227" fmla="*/ 1145403 h 2962327"/>
                  <a:gd name="connsiteX228" fmla="*/ 2584629 w 3028217"/>
                  <a:gd name="connsiteY228" fmla="*/ 1132068 h 2962327"/>
                  <a:gd name="connsiteX229" fmla="*/ 2566055 w 3028217"/>
                  <a:gd name="connsiteY229" fmla="*/ 1095397 h 2962327"/>
                  <a:gd name="connsiteX230" fmla="*/ 2558490 w 3028217"/>
                  <a:gd name="connsiteY230" fmla="*/ 1083461 h 2962327"/>
                  <a:gd name="connsiteX231" fmla="*/ 2545576 w 3028217"/>
                  <a:gd name="connsiteY231" fmla="*/ 1071108 h 2962327"/>
                  <a:gd name="connsiteX232" fmla="*/ 2536051 w 3028217"/>
                  <a:gd name="connsiteY232" fmla="*/ 1061583 h 2962327"/>
                  <a:gd name="connsiteX233" fmla="*/ 2429371 w 3028217"/>
                  <a:gd name="connsiteY233" fmla="*/ 952046 h 2962327"/>
                  <a:gd name="connsiteX234" fmla="*/ 2417941 w 3028217"/>
                  <a:gd name="connsiteY234" fmla="*/ 944426 h 2962327"/>
                  <a:gd name="connsiteX235" fmla="*/ 2407463 w 3028217"/>
                  <a:gd name="connsiteY235" fmla="*/ 947283 h 2962327"/>
                  <a:gd name="connsiteX236" fmla="*/ 2469376 w 3028217"/>
                  <a:gd name="connsiteY236" fmla="*/ 1014911 h 2962327"/>
                  <a:gd name="connsiteX237" fmla="*/ 2509381 w 3028217"/>
                  <a:gd name="connsiteY237" fmla="*/ 1044438 h 2962327"/>
                  <a:gd name="connsiteX238" fmla="*/ 2504618 w 3028217"/>
                  <a:gd name="connsiteY238" fmla="*/ 1057773 h 2962327"/>
                  <a:gd name="connsiteX239" fmla="*/ 2488426 w 3028217"/>
                  <a:gd name="connsiteY239" fmla="*/ 1077776 h 2962327"/>
                  <a:gd name="connsiteX240" fmla="*/ 2476996 w 3028217"/>
                  <a:gd name="connsiteY240" fmla="*/ 1084443 h 2962327"/>
                  <a:gd name="connsiteX241" fmla="*/ 2356028 w 3028217"/>
                  <a:gd name="connsiteY241" fmla="*/ 985383 h 2962327"/>
                  <a:gd name="connsiteX242" fmla="*/ 2317928 w 3028217"/>
                  <a:gd name="connsiteY242" fmla="*/ 978716 h 2962327"/>
                  <a:gd name="connsiteX243" fmla="*/ 2295068 w 3028217"/>
                  <a:gd name="connsiteY243" fmla="*/ 993003 h 2962327"/>
                  <a:gd name="connsiteX244" fmla="*/ 2196008 w 3028217"/>
                  <a:gd name="connsiteY244" fmla="*/ 1057773 h 2962327"/>
                  <a:gd name="connsiteX245" fmla="*/ 2181721 w 3028217"/>
                  <a:gd name="connsiteY245" fmla="*/ 1087301 h 2962327"/>
                  <a:gd name="connsiteX246" fmla="*/ 2105521 w 3028217"/>
                  <a:gd name="connsiteY246" fmla="*/ 1157786 h 2962327"/>
                  <a:gd name="connsiteX247" fmla="*/ 2053133 w 3028217"/>
                  <a:gd name="connsiteY247" fmla="*/ 1155881 h 2962327"/>
                  <a:gd name="connsiteX248" fmla="*/ 2036941 w 3028217"/>
                  <a:gd name="connsiteY248" fmla="*/ 1136831 h 2962327"/>
                  <a:gd name="connsiteX249" fmla="*/ 2008366 w 3028217"/>
                  <a:gd name="connsiteY249" fmla="*/ 1131116 h 2962327"/>
                  <a:gd name="connsiteX250" fmla="*/ 2001698 w 3028217"/>
                  <a:gd name="connsiteY250" fmla="*/ 1074918 h 2962327"/>
                  <a:gd name="connsiteX251" fmla="*/ 2008366 w 3028217"/>
                  <a:gd name="connsiteY251" fmla="*/ 1001576 h 2962327"/>
                  <a:gd name="connsiteX252" fmla="*/ 2035988 w 3028217"/>
                  <a:gd name="connsiteY252" fmla="*/ 977763 h 2962327"/>
                  <a:gd name="connsiteX253" fmla="*/ 2107426 w 3028217"/>
                  <a:gd name="connsiteY253" fmla="*/ 983478 h 2962327"/>
                  <a:gd name="connsiteX254" fmla="*/ 2148383 w 3028217"/>
                  <a:gd name="connsiteY254" fmla="*/ 975858 h 2962327"/>
                  <a:gd name="connsiteX255" fmla="*/ 2150288 w 3028217"/>
                  <a:gd name="connsiteY255" fmla="*/ 913946 h 2962327"/>
                  <a:gd name="connsiteX256" fmla="*/ 2112188 w 3028217"/>
                  <a:gd name="connsiteY256" fmla="*/ 876798 h 2962327"/>
                  <a:gd name="connsiteX257" fmla="*/ 2096948 w 3028217"/>
                  <a:gd name="connsiteY257" fmla="*/ 862511 h 2962327"/>
                  <a:gd name="connsiteX258" fmla="*/ 2118856 w 3028217"/>
                  <a:gd name="connsiteY258" fmla="*/ 849176 h 2962327"/>
                  <a:gd name="connsiteX259" fmla="*/ 2206486 w 3028217"/>
                  <a:gd name="connsiteY259" fmla="*/ 810123 h 2962327"/>
                  <a:gd name="connsiteX260" fmla="*/ 2308403 w 3028217"/>
                  <a:gd name="connsiteY260" fmla="*/ 731066 h 2962327"/>
                  <a:gd name="connsiteX261" fmla="*/ 2321738 w 3028217"/>
                  <a:gd name="connsiteY261" fmla="*/ 708206 h 2962327"/>
                  <a:gd name="connsiteX262" fmla="*/ 2311261 w 3028217"/>
                  <a:gd name="connsiteY262" fmla="*/ 679631 h 2962327"/>
                  <a:gd name="connsiteX263" fmla="*/ 2320786 w 3028217"/>
                  <a:gd name="connsiteY263" fmla="*/ 643436 h 2962327"/>
                  <a:gd name="connsiteX264" fmla="*/ 2338883 w 3028217"/>
                  <a:gd name="connsiteY264" fmla="*/ 638673 h 2962327"/>
                  <a:gd name="connsiteX265" fmla="*/ 2343646 w 3028217"/>
                  <a:gd name="connsiteY265" fmla="*/ 675821 h 2962327"/>
                  <a:gd name="connsiteX266" fmla="*/ 2348408 w 3028217"/>
                  <a:gd name="connsiteY266" fmla="*/ 699633 h 2962327"/>
                  <a:gd name="connsiteX267" fmla="*/ 2376031 w 3028217"/>
                  <a:gd name="connsiteY267" fmla="*/ 706301 h 2962327"/>
                  <a:gd name="connsiteX268" fmla="*/ 2385556 w 3028217"/>
                  <a:gd name="connsiteY268" fmla="*/ 704396 h 2962327"/>
                  <a:gd name="connsiteX269" fmla="*/ 2454136 w 3028217"/>
                  <a:gd name="connsiteY269" fmla="*/ 698681 h 2962327"/>
                  <a:gd name="connsiteX270" fmla="*/ 2476996 w 3028217"/>
                  <a:gd name="connsiteY270" fmla="*/ 692013 h 2962327"/>
                  <a:gd name="connsiteX271" fmla="*/ 2517953 w 3028217"/>
                  <a:gd name="connsiteY271" fmla="*/ 648198 h 2962327"/>
                  <a:gd name="connsiteX272" fmla="*/ 2563673 w 3028217"/>
                  <a:gd name="connsiteY272" fmla="*/ 626291 h 2962327"/>
                  <a:gd name="connsiteX273" fmla="*/ 2554148 w 3028217"/>
                  <a:gd name="connsiteY273" fmla="*/ 585333 h 2962327"/>
                  <a:gd name="connsiteX274" fmla="*/ 2572928 w 3028217"/>
                  <a:gd name="connsiteY274" fmla="*/ 573708 h 2962327"/>
                  <a:gd name="connsiteX275" fmla="*/ 2586098 w 3028217"/>
                  <a:gd name="connsiteY275" fmla="*/ 571735 h 2962327"/>
                  <a:gd name="connsiteX276" fmla="*/ 2586726 w 3028217"/>
                  <a:gd name="connsiteY276" fmla="*/ 571671 h 2962327"/>
                  <a:gd name="connsiteX277" fmla="*/ 2624633 w 3028217"/>
                  <a:gd name="connsiteY277" fmla="*/ 568188 h 2962327"/>
                  <a:gd name="connsiteX278" fmla="*/ 2630348 w 3028217"/>
                  <a:gd name="connsiteY278" fmla="*/ 563426 h 2962327"/>
                  <a:gd name="connsiteX279" fmla="*/ 2633206 w 3028217"/>
                  <a:gd name="connsiteY279" fmla="*/ 563426 h 2962327"/>
                  <a:gd name="connsiteX280" fmla="*/ 2626538 w 3028217"/>
                  <a:gd name="connsiteY280" fmla="*/ 563426 h 2962327"/>
                  <a:gd name="connsiteX281" fmla="*/ 2593082 w 3028217"/>
                  <a:gd name="connsiteY281" fmla="*/ 570689 h 2962327"/>
                  <a:gd name="connsiteX282" fmla="*/ 2586098 w 3028217"/>
                  <a:gd name="connsiteY282" fmla="*/ 571735 h 2962327"/>
                  <a:gd name="connsiteX283" fmla="*/ 2574151 w 3028217"/>
                  <a:gd name="connsiteY283" fmla="*/ 572951 h 2962327"/>
                  <a:gd name="connsiteX284" fmla="*/ 2572928 w 3028217"/>
                  <a:gd name="connsiteY284" fmla="*/ 573708 h 2962327"/>
                  <a:gd name="connsiteX285" fmla="*/ 2558911 w 3028217"/>
                  <a:gd name="connsiteY285" fmla="*/ 575808 h 2962327"/>
                  <a:gd name="connsiteX286" fmla="*/ 2506523 w 3028217"/>
                  <a:gd name="connsiteY286" fmla="*/ 541518 h 2962327"/>
                  <a:gd name="connsiteX287" fmla="*/ 2512238 w 3028217"/>
                  <a:gd name="connsiteY287" fmla="*/ 480558 h 2962327"/>
                  <a:gd name="connsiteX288" fmla="*/ 2533193 w 3028217"/>
                  <a:gd name="connsiteY288" fmla="*/ 458651 h 2962327"/>
                  <a:gd name="connsiteX289" fmla="*/ 2534146 w 3028217"/>
                  <a:gd name="connsiteY289" fmla="*/ 440553 h 2962327"/>
                  <a:gd name="connsiteX290" fmla="*/ 2513191 w 3028217"/>
                  <a:gd name="connsiteY290" fmla="*/ 445316 h 2962327"/>
                  <a:gd name="connsiteX291" fmla="*/ 2464613 w 3028217"/>
                  <a:gd name="connsiteY291" fmla="*/ 509133 h 2962327"/>
                  <a:gd name="connsiteX292" fmla="*/ 2467471 w 3028217"/>
                  <a:gd name="connsiteY292" fmla="*/ 551996 h 2962327"/>
                  <a:gd name="connsiteX293" fmla="*/ 2468423 w 3028217"/>
                  <a:gd name="connsiteY293" fmla="*/ 597716 h 2962327"/>
                  <a:gd name="connsiteX294" fmla="*/ 2453183 w 3028217"/>
                  <a:gd name="connsiteY294" fmla="*/ 638673 h 2962327"/>
                  <a:gd name="connsiteX295" fmla="*/ 2423656 w 3028217"/>
                  <a:gd name="connsiteY295" fmla="*/ 676773 h 2962327"/>
                  <a:gd name="connsiteX296" fmla="*/ 2389366 w 3028217"/>
                  <a:gd name="connsiteY296" fmla="*/ 683441 h 2962327"/>
                  <a:gd name="connsiteX297" fmla="*/ 2383651 w 3028217"/>
                  <a:gd name="connsiteY297" fmla="*/ 659628 h 2962327"/>
                  <a:gd name="connsiteX298" fmla="*/ 2367458 w 3028217"/>
                  <a:gd name="connsiteY298" fmla="*/ 627243 h 2962327"/>
                  <a:gd name="connsiteX299" fmla="*/ 2308403 w 3028217"/>
                  <a:gd name="connsiteY299" fmla="*/ 612003 h 2962327"/>
                  <a:gd name="connsiteX300" fmla="*/ 2270303 w 3028217"/>
                  <a:gd name="connsiteY300" fmla="*/ 571046 h 2962327"/>
                  <a:gd name="connsiteX301" fmla="*/ 2260778 w 3028217"/>
                  <a:gd name="connsiteY301" fmla="*/ 543423 h 2962327"/>
                  <a:gd name="connsiteX302" fmla="*/ 2259826 w 3028217"/>
                  <a:gd name="connsiteY302" fmla="*/ 522468 h 2962327"/>
                  <a:gd name="connsiteX303" fmla="*/ 2390318 w 3028217"/>
                  <a:gd name="connsiteY303" fmla="*/ 385308 h 2962327"/>
                  <a:gd name="connsiteX304" fmla="*/ 2416988 w 3028217"/>
                  <a:gd name="connsiteY304" fmla="*/ 357686 h 2962327"/>
                  <a:gd name="connsiteX305" fmla="*/ 2417941 w 3028217"/>
                  <a:gd name="connsiteY305" fmla="*/ 351971 h 2962327"/>
                  <a:gd name="connsiteX306" fmla="*/ 2424608 w 3028217"/>
                  <a:gd name="connsiteY306" fmla="*/ 353876 h 2962327"/>
                  <a:gd name="connsiteX307" fmla="*/ 2452245 w 3028217"/>
                  <a:gd name="connsiteY307" fmla="*/ 336582 h 2962327"/>
                  <a:gd name="connsiteX308" fmla="*/ 2471113 w 3028217"/>
                  <a:gd name="connsiteY308" fmla="*/ 336025 h 2962327"/>
                  <a:gd name="connsiteX309" fmla="*/ 761544 w 3028217"/>
                  <a:gd name="connsiteY309" fmla="*/ 194808 h 2962327"/>
                  <a:gd name="connsiteX310" fmla="*/ 773926 w 3028217"/>
                  <a:gd name="connsiteY310" fmla="*/ 216716 h 2962327"/>
                  <a:gd name="connsiteX311" fmla="*/ 773926 w 3028217"/>
                  <a:gd name="connsiteY311" fmla="*/ 278628 h 2962327"/>
                  <a:gd name="connsiteX312" fmla="*/ 687249 w 3028217"/>
                  <a:gd name="connsiteY312" fmla="*/ 293868 h 2962327"/>
                  <a:gd name="connsiteX313" fmla="*/ 671056 w 3028217"/>
                  <a:gd name="connsiteY313" fmla="*/ 292916 h 2962327"/>
                  <a:gd name="connsiteX314" fmla="*/ 640576 w 3028217"/>
                  <a:gd name="connsiteY314" fmla="*/ 298631 h 2962327"/>
                  <a:gd name="connsiteX315" fmla="*/ 603429 w 3028217"/>
                  <a:gd name="connsiteY315" fmla="*/ 291011 h 2962327"/>
                  <a:gd name="connsiteX316" fmla="*/ 715824 w 3028217"/>
                  <a:gd name="connsiteY316" fmla="*/ 211953 h 2962327"/>
                  <a:gd name="connsiteX317" fmla="*/ 727254 w 3028217"/>
                  <a:gd name="connsiteY317" fmla="*/ 215763 h 2962327"/>
                  <a:gd name="connsiteX318" fmla="*/ 761544 w 3028217"/>
                  <a:gd name="connsiteY318" fmla="*/ 194808 h 2962327"/>
                  <a:gd name="connsiteX319" fmla="*/ 873343 w 3028217"/>
                  <a:gd name="connsiteY319" fmla="*/ 184331 h 2962327"/>
                  <a:gd name="connsiteX320" fmla="*/ 891083 w 3028217"/>
                  <a:gd name="connsiteY320" fmla="*/ 191951 h 2962327"/>
                  <a:gd name="connsiteX321" fmla="*/ 888226 w 3028217"/>
                  <a:gd name="connsiteY321" fmla="*/ 217668 h 2962327"/>
                  <a:gd name="connsiteX322" fmla="*/ 879241 w 3028217"/>
                  <a:gd name="connsiteY322" fmla="*/ 234820 h 2962327"/>
                  <a:gd name="connsiteX323" fmla="*/ 895370 w 3028217"/>
                  <a:gd name="connsiteY323" fmla="*/ 235036 h 2962327"/>
                  <a:gd name="connsiteX324" fmla="*/ 899656 w 3028217"/>
                  <a:gd name="connsiteY324" fmla="*/ 266246 h 2962327"/>
                  <a:gd name="connsiteX325" fmla="*/ 892988 w 3028217"/>
                  <a:gd name="connsiteY325" fmla="*/ 303393 h 2962327"/>
                  <a:gd name="connsiteX326" fmla="*/ 905371 w 3028217"/>
                  <a:gd name="connsiteY326" fmla="*/ 303393 h 2962327"/>
                  <a:gd name="connsiteX327" fmla="*/ 915848 w 3028217"/>
                  <a:gd name="connsiteY327" fmla="*/ 337683 h 2962327"/>
                  <a:gd name="connsiteX328" fmla="*/ 946328 w 3028217"/>
                  <a:gd name="connsiteY328" fmla="*/ 324348 h 2962327"/>
                  <a:gd name="connsiteX329" fmla="*/ 973409 w 3028217"/>
                  <a:gd name="connsiteY329" fmla="*/ 303804 h 2962327"/>
                  <a:gd name="connsiteX330" fmla="*/ 975260 w 3028217"/>
                  <a:gd name="connsiteY330" fmla="*/ 292796 h 2962327"/>
                  <a:gd name="connsiteX331" fmla="*/ 965378 w 3028217"/>
                  <a:gd name="connsiteY331" fmla="*/ 281485 h 2962327"/>
                  <a:gd name="connsiteX332" fmla="*/ 962521 w 3028217"/>
                  <a:gd name="connsiteY332" fmla="*/ 233860 h 2962327"/>
                  <a:gd name="connsiteX333" fmla="*/ 1013956 w 3028217"/>
                  <a:gd name="connsiteY333" fmla="*/ 203380 h 2962327"/>
                  <a:gd name="connsiteX334" fmla="*/ 1028243 w 3028217"/>
                  <a:gd name="connsiteY334" fmla="*/ 200165 h 2962327"/>
                  <a:gd name="connsiteX335" fmla="*/ 1042531 w 3028217"/>
                  <a:gd name="connsiteY335" fmla="*/ 206238 h 2962327"/>
                  <a:gd name="connsiteX336" fmla="*/ 1016813 w 3028217"/>
                  <a:gd name="connsiteY336" fmla="*/ 234813 h 2962327"/>
                  <a:gd name="connsiteX337" fmla="*/ 1075868 w 3028217"/>
                  <a:gd name="connsiteY337" fmla="*/ 204333 h 2962327"/>
                  <a:gd name="connsiteX338" fmla="*/ 1095871 w 3028217"/>
                  <a:gd name="connsiteY338" fmla="*/ 204333 h 2962327"/>
                  <a:gd name="connsiteX339" fmla="*/ 1099681 w 3028217"/>
                  <a:gd name="connsiteY339" fmla="*/ 232908 h 2962327"/>
                  <a:gd name="connsiteX340" fmla="*/ 1133971 w 3028217"/>
                  <a:gd name="connsiteY340" fmla="*/ 231003 h 2962327"/>
                  <a:gd name="connsiteX341" fmla="*/ 1151116 w 3028217"/>
                  <a:gd name="connsiteY341" fmla="*/ 238623 h 2962327"/>
                  <a:gd name="connsiteX342" fmla="*/ 1205408 w 3028217"/>
                  <a:gd name="connsiteY342" fmla="*/ 287200 h 2962327"/>
                  <a:gd name="connsiteX343" fmla="*/ 1198741 w 3028217"/>
                  <a:gd name="connsiteY343" fmla="*/ 334825 h 2962327"/>
                  <a:gd name="connsiteX344" fmla="*/ 1248271 w 3028217"/>
                  <a:gd name="connsiteY344" fmla="*/ 377688 h 2962327"/>
                  <a:gd name="connsiteX345" fmla="*/ 1246366 w 3028217"/>
                  <a:gd name="connsiteY345" fmla="*/ 402453 h 2962327"/>
                  <a:gd name="connsiteX346" fmla="*/ 1187311 w 3028217"/>
                  <a:gd name="connsiteY346" fmla="*/ 402453 h 2962327"/>
                  <a:gd name="connsiteX347" fmla="*/ 1171118 w 3028217"/>
                  <a:gd name="connsiteY347" fmla="*/ 396738 h 2962327"/>
                  <a:gd name="connsiteX348" fmla="*/ 1171118 w 3028217"/>
                  <a:gd name="connsiteY348" fmla="*/ 431028 h 2962327"/>
                  <a:gd name="connsiteX349" fmla="*/ 1151116 w 3028217"/>
                  <a:gd name="connsiteY349" fmla="*/ 479605 h 2962327"/>
                  <a:gd name="connsiteX350" fmla="*/ 1136828 w 3028217"/>
                  <a:gd name="connsiteY350" fmla="*/ 476748 h 2962327"/>
                  <a:gd name="connsiteX351" fmla="*/ 1136828 w 3028217"/>
                  <a:gd name="connsiteY351" fmla="*/ 487225 h 2962327"/>
                  <a:gd name="connsiteX352" fmla="*/ 1118731 w 3028217"/>
                  <a:gd name="connsiteY352" fmla="*/ 497703 h 2962327"/>
                  <a:gd name="connsiteX353" fmla="*/ 1066343 w 3028217"/>
                  <a:gd name="connsiteY353" fmla="*/ 455793 h 2962327"/>
                  <a:gd name="connsiteX354" fmla="*/ 1016813 w 3028217"/>
                  <a:gd name="connsiteY354" fmla="*/ 433885 h 2962327"/>
                  <a:gd name="connsiteX355" fmla="*/ 996811 w 3028217"/>
                  <a:gd name="connsiteY355" fmla="*/ 428170 h 2962327"/>
                  <a:gd name="connsiteX356" fmla="*/ 1013003 w 3028217"/>
                  <a:gd name="connsiteY356" fmla="*/ 411978 h 2962327"/>
                  <a:gd name="connsiteX357" fmla="*/ 1109206 w 3028217"/>
                  <a:gd name="connsiteY357" fmla="*/ 369115 h 2962327"/>
                  <a:gd name="connsiteX358" fmla="*/ 1089203 w 3028217"/>
                  <a:gd name="connsiteY358" fmla="*/ 307203 h 2962327"/>
                  <a:gd name="connsiteX359" fmla="*/ 1077773 w 3028217"/>
                  <a:gd name="connsiteY359" fmla="*/ 291010 h 2962327"/>
                  <a:gd name="connsiteX360" fmla="*/ 1016813 w 3028217"/>
                  <a:gd name="connsiteY360" fmla="*/ 292915 h 2962327"/>
                  <a:gd name="connsiteX361" fmla="*/ 1007169 w 3028217"/>
                  <a:gd name="connsiteY361" fmla="*/ 296011 h 2962327"/>
                  <a:gd name="connsiteX362" fmla="*/ 1007866 w 3028217"/>
                  <a:gd name="connsiteY362" fmla="*/ 302667 h 2962327"/>
                  <a:gd name="connsiteX363" fmla="*/ 1009193 w 3028217"/>
                  <a:gd name="connsiteY363" fmla="*/ 303393 h 2962327"/>
                  <a:gd name="connsiteX364" fmla="*/ 962521 w 3028217"/>
                  <a:gd name="connsiteY364" fmla="*/ 370068 h 2962327"/>
                  <a:gd name="connsiteX365" fmla="*/ 905371 w 3028217"/>
                  <a:gd name="connsiteY365" fmla="*/ 371973 h 2962327"/>
                  <a:gd name="connsiteX366" fmla="*/ 868223 w 3028217"/>
                  <a:gd name="connsiteY366" fmla="*/ 410073 h 2962327"/>
                  <a:gd name="connsiteX367" fmla="*/ 836791 w 3028217"/>
                  <a:gd name="connsiteY367" fmla="*/ 426266 h 2962327"/>
                  <a:gd name="connsiteX368" fmla="*/ 816788 w 3028217"/>
                  <a:gd name="connsiteY368" fmla="*/ 424361 h 2962327"/>
                  <a:gd name="connsiteX369" fmla="*/ 677723 w 3028217"/>
                  <a:gd name="connsiteY369" fmla="*/ 507228 h 2962327"/>
                  <a:gd name="connsiteX370" fmla="*/ 668198 w 3028217"/>
                  <a:gd name="connsiteY370" fmla="*/ 553901 h 2962327"/>
                  <a:gd name="connsiteX371" fmla="*/ 662483 w 3028217"/>
                  <a:gd name="connsiteY371" fmla="*/ 586286 h 2962327"/>
                  <a:gd name="connsiteX372" fmla="*/ 716776 w 3028217"/>
                  <a:gd name="connsiteY372" fmla="*/ 612956 h 2962327"/>
                  <a:gd name="connsiteX373" fmla="*/ 771068 w 3028217"/>
                  <a:gd name="connsiteY373" fmla="*/ 645341 h 2962327"/>
                  <a:gd name="connsiteX374" fmla="*/ 782498 w 3028217"/>
                  <a:gd name="connsiteY374" fmla="*/ 667248 h 2962327"/>
                  <a:gd name="connsiteX375" fmla="*/ 772973 w 3028217"/>
                  <a:gd name="connsiteY375" fmla="*/ 726303 h 2962327"/>
                  <a:gd name="connsiteX376" fmla="*/ 805358 w 3028217"/>
                  <a:gd name="connsiteY376" fmla="*/ 736781 h 2962327"/>
                  <a:gd name="connsiteX377" fmla="*/ 828218 w 3028217"/>
                  <a:gd name="connsiteY377" fmla="*/ 689156 h 2962327"/>
                  <a:gd name="connsiteX378" fmla="*/ 858698 w 3028217"/>
                  <a:gd name="connsiteY378" fmla="*/ 652961 h 2962327"/>
                  <a:gd name="connsiteX379" fmla="*/ 901561 w 3028217"/>
                  <a:gd name="connsiteY379" fmla="*/ 573903 h 2962327"/>
                  <a:gd name="connsiteX380" fmla="*/ 904418 w 3028217"/>
                  <a:gd name="connsiteY380" fmla="*/ 561521 h 2962327"/>
                  <a:gd name="connsiteX381" fmla="*/ 953948 w 3028217"/>
                  <a:gd name="connsiteY381" fmla="*/ 491988 h 2962327"/>
                  <a:gd name="connsiteX382" fmla="*/ 968236 w 3028217"/>
                  <a:gd name="connsiteY382" fmla="*/ 478653 h 2962327"/>
                  <a:gd name="connsiteX383" fmla="*/ 1049198 w 3028217"/>
                  <a:gd name="connsiteY383" fmla="*/ 512943 h 2962327"/>
                  <a:gd name="connsiteX384" fmla="*/ 1063486 w 3028217"/>
                  <a:gd name="connsiteY384" fmla="*/ 539613 h 2962327"/>
                  <a:gd name="connsiteX385" fmla="*/ 1067296 w 3028217"/>
                  <a:gd name="connsiteY385" fmla="*/ 583428 h 2962327"/>
                  <a:gd name="connsiteX386" fmla="*/ 1112063 w 3028217"/>
                  <a:gd name="connsiteY386" fmla="*/ 568188 h 2962327"/>
                  <a:gd name="connsiteX387" fmla="*/ 1146353 w 3028217"/>
                  <a:gd name="connsiteY387" fmla="*/ 580571 h 2962327"/>
                  <a:gd name="connsiteX388" fmla="*/ 1151116 w 3028217"/>
                  <a:gd name="connsiteY388" fmla="*/ 616766 h 2962327"/>
                  <a:gd name="connsiteX389" fmla="*/ 1193026 w 3028217"/>
                  <a:gd name="connsiteY389" fmla="*/ 684393 h 2962327"/>
                  <a:gd name="connsiteX390" fmla="*/ 1182905 w 3028217"/>
                  <a:gd name="connsiteY390" fmla="*/ 697847 h 2962327"/>
                  <a:gd name="connsiteX391" fmla="*/ 1179024 w 3028217"/>
                  <a:gd name="connsiteY391" fmla="*/ 699159 h 2962327"/>
                  <a:gd name="connsiteX392" fmla="*/ 1177845 w 3028217"/>
                  <a:gd name="connsiteY392" fmla="*/ 699023 h 2962327"/>
                  <a:gd name="connsiteX393" fmla="*/ 1166356 w 3028217"/>
                  <a:gd name="connsiteY393" fmla="*/ 703443 h 2962327"/>
                  <a:gd name="connsiteX394" fmla="*/ 1179024 w 3028217"/>
                  <a:gd name="connsiteY394" fmla="*/ 699159 h 2962327"/>
                  <a:gd name="connsiteX395" fmla="*/ 1188263 w 3028217"/>
                  <a:gd name="connsiteY395" fmla="*/ 700229 h 2962327"/>
                  <a:gd name="connsiteX396" fmla="*/ 1207313 w 3028217"/>
                  <a:gd name="connsiteY396" fmla="*/ 712016 h 2962327"/>
                  <a:gd name="connsiteX397" fmla="*/ 1205051 w 3028217"/>
                  <a:gd name="connsiteY397" fmla="*/ 754402 h 2962327"/>
                  <a:gd name="connsiteX398" fmla="*/ 1180854 w 3028217"/>
                  <a:gd name="connsiteY398" fmla="*/ 787924 h 2962327"/>
                  <a:gd name="connsiteX399" fmla="*/ 1187073 w 3028217"/>
                  <a:gd name="connsiteY399" fmla="*/ 807504 h 2962327"/>
                  <a:gd name="connsiteX400" fmla="*/ 1206361 w 3028217"/>
                  <a:gd name="connsiteY400" fmla="*/ 814886 h 2962327"/>
                  <a:gd name="connsiteX401" fmla="*/ 1213981 w 3028217"/>
                  <a:gd name="connsiteY401" fmla="*/ 828221 h 2962327"/>
                  <a:gd name="connsiteX402" fmla="*/ 1172071 w 3028217"/>
                  <a:gd name="connsiteY402" fmla="*/ 862511 h 2962327"/>
                  <a:gd name="connsiteX403" fmla="*/ 1115874 w 3028217"/>
                  <a:gd name="connsiteY403" fmla="*/ 854891 h 2962327"/>
                  <a:gd name="connsiteX404" fmla="*/ 1148259 w 3028217"/>
                  <a:gd name="connsiteY404" fmla="*/ 807266 h 2962327"/>
                  <a:gd name="connsiteX405" fmla="*/ 1173024 w 3028217"/>
                  <a:gd name="connsiteY405" fmla="*/ 780596 h 2962327"/>
                  <a:gd name="connsiteX406" fmla="*/ 1173125 w 3028217"/>
                  <a:gd name="connsiteY406" fmla="*/ 780684 h 2962327"/>
                  <a:gd name="connsiteX407" fmla="*/ 1174333 w 3028217"/>
                  <a:gd name="connsiteY407" fmla="*/ 770475 h 2962327"/>
                  <a:gd name="connsiteX408" fmla="*/ 1163498 w 3028217"/>
                  <a:gd name="connsiteY408" fmla="*/ 767261 h 2962327"/>
                  <a:gd name="connsiteX409" fmla="*/ 1124446 w 3028217"/>
                  <a:gd name="connsiteY409" fmla="*/ 787263 h 2962327"/>
                  <a:gd name="connsiteX410" fmla="*/ 1043483 w 3028217"/>
                  <a:gd name="connsiteY410" fmla="*/ 789168 h 2962327"/>
                  <a:gd name="connsiteX411" fmla="*/ 993953 w 3028217"/>
                  <a:gd name="connsiteY411" fmla="*/ 794883 h 2962327"/>
                  <a:gd name="connsiteX412" fmla="*/ 959663 w 3028217"/>
                  <a:gd name="connsiteY412" fmla="*/ 814886 h 2962327"/>
                  <a:gd name="connsiteX413" fmla="*/ 929183 w 3028217"/>
                  <a:gd name="connsiteY413" fmla="*/ 839651 h 2962327"/>
                  <a:gd name="connsiteX414" fmla="*/ 925100 w 3028217"/>
                  <a:gd name="connsiteY414" fmla="*/ 843462 h 2962327"/>
                  <a:gd name="connsiteX415" fmla="*/ 915848 w 3028217"/>
                  <a:gd name="connsiteY415" fmla="*/ 851081 h 2962327"/>
                  <a:gd name="connsiteX416" fmla="*/ 912991 w 3028217"/>
                  <a:gd name="connsiteY416" fmla="*/ 851081 h 2962327"/>
                  <a:gd name="connsiteX417" fmla="*/ 914896 w 3028217"/>
                  <a:gd name="connsiteY417" fmla="*/ 852986 h 2962327"/>
                  <a:gd name="connsiteX418" fmla="*/ 925100 w 3028217"/>
                  <a:gd name="connsiteY418" fmla="*/ 843462 h 2962327"/>
                  <a:gd name="connsiteX419" fmla="*/ 932041 w 3028217"/>
                  <a:gd name="connsiteY419" fmla="*/ 837746 h 2962327"/>
                  <a:gd name="connsiteX420" fmla="*/ 972998 w 3028217"/>
                  <a:gd name="connsiteY420" fmla="*/ 820601 h 2962327"/>
                  <a:gd name="connsiteX421" fmla="*/ 992048 w 3028217"/>
                  <a:gd name="connsiteY421" fmla="*/ 814886 h 2962327"/>
                  <a:gd name="connsiteX422" fmla="*/ 1023481 w 3028217"/>
                  <a:gd name="connsiteY422" fmla="*/ 819648 h 2962327"/>
                  <a:gd name="connsiteX423" fmla="*/ 1005383 w 3028217"/>
                  <a:gd name="connsiteY423" fmla="*/ 842508 h 2962327"/>
                  <a:gd name="connsiteX424" fmla="*/ 1006336 w 3028217"/>
                  <a:gd name="connsiteY424" fmla="*/ 854891 h 2962327"/>
                  <a:gd name="connsiteX425" fmla="*/ 1005383 w 3028217"/>
                  <a:gd name="connsiteY425" fmla="*/ 889181 h 2962327"/>
                  <a:gd name="connsiteX426" fmla="*/ 984428 w 3028217"/>
                  <a:gd name="connsiteY426" fmla="*/ 910136 h 2962327"/>
                  <a:gd name="connsiteX427" fmla="*/ 952043 w 3028217"/>
                  <a:gd name="connsiteY427" fmla="*/ 916803 h 2962327"/>
                  <a:gd name="connsiteX428" fmla="*/ 899656 w 3028217"/>
                  <a:gd name="connsiteY428" fmla="*/ 938711 h 2962327"/>
                  <a:gd name="connsiteX429" fmla="*/ 855841 w 3028217"/>
                  <a:gd name="connsiteY429" fmla="*/ 985383 h 2962327"/>
                  <a:gd name="connsiteX430" fmla="*/ 831076 w 3028217"/>
                  <a:gd name="connsiteY430" fmla="*/ 1003481 h 2962327"/>
                  <a:gd name="connsiteX431" fmla="*/ 738683 w 3028217"/>
                  <a:gd name="connsiteY431" fmla="*/ 1081586 h 2962327"/>
                  <a:gd name="connsiteX432" fmla="*/ 711061 w 3028217"/>
                  <a:gd name="connsiteY432" fmla="*/ 1115876 h 2962327"/>
                  <a:gd name="connsiteX433" fmla="*/ 666293 w 3028217"/>
                  <a:gd name="connsiteY433" fmla="*/ 1175883 h 2962327"/>
                  <a:gd name="connsiteX434" fmla="*/ 585331 w 3028217"/>
                  <a:gd name="connsiteY434" fmla="*/ 1230176 h 2962327"/>
                  <a:gd name="connsiteX435" fmla="*/ 559613 w 3028217"/>
                  <a:gd name="connsiteY435" fmla="*/ 1297803 h 2962327"/>
                  <a:gd name="connsiteX436" fmla="*/ 557708 w 3028217"/>
                  <a:gd name="connsiteY436" fmla="*/ 1386386 h 2962327"/>
                  <a:gd name="connsiteX437" fmla="*/ 542468 w 3028217"/>
                  <a:gd name="connsiteY437" fmla="*/ 1407341 h 2962327"/>
                  <a:gd name="connsiteX438" fmla="*/ 528181 w 3028217"/>
                  <a:gd name="connsiteY438" fmla="*/ 1387338 h 2962327"/>
                  <a:gd name="connsiteX439" fmla="*/ 519608 w 3028217"/>
                  <a:gd name="connsiteY439" fmla="*/ 1320663 h 2962327"/>
                  <a:gd name="connsiteX440" fmla="*/ 488176 w 3028217"/>
                  <a:gd name="connsiteY440" fmla="*/ 1283516 h 2962327"/>
                  <a:gd name="connsiteX441" fmla="*/ 429121 w 3028217"/>
                  <a:gd name="connsiteY441" fmla="*/ 1267323 h 2962327"/>
                  <a:gd name="connsiteX442" fmla="*/ 409118 w 3028217"/>
                  <a:gd name="connsiteY442" fmla="*/ 1268276 h 2962327"/>
                  <a:gd name="connsiteX443" fmla="*/ 336728 w 3028217"/>
                  <a:gd name="connsiteY443" fmla="*/ 1284468 h 2962327"/>
                  <a:gd name="connsiteX444" fmla="*/ 215761 w 3028217"/>
                  <a:gd name="connsiteY444" fmla="*/ 1373051 h 2962327"/>
                  <a:gd name="connsiteX445" fmla="*/ 189091 w 3028217"/>
                  <a:gd name="connsiteY445" fmla="*/ 1441631 h 2962327"/>
                  <a:gd name="connsiteX446" fmla="*/ 196711 w 3028217"/>
                  <a:gd name="connsiteY446" fmla="*/ 1544501 h 2962327"/>
                  <a:gd name="connsiteX447" fmla="*/ 244336 w 3028217"/>
                  <a:gd name="connsiteY447" fmla="*/ 1573076 h 2962327"/>
                  <a:gd name="connsiteX448" fmla="*/ 320536 w 3028217"/>
                  <a:gd name="connsiteY448" fmla="*/ 1514973 h 2962327"/>
                  <a:gd name="connsiteX449" fmla="*/ 387211 w 3028217"/>
                  <a:gd name="connsiteY449" fmla="*/ 1494971 h 2962327"/>
                  <a:gd name="connsiteX450" fmla="*/ 389116 w 3028217"/>
                  <a:gd name="connsiteY450" fmla="*/ 1515926 h 2962327"/>
                  <a:gd name="connsiteX451" fmla="*/ 340538 w 3028217"/>
                  <a:gd name="connsiteY451" fmla="*/ 1624511 h 2962327"/>
                  <a:gd name="connsiteX452" fmla="*/ 354826 w 3028217"/>
                  <a:gd name="connsiteY452" fmla="*/ 1644513 h 2962327"/>
                  <a:gd name="connsiteX453" fmla="*/ 410071 w 3028217"/>
                  <a:gd name="connsiteY453" fmla="*/ 1645466 h 2962327"/>
                  <a:gd name="connsiteX454" fmla="*/ 439598 w 3028217"/>
                  <a:gd name="connsiteY454" fmla="*/ 1687376 h 2962327"/>
                  <a:gd name="connsiteX455" fmla="*/ 426263 w 3028217"/>
                  <a:gd name="connsiteY455" fmla="*/ 1743573 h 2962327"/>
                  <a:gd name="connsiteX456" fmla="*/ 450076 w 3028217"/>
                  <a:gd name="connsiteY456" fmla="*/ 1813106 h 2962327"/>
                  <a:gd name="connsiteX457" fmla="*/ 499606 w 3028217"/>
                  <a:gd name="connsiteY457" fmla="*/ 1812153 h 2962327"/>
                  <a:gd name="connsiteX458" fmla="*/ 536753 w 3028217"/>
                  <a:gd name="connsiteY458" fmla="*/ 1818821 h 2962327"/>
                  <a:gd name="connsiteX459" fmla="*/ 577711 w 3028217"/>
                  <a:gd name="connsiteY459" fmla="*/ 1813106 h 2962327"/>
                  <a:gd name="connsiteX460" fmla="*/ 661531 w 3028217"/>
                  <a:gd name="connsiteY460" fmla="*/ 1754051 h 2962327"/>
                  <a:gd name="connsiteX461" fmla="*/ 672008 w 3028217"/>
                  <a:gd name="connsiteY461" fmla="*/ 1763576 h 2962327"/>
                  <a:gd name="connsiteX462" fmla="*/ 695821 w 3028217"/>
                  <a:gd name="connsiteY462" fmla="*/ 1768338 h 2962327"/>
                  <a:gd name="connsiteX463" fmla="*/ 741541 w 3028217"/>
                  <a:gd name="connsiteY463" fmla="*/ 1772148 h 2962327"/>
                  <a:gd name="connsiteX464" fmla="*/ 832028 w 3028217"/>
                  <a:gd name="connsiteY464" fmla="*/ 1788341 h 2962327"/>
                  <a:gd name="connsiteX465" fmla="*/ 865366 w 3028217"/>
                  <a:gd name="connsiteY465" fmla="*/ 1796913 h 2962327"/>
                  <a:gd name="connsiteX466" fmla="*/ 910133 w 3028217"/>
                  <a:gd name="connsiteY466" fmla="*/ 1838823 h 2962327"/>
                  <a:gd name="connsiteX467" fmla="*/ 1047293 w 3028217"/>
                  <a:gd name="connsiteY467" fmla="*/ 1918833 h 2962327"/>
                  <a:gd name="connsiteX468" fmla="*/ 1116826 w 3028217"/>
                  <a:gd name="connsiteY468" fmla="*/ 2036943 h 2962327"/>
                  <a:gd name="connsiteX469" fmla="*/ 1106348 w 3028217"/>
                  <a:gd name="connsiteY469" fmla="*/ 2056946 h 2962327"/>
                  <a:gd name="connsiteX470" fmla="*/ 1104443 w 3028217"/>
                  <a:gd name="connsiteY470" fmla="*/ 2099808 h 2962327"/>
                  <a:gd name="connsiteX471" fmla="*/ 1124446 w 3028217"/>
                  <a:gd name="connsiteY471" fmla="*/ 2102666 h 2962327"/>
                  <a:gd name="connsiteX472" fmla="*/ 1193026 w 3028217"/>
                  <a:gd name="connsiteY472" fmla="*/ 2077901 h 2962327"/>
                  <a:gd name="connsiteX473" fmla="*/ 1280656 w 3028217"/>
                  <a:gd name="connsiteY473" fmla="*/ 2123621 h 2962327"/>
                  <a:gd name="connsiteX474" fmla="*/ 1387336 w 3028217"/>
                  <a:gd name="connsiteY474" fmla="*/ 2172198 h 2962327"/>
                  <a:gd name="connsiteX475" fmla="*/ 1434008 w 3028217"/>
                  <a:gd name="connsiteY475" fmla="*/ 2199821 h 2962327"/>
                  <a:gd name="connsiteX476" fmla="*/ 1430198 w 3028217"/>
                  <a:gd name="connsiteY476" fmla="*/ 2282688 h 2962327"/>
                  <a:gd name="connsiteX477" fmla="*/ 1370191 w 3028217"/>
                  <a:gd name="connsiteY477" fmla="*/ 2373176 h 2962327"/>
                  <a:gd name="connsiteX478" fmla="*/ 1358761 w 3028217"/>
                  <a:gd name="connsiteY478" fmla="*/ 2423658 h 2962327"/>
                  <a:gd name="connsiteX479" fmla="*/ 1327328 w 3028217"/>
                  <a:gd name="connsiteY479" fmla="*/ 2600823 h 2962327"/>
                  <a:gd name="connsiteX480" fmla="*/ 1293991 w 3028217"/>
                  <a:gd name="connsiteY480" fmla="*/ 2626541 h 2962327"/>
                  <a:gd name="connsiteX481" fmla="*/ 1218743 w 3028217"/>
                  <a:gd name="connsiteY481" fmla="*/ 2661783 h 2962327"/>
                  <a:gd name="connsiteX482" fmla="*/ 1193026 w 3028217"/>
                  <a:gd name="connsiteY482" fmla="*/ 2710361 h 2962327"/>
                  <a:gd name="connsiteX483" fmla="*/ 1164451 w 3028217"/>
                  <a:gd name="connsiteY483" fmla="*/ 2832281 h 2962327"/>
                  <a:gd name="connsiteX484" fmla="*/ 1122541 w 3028217"/>
                  <a:gd name="connsiteY484" fmla="*/ 2910386 h 2962327"/>
                  <a:gd name="connsiteX485" fmla="*/ 1095871 w 3028217"/>
                  <a:gd name="connsiteY485" fmla="*/ 2929436 h 2962327"/>
                  <a:gd name="connsiteX486" fmla="*/ 1061581 w 3028217"/>
                  <a:gd name="connsiteY486" fmla="*/ 2922768 h 2962327"/>
                  <a:gd name="connsiteX487" fmla="*/ 1047293 w 3028217"/>
                  <a:gd name="connsiteY487" fmla="*/ 2929436 h 2962327"/>
                  <a:gd name="connsiteX488" fmla="*/ 1061581 w 3028217"/>
                  <a:gd name="connsiteY488" fmla="*/ 2956106 h 2962327"/>
                  <a:gd name="connsiteX489" fmla="*/ 1040626 w 3028217"/>
                  <a:gd name="connsiteY489" fmla="*/ 2959916 h 2962327"/>
                  <a:gd name="connsiteX490" fmla="*/ 783451 w 3028217"/>
                  <a:gd name="connsiteY490" fmla="*/ 2850378 h 2962327"/>
                  <a:gd name="connsiteX491" fmla="*/ 752971 w 3028217"/>
                  <a:gd name="connsiteY491" fmla="*/ 2805611 h 2962327"/>
                  <a:gd name="connsiteX492" fmla="*/ 737731 w 3028217"/>
                  <a:gd name="connsiteY492" fmla="*/ 2765606 h 2962327"/>
                  <a:gd name="connsiteX493" fmla="*/ 721538 w 3028217"/>
                  <a:gd name="connsiteY493" fmla="*/ 2564628 h 2962327"/>
                  <a:gd name="connsiteX494" fmla="*/ 670103 w 3028217"/>
                  <a:gd name="connsiteY494" fmla="*/ 2492238 h 2962327"/>
                  <a:gd name="connsiteX495" fmla="*/ 539611 w 3028217"/>
                  <a:gd name="connsiteY495" fmla="*/ 2337933 h 2962327"/>
                  <a:gd name="connsiteX496" fmla="*/ 473888 w 3028217"/>
                  <a:gd name="connsiteY496" fmla="*/ 2221728 h 2962327"/>
                  <a:gd name="connsiteX497" fmla="*/ 468173 w 3028217"/>
                  <a:gd name="connsiteY497" fmla="*/ 2148386 h 2962327"/>
                  <a:gd name="connsiteX498" fmla="*/ 471983 w 3028217"/>
                  <a:gd name="connsiteY498" fmla="*/ 2122668 h 2962327"/>
                  <a:gd name="connsiteX499" fmla="*/ 493891 w 3028217"/>
                  <a:gd name="connsiteY499" fmla="*/ 2021703 h 2962327"/>
                  <a:gd name="connsiteX500" fmla="*/ 538658 w 3028217"/>
                  <a:gd name="connsiteY500" fmla="*/ 1907403 h 2962327"/>
                  <a:gd name="connsiteX501" fmla="*/ 524371 w 3028217"/>
                  <a:gd name="connsiteY501" fmla="*/ 1854063 h 2962327"/>
                  <a:gd name="connsiteX502" fmla="*/ 499606 w 3028217"/>
                  <a:gd name="connsiteY502" fmla="*/ 1853111 h 2962327"/>
                  <a:gd name="connsiteX503" fmla="*/ 459601 w 3028217"/>
                  <a:gd name="connsiteY503" fmla="*/ 1860731 h 2962327"/>
                  <a:gd name="connsiteX504" fmla="*/ 408166 w 3028217"/>
                  <a:gd name="connsiteY504" fmla="*/ 1827393 h 2962327"/>
                  <a:gd name="connsiteX505" fmla="*/ 354826 w 3028217"/>
                  <a:gd name="connsiteY505" fmla="*/ 1742621 h 2962327"/>
                  <a:gd name="connsiteX506" fmla="*/ 322441 w 3028217"/>
                  <a:gd name="connsiteY506" fmla="*/ 1715951 h 2962327"/>
                  <a:gd name="connsiteX507" fmla="*/ 234811 w 3028217"/>
                  <a:gd name="connsiteY507" fmla="*/ 1658801 h 2962327"/>
                  <a:gd name="connsiteX508" fmla="*/ 206236 w 3028217"/>
                  <a:gd name="connsiteY508" fmla="*/ 1644513 h 2962327"/>
                  <a:gd name="connsiteX509" fmla="*/ 116701 w 3028217"/>
                  <a:gd name="connsiteY509" fmla="*/ 1622606 h 2962327"/>
                  <a:gd name="connsiteX510" fmla="*/ 28118 w 3028217"/>
                  <a:gd name="connsiteY510" fmla="*/ 1557836 h 2962327"/>
                  <a:gd name="connsiteX511" fmla="*/ 12878 w 3028217"/>
                  <a:gd name="connsiteY511" fmla="*/ 1499733 h 2962327"/>
                  <a:gd name="connsiteX512" fmla="*/ 10021 w 3028217"/>
                  <a:gd name="connsiteY512" fmla="*/ 1446393 h 2962327"/>
                  <a:gd name="connsiteX513" fmla="*/ 5258 w 3028217"/>
                  <a:gd name="connsiteY513" fmla="*/ 1410198 h 2962327"/>
                  <a:gd name="connsiteX514" fmla="*/ 45263 w 3028217"/>
                  <a:gd name="connsiteY514" fmla="*/ 1105398 h 2962327"/>
                  <a:gd name="connsiteX515" fmla="*/ 304343 w 3028217"/>
                  <a:gd name="connsiteY515" fmla="*/ 581523 h 2962327"/>
                  <a:gd name="connsiteX516" fmla="*/ 548183 w 3028217"/>
                  <a:gd name="connsiteY516" fmla="*/ 329111 h 2962327"/>
                  <a:gd name="connsiteX517" fmla="*/ 617716 w 3028217"/>
                  <a:gd name="connsiteY517" fmla="*/ 317681 h 2962327"/>
                  <a:gd name="connsiteX518" fmla="*/ 631051 w 3028217"/>
                  <a:gd name="connsiteY518" fmla="*/ 309108 h 2962327"/>
                  <a:gd name="connsiteX519" fmla="*/ 692011 w 3028217"/>
                  <a:gd name="connsiteY519" fmla="*/ 299583 h 2962327"/>
                  <a:gd name="connsiteX520" fmla="*/ 756781 w 3028217"/>
                  <a:gd name="connsiteY520" fmla="*/ 316728 h 2962327"/>
                  <a:gd name="connsiteX521" fmla="*/ 780593 w 3028217"/>
                  <a:gd name="connsiteY521" fmla="*/ 315776 h 2962327"/>
                  <a:gd name="connsiteX522" fmla="*/ 797738 w 3028217"/>
                  <a:gd name="connsiteY522" fmla="*/ 314823 h 2962327"/>
                  <a:gd name="connsiteX523" fmla="*/ 831076 w 3028217"/>
                  <a:gd name="connsiteY523" fmla="*/ 316728 h 2962327"/>
                  <a:gd name="connsiteX524" fmla="*/ 841553 w 3028217"/>
                  <a:gd name="connsiteY524" fmla="*/ 277676 h 2962327"/>
                  <a:gd name="connsiteX525" fmla="*/ 852031 w 3028217"/>
                  <a:gd name="connsiteY525" fmla="*/ 259578 h 2962327"/>
                  <a:gd name="connsiteX526" fmla="*/ 867152 w 3028217"/>
                  <a:gd name="connsiteY526" fmla="*/ 248624 h 2962327"/>
                  <a:gd name="connsiteX527" fmla="*/ 876026 w 3028217"/>
                  <a:gd name="connsiteY527" fmla="*/ 238011 h 2962327"/>
                  <a:gd name="connsiteX528" fmla="*/ 858921 w 3028217"/>
                  <a:gd name="connsiteY528" fmla="*/ 241392 h 2962327"/>
                  <a:gd name="connsiteX529" fmla="*/ 821551 w 3028217"/>
                  <a:gd name="connsiteY529" fmla="*/ 210048 h 2962327"/>
                  <a:gd name="connsiteX530" fmla="*/ 857746 w 3028217"/>
                  <a:gd name="connsiteY530" fmla="*/ 190998 h 2962327"/>
                  <a:gd name="connsiteX531" fmla="*/ 873343 w 3028217"/>
                  <a:gd name="connsiteY531" fmla="*/ 184331 h 2962327"/>
                  <a:gd name="connsiteX532" fmla="*/ 798215 w 3028217"/>
                  <a:gd name="connsiteY532" fmla="*/ 181949 h 2962327"/>
                  <a:gd name="connsiteX533" fmla="*/ 805359 w 3028217"/>
                  <a:gd name="connsiteY533" fmla="*/ 187188 h 2962327"/>
                  <a:gd name="connsiteX534" fmla="*/ 795834 w 3028217"/>
                  <a:gd name="connsiteY534" fmla="*/ 196713 h 2962327"/>
                  <a:gd name="connsiteX535" fmla="*/ 788214 w 3028217"/>
                  <a:gd name="connsiteY535" fmla="*/ 182426 h 2962327"/>
                  <a:gd name="connsiteX536" fmla="*/ 798215 w 3028217"/>
                  <a:gd name="connsiteY536" fmla="*/ 181949 h 2962327"/>
                  <a:gd name="connsiteX537" fmla="*/ 938708 w 3028217"/>
                  <a:gd name="connsiteY537" fmla="*/ 121466 h 2962327"/>
                  <a:gd name="connsiteX538" fmla="*/ 952043 w 3028217"/>
                  <a:gd name="connsiteY538" fmla="*/ 141468 h 2962327"/>
                  <a:gd name="connsiteX539" fmla="*/ 951037 w 3028217"/>
                  <a:gd name="connsiteY539" fmla="*/ 142501 h 2962327"/>
                  <a:gd name="connsiteX540" fmla="*/ 953949 w 3028217"/>
                  <a:gd name="connsiteY540" fmla="*/ 140516 h 2962327"/>
                  <a:gd name="connsiteX541" fmla="*/ 952996 w 3028217"/>
                  <a:gd name="connsiteY541" fmla="*/ 148136 h 2962327"/>
                  <a:gd name="connsiteX542" fmla="*/ 952996 w 3028217"/>
                  <a:gd name="connsiteY542" fmla="*/ 169091 h 2962327"/>
                  <a:gd name="connsiteX543" fmla="*/ 944424 w 3028217"/>
                  <a:gd name="connsiteY543" fmla="*/ 159804 h 2962327"/>
                  <a:gd name="connsiteX544" fmla="*/ 933131 w 3028217"/>
                  <a:gd name="connsiteY544" fmla="*/ 154863 h 2962327"/>
                  <a:gd name="connsiteX545" fmla="*/ 931088 w 3028217"/>
                  <a:gd name="connsiteY545" fmla="*/ 155756 h 2962327"/>
                  <a:gd name="connsiteX546" fmla="*/ 930136 w 3028217"/>
                  <a:gd name="connsiteY546" fmla="*/ 155756 h 2962327"/>
                  <a:gd name="connsiteX547" fmla="*/ 918706 w 3028217"/>
                  <a:gd name="connsiteY547" fmla="*/ 144326 h 2962327"/>
                  <a:gd name="connsiteX548" fmla="*/ 931088 w 3028217"/>
                  <a:gd name="connsiteY548" fmla="*/ 122418 h 2962327"/>
                  <a:gd name="connsiteX549" fmla="*/ 938708 w 3028217"/>
                  <a:gd name="connsiteY549" fmla="*/ 121466 h 2962327"/>
                  <a:gd name="connsiteX550" fmla="*/ 925373 w 3028217"/>
                  <a:gd name="connsiteY550" fmla="*/ 107178 h 2962327"/>
                  <a:gd name="connsiteX551" fmla="*/ 938708 w 3028217"/>
                  <a:gd name="connsiteY551" fmla="*/ 121465 h 2962327"/>
                  <a:gd name="connsiteX552" fmla="*/ 935851 w 3028217"/>
                  <a:gd name="connsiteY552" fmla="*/ 121465 h 2962327"/>
                  <a:gd name="connsiteX553" fmla="*/ 932993 w 3028217"/>
                  <a:gd name="connsiteY553" fmla="*/ 121465 h 2962327"/>
                  <a:gd name="connsiteX554" fmla="*/ 901561 w 3028217"/>
                  <a:gd name="connsiteY554" fmla="*/ 123370 h 2962327"/>
                  <a:gd name="connsiteX555" fmla="*/ 925373 w 3028217"/>
                  <a:gd name="connsiteY555" fmla="*/ 107178 h 2962327"/>
                  <a:gd name="connsiteX556" fmla="*/ 1021576 w 3028217"/>
                  <a:gd name="connsiteY556" fmla="*/ 71936 h 2962327"/>
                  <a:gd name="connsiteX557" fmla="*/ 1031101 w 3028217"/>
                  <a:gd name="connsiteY557" fmla="*/ 97653 h 2962327"/>
                  <a:gd name="connsiteX558" fmla="*/ 1000621 w 3028217"/>
                  <a:gd name="connsiteY558" fmla="*/ 92891 h 2962327"/>
                  <a:gd name="connsiteX559" fmla="*/ 1007288 w 3028217"/>
                  <a:gd name="connsiteY559" fmla="*/ 79556 h 2962327"/>
                  <a:gd name="connsiteX560" fmla="*/ 1021576 w 3028217"/>
                  <a:gd name="connsiteY560" fmla="*/ 71936 h 2962327"/>
                  <a:gd name="connsiteX561" fmla="*/ 1113849 w 3028217"/>
                  <a:gd name="connsiteY561" fmla="*/ 40265 h 2962327"/>
                  <a:gd name="connsiteX562" fmla="*/ 1159689 w 3028217"/>
                  <a:gd name="connsiteY562" fmla="*/ 51933 h 2962327"/>
                  <a:gd name="connsiteX563" fmla="*/ 1151116 w 3028217"/>
                  <a:gd name="connsiteY563" fmla="*/ 84318 h 2962327"/>
                  <a:gd name="connsiteX564" fmla="*/ 1111111 w 3028217"/>
                  <a:gd name="connsiteY564" fmla="*/ 92891 h 2962327"/>
                  <a:gd name="connsiteX565" fmla="*/ 1070153 w 3028217"/>
                  <a:gd name="connsiteY565" fmla="*/ 58601 h 2962327"/>
                  <a:gd name="connsiteX566" fmla="*/ 1113849 w 3028217"/>
                  <a:gd name="connsiteY566" fmla="*/ 40265 h 2962327"/>
                  <a:gd name="connsiteX567" fmla="*/ 1400760 w 3028217"/>
                  <a:gd name="connsiteY567" fmla="*/ 96 h 2962327"/>
                  <a:gd name="connsiteX568" fmla="*/ 1476871 w 3028217"/>
                  <a:gd name="connsiteY568" fmla="*/ 5260 h 2962327"/>
                  <a:gd name="connsiteX569" fmla="*/ 1611174 w 3028217"/>
                  <a:gd name="connsiteY569" fmla="*/ 9070 h 2962327"/>
                  <a:gd name="connsiteX570" fmla="*/ 1619746 w 3028217"/>
                  <a:gd name="connsiteY570" fmla="*/ 17643 h 2962327"/>
                  <a:gd name="connsiteX571" fmla="*/ 1646416 w 3028217"/>
                  <a:gd name="connsiteY571" fmla="*/ 28120 h 2962327"/>
                  <a:gd name="connsiteX572" fmla="*/ 1667371 w 3028217"/>
                  <a:gd name="connsiteY572" fmla="*/ 31930 h 2962327"/>
                  <a:gd name="connsiteX573" fmla="*/ 1742261 w 3028217"/>
                  <a:gd name="connsiteY573" fmla="*/ 11690 h 2962327"/>
                  <a:gd name="connsiteX574" fmla="*/ 1820723 w 3028217"/>
                  <a:gd name="connsiteY574" fmla="*/ 30025 h 2962327"/>
                  <a:gd name="connsiteX575" fmla="*/ 1901686 w 3028217"/>
                  <a:gd name="connsiteY575" fmla="*/ 45265 h 2962327"/>
                  <a:gd name="connsiteX576" fmla="*/ 1894066 w 3028217"/>
                  <a:gd name="connsiteY576" fmla="*/ 69078 h 2962327"/>
                  <a:gd name="connsiteX577" fmla="*/ 1955978 w 3028217"/>
                  <a:gd name="connsiteY577" fmla="*/ 55743 h 2962327"/>
                  <a:gd name="connsiteX578" fmla="*/ 1954073 w 3028217"/>
                  <a:gd name="connsiteY578" fmla="*/ 71935 h 2962327"/>
                  <a:gd name="connsiteX579" fmla="*/ 1935976 w 3028217"/>
                  <a:gd name="connsiteY579" fmla="*/ 103368 h 2962327"/>
                  <a:gd name="connsiteX580" fmla="*/ 1949311 w 3028217"/>
                  <a:gd name="connsiteY580" fmla="*/ 161470 h 2962327"/>
                  <a:gd name="connsiteX581" fmla="*/ 1894066 w 3028217"/>
                  <a:gd name="connsiteY581" fmla="*/ 171948 h 2962327"/>
                  <a:gd name="connsiteX582" fmla="*/ 1913116 w 3028217"/>
                  <a:gd name="connsiteY582" fmla="*/ 183378 h 2962327"/>
                  <a:gd name="connsiteX583" fmla="*/ 1907401 w 3028217"/>
                  <a:gd name="connsiteY583" fmla="*/ 196713 h 2962327"/>
                  <a:gd name="connsiteX584" fmla="*/ 1873111 w 3028217"/>
                  <a:gd name="connsiteY584" fmla="*/ 245290 h 2962327"/>
                  <a:gd name="connsiteX585" fmla="*/ 1866443 w 3028217"/>
                  <a:gd name="connsiteY585" fmla="*/ 267198 h 2962327"/>
                  <a:gd name="connsiteX586" fmla="*/ 1851203 w 3028217"/>
                  <a:gd name="connsiteY586" fmla="*/ 270055 h 2962327"/>
                  <a:gd name="connsiteX587" fmla="*/ 1866443 w 3028217"/>
                  <a:gd name="connsiteY587" fmla="*/ 313870 h 2962327"/>
                  <a:gd name="connsiteX588" fmla="*/ 1843583 w 3028217"/>
                  <a:gd name="connsiteY588" fmla="*/ 319585 h 2962327"/>
                  <a:gd name="connsiteX589" fmla="*/ 1819771 w 3028217"/>
                  <a:gd name="connsiteY589" fmla="*/ 300535 h 2962327"/>
                  <a:gd name="connsiteX590" fmla="*/ 1788338 w 3028217"/>
                  <a:gd name="connsiteY590" fmla="*/ 313870 h 2962327"/>
                  <a:gd name="connsiteX591" fmla="*/ 1800721 w 3028217"/>
                  <a:gd name="connsiteY591" fmla="*/ 315775 h 2962327"/>
                  <a:gd name="connsiteX592" fmla="*/ 1823581 w 3028217"/>
                  <a:gd name="connsiteY592" fmla="*/ 314823 h 2962327"/>
                  <a:gd name="connsiteX593" fmla="*/ 1833106 w 3028217"/>
                  <a:gd name="connsiteY593" fmla="*/ 317680 h 2962327"/>
                  <a:gd name="connsiteX594" fmla="*/ 1838821 w 3028217"/>
                  <a:gd name="connsiteY594" fmla="*/ 334825 h 2962327"/>
                  <a:gd name="connsiteX595" fmla="*/ 1715948 w 3028217"/>
                  <a:gd name="connsiteY595" fmla="*/ 370068 h 2962327"/>
                  <a:gd name="connsiteX596" fmla="*/ 1691183 w 3028217"/>
                  <a:gd name="connsiteY596" fmla="*/ 379593 h 2962327"/>
                  <a:gd name="connsiteX597" fmla="*/ 1586408 w 3028217"/>
                  <a:gd name="connsiteY597" fmla="*/ 430075 h 2962327"/>
                  <a:gd name="connsiteX598" fmla="*/ 1542593 w 3028217"/>
                  <a:gd name="connsiteY598" fmla="*/ 468175 h 2962327"/>
                  <a:gd name="connsiteX599" fmla="*/ 1480681 w 3028217"/>
                  <a:gd name="connsiteY599" fmla="*/ 555805 h 2962327"/>
                  <a:gd name="connsiteX600" fmla="*/ 1462583 w 3028217"/>
                  <a:gd name="connsiteY600" fmla="*/ 562473 h 2962327"/>
                  <a:gd name="connsiteX601" fmla="*/ 1385431 w 3028217"/>
                  <a:gd name="connsiteY601" fmla="*/ 462460 h 2962327"/>
                  <a:gd name="connsiteX602" fmla="*/ 1379716 w 3028217"/>
                  <a:gd name="connsiteY602" fmla="*/ 398643 h 2962327"/>
                  <a:gd name="connsiteX603" fmla="*/ 1441628 w 3028217"/>
                  <a:gd name="connsiteY603" fmla="*/ 335778 h 2962327"/>
                  <a:gd name="connsiteX604" fmla="*/ 1449248 w 3028217"/>
                  <a:gd name="connsiteY604" fmla="*/ 321490 h 2962327"/>
                  <a:gd name="connsiteX605" fmla="*/ 1461631 w 3028217"/>
                  <a:gd name="connsiteY605" fmla="*/ 300535 h 2962327"/>
                  <a:gd name="connsiteX606" fmla="*/ 1412101 w 3028217"/>
                  <a:gd name="connsiteY606" fmla="*/ 280533 h 2962327"/>
                  <a:gd name="connsiteX607" fmla="*/ 1434961 w 3028217"/>
                  <a:gd name="connsiteY607" fmla="*/ 215763 h 2962327"/>
                  <a:gd name="connsiteX608" fmla="*/ 1371143 w 3028217"/>
                  <a:gd name="connsiteY608" fmla="*/ 160518 h 2962327"/>
                  <a:gd name="connsiteX609" fmla="*/ 1331138 w 3028217"/>
                  <a:gd name="connsiteY609" fmla="*/ 162423 h 2962327"/>
                  <a:gd name="connsiteX610" fmla="*/ 1303516 w 3028217"/>
                  <a:gd name="connsiteY610" fmla="*/ 150040 h 2962327"/>
                  <a:gd name="connsiteX611" fmla="*/ 1313993 w 3028217"/>
                  <a:gd name="connsiteY611" fmla="*/ 130038 h 2962327"/>
                  <a:gd name="connsiteX612" fmla="*/ 1313041 w 3028217"/>
                  <a:gd name="connsiteY612" fmla="*/ 121465 h 2962327"/>
                  <a:gd name="connsiteX613" fmla="*/ 1323518 w 3028217"/>
                  <a:gd name="connsiteY613" fmla="*/ 96700 h 2962327"/>
                  <a:gd name="connsiteX614" fmla="*/ 1387336 w 3028217"/>
                  <a:gd name="connsiteY614" fmla="*/ 88128 h 2962327"/>
                  <a:gd name="connsiteX615" fmla="*/ 1394003 w 3028217"/>
                  <a:gd name="connsiteY615" fmla="*/ 68125 h 2962327"/>
                  <a:gd name="connsiteX616" fmla="*/ 1445438 w 3028217"/>
                  <a:gd name="connsiteY616" fmla="*/ 41455 h 2962327"/>
                  <a:gd name="connsiteX617" fmla="*/ 1471104 w 3028217"/>
                  <a:gd name="connsiteY617" fmla="*/ 35589 h 2962327"/>
                  <a:gd name="connsiteX618" fmla="*/ 1469608 w 3028217"/>
                  <a:gd name="connsiteY618" fmla="*/ 35026 h 2962327"/>
                  <a:gd name="connsiteX619" fmla="*/ 1456869 w 3028217"/>
                  <a:gd name="connsiteY619" fmla="*/ 34788 h 2962327"/>
                  <a:gd name="connsiteX620" fmla="*/ 1365429 w 3028217"/>
                  <a:gd name="connsiteY620" fmla="*/ 60505 h 2962327"/>
                  <a:gd name="connsiteX621" fmla="*/ 1208266 w 3028217"/>
                  <a:gd name="connsiteY621" fmla="*/ 122418 h 2962327"/>
                  <a:gd name="connsiteX622" fmla="*/ 1175881 w 3028217"/>
                  <a:gd name="connsiteY622" fmla="*/ 122418 h 2962327"/>
                  <a:gd name="connsiteX623" fmla="*/ 1187311 w 3028217"/>
                  <a:gd name="connsiteY623" fmla="*/ 142420 h 2962327"/>
                  <a:gd name="connsiteX624" fmla="*/ 1180644 w 3028217"/>
                  <a:gd name="connsiteY624" fmla="*/ 149088 h 2962327"/>
                  <a:gd name="connsiteX625" fmla="*/ 1158647 w 3028217"/>
                  <a:gd name="connsiteY625" fmla="*/ 153642 h 2962327"/>
                  <a:gd name="connsiteX626" fmla="*/ 1143520 w 3028217"/>
                  <a:gd name="connsiteY626" fmla="*/ 152466 h 2962327"/>
                  <a:gd name="connsiteX627" fmla="*/ 1148259 w 3028217"/>
                  <a:gd name="connsiteY627" fmla="*/ 153731 h 2962327"/>
                  <a:gd name="connsiteX628" fmla="*/ 1152069 w 3028217"/>
                  <a:gd name="connsiteY628" fmla="*/ 175758 h 2962327"/>
                  <a:gd name="connsiteX629" fmla="*/ 1029196 w 3028217"/>
                  <a:gd name="connsiteY629" fmla="*/ 182425 h 2962327"/>
                  <a:gd name="connsiteX630" fmla="*/ 1006336 w 3028217"/>
                  <a:gd name="connsiteY630" fmla="*/ 148135 h 2962327"/>
                  <a:gd name="connsiteX631" fmla="*/ 995859 w 3028217"/>
                  <a:gd name="connsiteY631" fmla="*/ 134800 h 2962327"/>
                  <a:gd name="connsiteX632" fmla="*/ 987286 w 3028217"/>
                  <a:gd name="connsiteY632" fmla="*/ 114798 h 2962327"/>
                  <a:gd name="connsiteX633" fmla="*/ 1049199 w 3028217"/>
                  <a:gd name="connsiteY633" fmla="*/ 134800 h 2962327"/>
                  <a:gd name="connsiteX634" fmla="*/ 1064439 w 3028217"/>
                  <a:gd name="connsiteY634" fmla="*/ 149088 h 2962327"/>
                  <a:gd name="connsiteX635" fmla="*/ 1095871 w 3028217"/>
                  <a:gd name="connsiteY635" fmla="*/ 149326 h 2962327"/>
                  <a:gd name="connsiteX636" fmla="*/ 1106484 w 3028217"/>
                  <a:gd name="connsiteY636" fmla="*/ 148924 h 2962327"/>
                  <a:gd name="connsiteX637" fmla="*/ 1093014 w 3028217"/>
                  <a:gd name="connsiteY637" fmla="*/ 149088 h 2962327"/>
                  <a:gd name="connsiteX638" fmla="*/ 1062534 w 3028217"/>
                  <a:gd name="connsiteY638" fmla="*/ 131943 h 2962327"/>
                  <a:gd name="connsiteX639" fmla="*/ 1133971 w 3028217"/>
                  <a:gd name="connsiteY639" fmla="*/ 110988 h 2962327"/>
                  <a:gd name="connsiteX640" fmla="*/ 1158736 w 3028217"/>
                  <a:gd name="connsiteY640" fmla="*/ 88128 h 2962327"/>
                  <a:gd name="connsiteX641" fmla="*/ 1173024 w 3028217"/>
                  <a:gd name="connsiteY641" fmla="*/ 73840 h 2962327"/>
                  <a:gd name="connsiteX642" fmla="*/ 1214934 w 3028217"/>
                  <a:gd name="connsiteY642" fmla="*/ 54790 h 2962327"/>
                  <a:gd name="connsiteX643" fmla="*/ 1275894 w 3028217"/>
                  <a:gd name="connsiteY643" fmla="*/ 44313 h 2962327"/>
                  <a:gd name="connsiteX644" fmla="*/ 1211124 w 3028217"/>
                  <a:gd name="connsiteY644" fmla="*/ 51933 h 2962327"/>
                  <a:gd name="connsiteX645" fmla="*/ 1174929 w 3028217"/>
                  <a:gd name="connsiteY645" fmla="*/ 39550 h 2962327"/>
                  <a:gd name="connsiteX646" fmla="*/ 1174929 w 3028217"/>
                  <a:gd name="connsiteY646" fmla="*/ 26215 h 2962327"/>
                  <a:gd name="connsiteX647" fmla="*/ 1400760 w 3028217"/>
                  <a:gd name="connsiteY647" fmla="*/ 96 h 2962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</a:cxnLst>
                <a:rect l="l" t="t" r="r" b="b"/>
                <a:pathLst>
                  <a:path w="3028217" h="2962327">
                    <a:moveTo>
                      <a:pt x="2863236" y="2049564"/>
                    </a:moveTo>
                    <a:cubicBezTo>
                      <a:pt x="2854902" y="2049564"/>
                      <a:pt x="2847996" y="2053612"/>
                      <a:pt x="2844662" y="2065518"/>
                    </a:cubicBezTo>
                    <a:cubicBezTo>
                      <a:pt x="2840852" y="2080758"/>
                      <a:pt x="2821802" y="2104571"/>
                      <a:pt x="2847519" y="2116953"/>
                    </a:cubicBezTo>
                    <a:cubicBezTo>
                      <a:pt x="2878000" y="2131241"/>
                      <a:pt x="2877047" y="2098856"/>
                      <a:pt x="2887525" y="2084568"/>
                    </a:cubicBezTo>
                    <a:cubicBezTo>
                      <a:pt x="2888477" y="2083616"/>
                      <a:pt x="2889430" y="2080758"/>
                      <a:pt x="2890382" y="2078853"/>
                    </a:cubicBezTo>
                    <a:cubicBezTo>
                      <a:pt x="2895144" y="2071233"/>
                      <a:pt x="2896097" y="2064566"/>
                      <a:pt x="2890382" y="2057898"/>
                    </a:cubicBezTo>
                    <a:cubicBezTo>
                      <a:pt x="2881334" y="2053612"/>
                      <a:pt x="2871571" y="2049564"/>
                      <a:pt x="2863236" y="2049564"/>
                    </a:cubicBezTo>
                    <a:close/>
                    <a:moveTo>
                      <a:pt x="2453184" y="1703568"/>
                    </a:moveTo>
                    <a:cubicBezTo>
                      <a:pt x="2446516" y="1700711"/>
                      <a:pt x="2442706" y="1708331"/>
                      <a:pt x="2444611" y="1714046"/>
                    </a:cubicBezTo>
                    <a:cubicBezTo>
                      <a:pt x="2448421" y="1725476"/>
                      <a:pt x="2452231" y="1738811"/>
                      <a:pt x="2467471" y="1740716"/>
                    </a:cubicBezTo>
                    <a:cubicBezTo>
                      <a:pt x="2475091" y="1741668"/>
                      <a:pt x="2480806" y="1736906"/>
                      <a:pt x="2482711" y="1728333"/>
                    </a:cubicBezTo>
                    <a:cubicBezTo>
                      <a:pt x="2473186" y="1720713"/>
                      <a:pt x="2463661" y="1710236"/>
                      <a:pt x="2453184" y="1703568"/>
                    </a:cubicBezTo>
                    <a:close/>
                    <a:moveTo>
                      <a:pt x="802501" y="1583553"/>
                    </a:moveTo>
                    <a:cubicBezTo>
                      <a:pt x="805359" y="1585458"/>
                      <a:pt x="811074" y="1586410"/>
                      <a:pt x="812026" y="1589268"/>
                    </a:cubicBezTo>
                    <a:cubicBezTo>
                      <a:pt x="814884" y="1596888"/>
                      <a:pt x="807264" y="1597840"/>
                      <a:pt x="802501" y="1599745"/>
                    </a:cubicBezTo>
                    <a:cubicBezTo>
                      <a:pt x="797739" y="1601650"/>
                      <a:pt x="792976" y="1598793"/>
                      <a:pt x="792024" y="1594030"/>
                    </a:cubicBezTo>
                    <a:cubicBezTo>
                      <a:pt x="788214" y="1586410"/>
                      <a:pt x="794881" y="1585458"/>
                      <a:pt x="802501" y="1583553"/>
                    </a:cubicBezTo>
                    <a:close/>
                    <a:moveTo>
                      <a:pt x="573901" y="1577838"/>
                    </a:moveTo>
                    <a:cubicBezTo>
                      <a:pt x="581521" y="1579743"/>
                      <a:pt x="588189" y="1582600"/>
                      <a:pt x="592951" y="1589268"/>
                    </a:cubicBezTo>
                    <a:cubicBezTo>
                      <a:pt x="592951" y="1594982"/>
                      <a:pt x="589141" y="1596888"/>
                      <a:pt x="584379" y="1596888"/>
                    </a:cubicBezTo>
                    <a:cubicBezTo>
                      <a:pt x="575806" y="1597840"/>
                      <a:pt x="568186" y="1595935"/>
                      <a:pt x="565329" y="1587363"/>
                    </a:cubicBezTo>
                    <a:cubicBezTo>
                      <a:pt x="562471" y="1580695"/>
                      <a:pt x="568186" y="1576885"/>
                      <a:pt x="573901" y="1577838"/>
                    </a:cubicBezTo>
                    <a:close/>
                    <a:moveTo>
                      <a:pt x="698678" y="1550216"/>
                    </a:moveTo>
                    <a:cubicBezTo>
                      <a:pt x="729158" y="1545453"/>
                      <a:pt x="746303" y="1560693"/>
                      <a:pt x="763448" y="1592126"/>
                    </a:cubicBezTo>
                    <a:cubicBezTo>
                      <a:pt x="731063" y="1576886"/>
                      <a:pt x="706298" y="1611176"/>
                      <a:pt x="678676" y="1592126"/>
                    </a:cubicBezTo>
                    <a:cubicBezTo>
                      <a:pt x="675818" y="1573076"/>
                      <a:pt x="667246" y="1551168"/>
                      <a:pt x="698678" y="1550216"/>
                    </a:cubicBezTo>
                    <a:close/>
                    <a:moveTo>
                      <a:pt x="492939" y="1460681"/>
                    </a:moveTo>
                    <a:cubicBezTo>
                      <a:pt x="518656" y="1456871"/>
                      <a:pt x="541516" y="1464491"/>
                      <a:pt x="562471" y="1479731"/>
                    </a:cubicBezTo>
                    <a:cubicBezTo>
                      <a:pt x="590094" y="1499733"/>
                      <a:pt x="618669" y="1515926"/>
                      <a:pt x="646291" y="1537833"/>
                    </a:cubicBezTo>
                    <a:cubicBezTo>
                      <a:pt x="620574" y="1545453"/>
                      <a:pt x="593904" y="1560693"/>
                      <a:pt x="577711" y="1525451"/>
                    </a:cubicBezTo>
                    <a:cubicBezTo>
                      <a:pt x="567234" y="1503543"/>
                      <a:pt x="541516" y="1503543"/>
                      <a:pt x="527229" y="1487351"/>
                    </a:cubicBezTo>
                    <a:lnTo>
                      <a:pt x="525032" y="1486533"/>
                    </a:lnTo>
                    <a:lnTo>
                      <a:pt x="527229" y="1488303"/>
                    </a:lnTo>
                    <a:cubicBezTo>
                      <a:pt x="502464" y="1486398"/>
                      <a:pt x="475794" y="1465443"/>
                      <a:pt x="451029" y="1494971"/>
                    </a:cubicBezTo>
                    <a:cubicBezTo>
                      <a:pt x="453886" y="1467348"/>
                      <a:pt x="471984" y="1461633"/>
                      <a:pt x="492939" y="1460681"/>
                    </a:cubicBezTo>
                    <a:close/>
                    <a:moveTo>
                      <a:pt x="592475" y="1413889"/>
                    </a:moveTo>
                    <a:cubicBezTo>
                      <a:pt x="594380" y="1414008"/>
                      <a:pt x="596285" y="1414485"/>
                      <a:pt x="596761" y="1414961"/>
                    </a:cubicBezTo>
                    <a:cubicBezTo>
                      <a:pt x="605334" y="1423533"/>
                      <a:pt x="603428" y="1433058"/>
                      <a:pt x="595809" y="1447346"/>
                    </a:cubicBezTo>
                    <a:cubicBezTo>
                      <a:pt x="589141" y="1434011"/>
                      <a:pt x="579616" y="1426391"/>
                      <a:pt x="588189" y="1414961"/>
                    </a:cubicBezTo>
                    <a:cubicBezTo>
                      <a:pt x="588665" y="1414009"/>
                      <a:pt x="590570" y="1413770"/>
                      <a:pt x="592475" y="1413889"/>
                    </a:cubicBezTo>
                    <a:close/>
                    <a:moveTo>
                      <a:pt x="2633206" y="1174931"/>
                    </a:moveTo>
                    <a:cubicBezTo>
                      <a:pt x="2646541" y="1176836"/>
                      <a:pt x="2659876" y="1178741"/>
                      <a:pt x="2673211" y="1180646"/>
                    </a:cubicBezTo>
                    <a:cubicBezTo>
                      <a:pt x="2657018" y="1197791"/>
                      <a:pt x="2645588" y="1186361"/>
                      <a:pt x="2633206" y="1174931"/>
                    </a:cubicBezTo>
                    <a:close/>
                    <a:moveTo>
                      <a:pt x="2477948" y="1095873"/>
                    </a:moveTo>
                    <a:cubicBezTo>
                      <a:pt x="2477948" y="1101588"/>
                      <a:pt x="2478901" y="1106350"/>
                      <a:pt x="2484616" y="1110160"/>
                    </a:cubicBezTo>
                    <a:cubicBezTo>
                      <a:pt x="2478901" y="1119685"/>
                      <a:pt x="2464613" y="1121590"/>
                      <a:pt x="2464613" y="1135878"/>
                    </a:cubicBezTo>
                    <a:cubicBezTo>
                      <a:pt x="2464613" y="1153023"/>
                      <a:pt x="2454136" y="1151118"/>
                      <a:pt x="2444611" y="1144450"/>
                    </a:cubicBezTo>
                    <a:cubicBezTo>
                      <a:pt x="2434133" y="1136830"/>
                      <a:pt x="2413178" y="1133020"/>
                      <a:pt x="2415083" y="1119685"/>
                    </a:cubicBezTo>
                    <a:cubicBezTo>
                      <a:pt x="2417941" y="1101588"/>
                      <a:pt x="2436038" y="1116828"/>
                      <a:pt x="2446516" y="1114923"/>
                    </a:cubicBezTo>
                    <a:cubicBezTo>
                      <a:pt x="2458898" y="1112065"/>
                      <a:pt x="2470329" y="1106350"/>
                      <a:pt x="2477948" y="1095873"/>
                    </a:cubicBezTo>
                    <a:close/>
                    <a:moveTo>
                      <a:pt x="2344599" y="1039676"/>
                    </a:moveTo>
                    <a:cubicBezTo>
                      <a:pt x="2358886" y="1039676"/>
                      <a:pt x="2352219" y="1056821"/>
                      <a:pt x="2355076" y="1066346"/>
                    </a:cubicBezTo>
                    <a:cubicBezTo>
                      <a:pt x="2354124" y="1077776"/>
                      <a:pt x="2356981" y="1093016"/>
                      <a:pt x="2341741" y="1092063"/>
                    </a:cubicBezTo>
                    <a:cubicBezTo>
                      <a:pt x="2328406" y="1091111"/>
                      <a:pt x="2329359" y="1075871"/>
                      <a:pt x="2328406" y="1065393"/>
                    </a:cubicBezTo>
                    <a:cubicBezTo>
                      <a:pt x="2327454" y="1053011"/>
                      <a:pt x="2331264" y="1039676"/>
                      <a:pt x="2344599" y="1039676"/>
                    </a:cubicBezTo>
                    <a:close/>
                    <a:moveTo>
                      <a:pt x="699631" y="966334"/>
                    </a:moveTo>
                    <a:cubicBezTo>
                      <a:pt x="671056" y="960619"/>
                      <a:pt x="648196" y="971096"/>
                      <a:pt x="616764" y="992051"/>
                    </a:cubicBezTo>
                    <a:cubicBezTo>
                      <a:pt x="652959" y="990146"/>
                      <a:pt x="677724" y="983478"/>
                      <a:pt x="699631" y="966334"/>
                    </a:cubicBezTo>
                    <a:close/>
                    <a:moveTo>
                      <a:pt x="2786559" y="938711"/>
                    </a:moveTo>
                    <a:cubicBezTo>
                      <a:pt x="2796084" y="944426"/>
                      <a:pt x="2804656" y="939663"/>
                      <a:pt x="2814181" y="938711"/>
                    </a:cubicBezTo>
                    <a:cubicBezTo>
                      <a:pt x="2814181" y="940616"/>
                      <a:pt x="2814181" y="943473"/>
                      <a:pt x="2814181" y="945378"/>
                    </a:cubicBezTo>
                    <a:cubicBezTo>
                      <a:pt x="2803704" y="949188"/>
                      <a:pt x="2791321" y="959666"/>
                      <a:pt x="2786559" y="938711"/>
                    </a:cubicBezTo>
                    <a:close/>
                    <a:moveTo>
                      <a:pt x="737731" y="935019"/>
                    </a:moveTo>
                    <a:cubicBezTo>
                      <a:pt x="726540" y="936091"/>
                      <a:pt x="714872" y="940139"/>
                      <a:pt x="702489" y="951093"/>
                    </a:cubicBezTo>
                    <a:cubicBezTo>
                      <a:pt x="731064" y="951093"/>
                      <a:pt x="753924" y="958713"/>
                      <a:pt x="770116" y="936805"/>
                    </a:cubicBezTo>
                    <a:cubicBezTo>
                      <a:pt x="759639" y="935853"/>
                      <a:pt x="748923" y="933948"/>
                      <a:pt x="737731" y="935019"/>
                    </a:cubicBezTo>
                    <a:close/>
                    <a:moveTo>
                      <a:pt x="619383" y="880251"/>
                    </a:moveTo>
                    <a:cubicBezTo>
                      <a:pt x="616526" y="879417"/>
                      <a:pt x="612477" y="880608"/>
                      <a:pt x="608191" y="882513"/>
                    </a:cubicBezTo>
                    <a:cubicBezTo>
                      <a:pt x="589141" y="887276"/>
                      <a:pt x="539611" y="951093"/>
                      <a:pt x="541516" y="968238"/>
                    </a:cubicBezTo>
                    <a:cubicBezTo>
                      <a:pt x="543421" y="979668"/>
                      <a:pt x="550089" y="980621"/>
                      <a:pt x="558661" y="975858"/>
                    </a:cubicBezTo>
                    <a:cubicBezTo>
                      <a:pt x="569139" y="970143"/>
                      <a:pt x="576759" y="960618"/>
                      <a:pt x="578664" y="949188"/>
                    </a:cubicBezTo>
                    <a:cubicBezTo>
                      <a:pt x="582474" y="920613"/>
                      <a:pt x="601524" y="904421"/>
                      <a:pt x="623431" y="890133"/>
                    </a:cubicBezTo>
                    <a:cubicBezTo>
                      <a:pt x="623907" y="883942"/>
                      <a:pt x="622241" y="881084"/>
                      <a:pt x="619383" y="880251"/>
                    </a:cubicBezTo>
                    <a:close/>
                    <a:moveTo>
                      <a:pt x="659626" y="872036"/>
                    </a:moveTo>
                    <a:cubicBezTo>
                      <a:pt x="653911" y="870131"/>
                      <a:pt x="645339" y="876798"/>
                      <a:pt x="647244" y="879656"/>
                    </a:cubicBezTo>
                    <a:cubicBezTo>
                      <a:pt x="657721" y="901563"/>
                      <a:pt x="632956" y="928233"/>
                      <a:pt x="657721" y="950141"/>
                    </a:cubicBezTo>
                    <a:cubicBezTo>
                      <a:pt x="667246" y="936806"/>
                      <a:pt x="676771" y="926328"/>
                      <a:pt x="683439" y="913946"/>
                    </a:cubicBezTo>
                    <a:cubicBezTo>
                      <a:pt x="691059" y="897753"/>
                      <a:pt x="704394" y="924423"/>
                      <a:pt x="711061" y="910136"/>
                    </a:cubicBezTo>
                    <a:cubicBezTo>
                      <a:pt x="713919" y="903468"/>
                      <a:pt x="713919" y="896801"/>
                      <a:pt x="709156" y="891086"/>
                    </a:cubicBezTo>
                    <a:cubicBezTo>
                      <a:pt x="696774" y="875846"/>
                      <a:pt x="676771" y="876798"/>
                      <a:pt x="659626" y="872036"/>
                    </a:cubicBezTo>
                    <a:close/>
                    <a:moveTo>
                      <a:pt x="620410" y="803828"/>
                    </a:moveTo>
                    <a:cubicBezTo>
                      <a:pt x="614918" y="803575"/>
                      <a:pt x="609144" y="804646"/>
                      <a:pt x="603429" y="807266"/>
                    </a:cubicBezTo>
                    <a:cubicBezTo>
                      <a:pt x="579616" y="817743"/>
                      <a:pt x="555804" y="830126"/>
                      <a:pt x="532944" y="841556"/>
                    </a:cubicBezTo>
                    <a:cubicBezTo>
                      <a:pt x="530086" y="850128"/>
                      <a:pt x="536754" y="852033"/>
                      <a:pt x="541516" y="855843"/>
                    </a:cubicBezTo>
                    <a:cubicBezTo>
                      <a:pt x="561519" y="852986"/>
                      <a:pt x="579616" y="838698"/>
                      <a:pt x="602476" y="859653"/>
                    </a:cubicBezTo>
                    <a:cubicBezTo>
                      <a:pt x="617716" y="874893"/>
                      <a:pt x="654864" y="853938"/>
                      <a:pt x="652959" y="835841"/>
                    </a:cubicBezTo>
                    <a:cubicBezTo>
                      <a:pt x="650815" y="817267"/>
                      <a:pt x="636885" y="804587"/>
                      <a:pt x="620410" y="803828"/>
                    </a:cubicBezTo>
                    <a:close/>
                    <a:moveTo>
                      <a:pt x="2051228" y="690108"/>
                    </a:moveTo>
                    <a:cubicBezTo>
                      <a:pt x="2066468" y="695823"/>
                      <a:pt x="2079803" y="697728"/>
                      <a:pt x="2074088" y="722493"/>
                    </a:cubicBezTo>
                    <a:cubicBezTo>
                      <a:pt x="2066468" y="753925"/>
                      <a:pt x="2053133" y="773928"/>
                      <a:pt x="2021701" y="782500"/>
                    </a:cubicBezTo>
                    <a:cubicBezTo>
                      <a:pt x="2009318" y="785358"/>
                      <a:pt x="1997888" y="785358"/>
                      <a:pt x="2000746" y="772023"/>
                    </a:cubicBezTo>
                    <a:cubicBezTo>
                      <a:pt x="2006461" y="745353"/>
                      <a:pt x="2008366" y="714873"/>
                      <a:pt x="2036941" y="698680"/>
                    </a:cubicBezTo>
                    <a:cubicBezTo>
                      <a:pt x="2040751" y="694870"/>
                      <a:pt x="2045513" y="692965"/>
                      <a:pt x="2051228" y="690108"/>
                    </a:cubicBezTo>
                    <a:close/>
                    <a:moveTo>
                      <a:pt x="2111236" y="608669"/>
                    </a:moveTo>
                    <a:cubicBezTo>
                      <a:pt x="2115046" y="609621"/>
                      <a:pt x="2116951" y="613431"/>
                      <a:pt x="2113141" y="623433"/>
                    </a:cubicBezTo>
                    <a:cubicBezTo>
                      <a:pt x="2113141" y="624385"/>
                      <a:pt x="2112189" y="625338"/>
                      <a:pt x="2111236" y="626290"/>
                    </a:cubicBezTo>
                    <a:cubicBezTo>
                      <a:pt x="2147431" y="643435"/>
                      <a:pt x="2126476" y="692013"/>
                      <a:pt x="2159814" y="711063"/>
                    </a:cubicBezTo>
                    <a:cubicBezTo>
                      <a:pt x="2178864" y="721540"/>
                      <a:pt x="2174101" y="752020"/>
                      <a:pt x="2199819" y="758688"/>
                    </a:cubicBezTo>
                    <a:cubicBezTo>
                      <a:pt x="2206486" y="760593"/>
                      <a:pt x="2189341" y="798693"/>
                      <a:pt x="2176959" y="800598"/>
                    </a:cubicBezTo>
                    <a:cubicBezTo>
                      <a:pt x="2149336" y="805360"/>
                      <a:pt x="2120761" y="810123"/>
                      <a:pt x="2092186" y="814885"/>
                    </a:cubicBezTo>
                    <a:cubicBezTo>
                      <a:pt x="2089329" y="799645"/>
                      <a:pt x="2128381" y="789168"/>
                      <a:pt x="2092186" y="777738"/>
                    </a:cubicBezTo>
                    <a:cubicBezTo>
                      <a:pt x="2098854" y="765355"/>
                      <a:pt x="2098854" y="749163"/>
                      <a:pt x="2111236" y="740590"/>
                    </a:cubicBezTo>
                    <a:cubicBezTo>
                      <a:pt x="2127429" y="729160"/>
                      <a:pt x="2118856" y="712015"/>
                      <a:pt x="2110284" y="710110"/>
                    </a:cubicBezTo>
                    <a:cubicBezTo>
                      <a:pt x="2086471" y="705348"/>
                      <a:pt x="2087424" y="682488"/>
                      <a:pt x="2076946" y="669153"/>
                    </a:cubicBezTo>
                    <a:cubicBezTo>
                      <a:pt x="2062659" y="651055"/>
                      <a:pt x="2076946" y="617718"/>
                      <a:pt x="2097901" y="611050"/>
                    </a:cubicBezTo>
                    <a:cubicBezTo>
                      <a:pt x="2101711" y="609621"/>
                      <a:pt x="2107426" y="607716"/>
                      <a:pt x="2111236" y="608669"/>
                    </a:cubicBezTo>
                    <a:close/>
                    <a:moveTo>
                      <a:pt x="927279" y="479605"/>
                    </a:moveTo>
                    <a:cubicBezTo>
                      <a:pt x="932041" y="477700"/>
                      <a:pt x="935851" y="480558"/>
                      <a:pt x="933946" y="486273"/>
                    </a:cubicBezTo>
                    <a:cubicBezTo>
                      <a:pt x="932041" y="490083"/>
                      <a:pt x="929184" y="492941"/>
                      <a:pt x="929184" y="493893"/>
                    </a:cubicBezTo>
                    <a:cubicBezTo>
                      <a:pt x="919659" y="493893"/>
                      <a:pt x="917754" y="491035"/>
                      <a:pt x="919659" y="488178"/>
                    </a:cubicBezTo>
                    <a:cubicBezTo>
                      <a:pt x="921564" y="484368"/>
                      <a:pt x="924421" y="480558"/>
                      <a:pt x="927279" y="479605"/>
                    </a:cubicBezTo>
                    <a:close/>
                    <a:moveTo>
                      <a:pt x="1938089" y="417931"/>
                    </a:moveTo>
                    <a:cubicBezTo>
                      <a:pt x="1948537" y="420431"/>
                      <a:pt x="1955503" y="431504"/>
                      <a:pt x="1959789" y="441505"/>
                    </a:cubicBezTo>
                    <a:cubicBezTo>
                      <a:pt x="1967409" y="457698"/>
                      <a:pt x="1952169" y="461508"/>
                      <a:pt x="1940739" y="466270"/>
                    </a:cubicBezTo>
                    <a:cubicBezTo>
                      <a:pt x="1909306" y="478653"/>
                      <a:pt x="1880731" y="501513"/>
                      <a:pt x="1842631" y="480558"/>
                    </a:cubicBezTo>
                    <a:cubicBezTo>
                      <a:pt x="1829296" y="472938"/>
                      <a:pt x="1832154" y="467223"/>
                      <a:pt x="1832154" y="458650"/>
                    </a:cubicBezTo>
                    <a:cubicBezTo>
                      <a:pt x="1828344" y="450078"/>
                      <a:pt x="1835964" y="442458"/>
                      <a:pt x="1833106" y="431980"/>
                    </a:cubicBezTo>
                    <a:cubicBezTo>
                      <a:pt x="1828344" y="420550"/>
                      <a:pt x="1835011" y="416740"/>
                      <a:pt x="1845489" y="423408"/>
                    </a:cubicBezTo>
                    <a:cubicBezTo>
                      <a:pt x="1847394" y="430075"/>
                      <a:pt x="1849299" y="439600"/>
                      <a:pt x="1857871" y="432933"/>
                    </a:cubicBezTo>
                    <a:cubicBezTo>
                      <a:pt x="1878826" y="418645"/>
                      <a:pt x="1903591" y="426265"/>
                      <a:pt x="1926451" y="418645"/>
                    </a:cubicBezTo>
                    <a:cubicBezTo>
                      <a:pt x="1930737" y="417216"/>
                      <a:pt x="1934607" y="417097"/>
                      <a:pt x="1938089" y="417931"/>
                    </a:cubicBezTo>
                    <a:close/>
                    <a:moveTo>
                      <a:pt x="904419" y="389118"/>
                    </a:moveTo>
                    <a:cubicBezTo>
                      <a:pt x="915849" y="404358"/>
                      <a:pt x="928231" y="418646"/>
                      <a:pt x="938709" y="433886"/>
                    </a:cubicBezTo>
                    <a:cubicBezTo>
                      <a:pt x="940614" y="436743"/>
                      <a:pt x="940614" y="441505"/>
                      <a:pt x="942519" y="446268"/>
                    </a:cubicBezTo>
                    <a:cubicBezTo>
                      <a:pt x="938709" y="447221"/>
                      <a:pt x="932041" y="450078"/>
                      <a:pt x="931089" y="449125"/>
                    </a:cubicBezTo>
                    <a:cubicBezTo>
                      <a:pt x="912991" y="426266"/>
                      <a:pt x="896799" y="440553"/>
                      <a:pt x="878701" y="449125"/>
                    </a:cubicBezTo>
                    <a:cubicBezTo>
                      <a:pt x="871081" y="452936"/>
                      <a:pt x="863461" y="446268"/>
                      <a:pt x="856794" y="443411"/>
                    </a:cubicBezTo>
                    <a:cubicBezTo>
                      <a:pt x="835839" y="424361"/>
                      <a:pt x="864414" y="422455"/>
                      <a:pt x="867271" y="412930"/>
                    </a:cubicBezTo>
                    <a:cubicBezTo>
                      <a:pt x="878701" y="402453"/>
                      <a:pt x="887274" y="388166"/>
                      <a:pt x="904419" y="389118"/>
                    </a:cubicBezTo>
                    <a:close/>
                    <a:moveTo>
                      <a:pt x="1062534" y="340541"/>
                    </a:moveTo>
                    <a:cubicBezTo>
                      <a:pt x="1073011" y="340541"/>
                      <a:pt x="1082536" y="340541"/>
                      <a:pt x="1083489" y="353876"/>
                    </a:cubicBezTo>
                    <a:cubicBezTo>
                      <a:pt x="1073964" y="356733"/>
                      <a:pt x="1066344" y="373878"/>
                      <a:pt x="1053961" y="360543"/>
                    </a:cubicBezTo>
                    <a:cubicBezTo>
                      <a:pt x="1045389" y="351018"/>
                      <a:pt x="1054914" y="345303"/>
                      <a:pt x="1062534" y="340541"/>
                    </a:cubicBezTo>
                    <a:close/>
                    <a:moveTo>
                      <a:pt x="2471113" y="336025"/>
                    </a:moveTo>
                    <a:cubicBezTo>
                      <a:pt x="2489315" y="339763"/>
                      <a:pt x="2505689" y="355066"/>
                      <a:pt x="2521763" y="370068"/>
                    </a:cubicBezTo>
                    <a:cubicBezTo>
                      <a:pt x="2652256" y="491988"/>
                      <a:pt x="2764651" y="627243"/>
                      <a:pt x="2848471" y="785358"/>
                    </a:cubicBezTo>
                    <a:cubicBezTo>
                      <a:pt x="2875141" y="835841"/>
                      <a:pt x="2898953" y="887276"/>
                      <a:pt x="2920861" y="940616"/>
                    </a:cubicBezTo>
                    <a:cubicBezTo>
                      <a:pt x="2925623" y="952046"/>
                      <a:pt x="2938006" y="963476"/>
                      <a:pt x="2926576" y="977763"/>
                    </a:cubicBezTo>
                    <a:cubicBezTo>
                      <a:pt x="2893238" y="978716"/>
                      <a:pt x="2872283" y="955856"/>
                      <a:pt x="2847518" y="938711"/>
                    </a:cubicBezTo>
                    <a:cubicBezTo>
                      <a:pt x="2844661" y="919661"/>
                      <a:pt x="2858948" y="906326"/>
                      <a:pt x="2864663" y="890133"/>
                    </a:cubicBezTo>
                    <a:cubicBezTo>
                      <a:pt x="2846566" y="892991"/>
                      <a:pt x="2829421" y="903468"/>
                      <a:pt x="2810371" y="908231"/>
                    </a:cubicBezTo>
                    <a:cubicBezTo>
                      <a:pt x="2792273" y="911088"/>
                      <a:pt x="2774176" y="912041"/>
                      <a:pt x="2757031" y="904421"/>
                    </a:cubicBezTo>
                    <a:cubicBezTo>
                      <a:pt x="2741791" y="897753"/>
                      <a:pt x="2733218" y="902516"/>
                      <a:pt x="2728456" y="916803"/>
                    </a:cubicBezTo>
                    <a:cubicBezTo>
                      <a:pt x="2724646" y="935853"/>
                      <a:pt x="2713216" y="952998"/>
                      <a:pt x="2707501" y="971096"/>
                    </a:cubicBezTo>
                    <a:cubicBezTo>
                      <a:pt x="2702738" y="984431"/>
                      <a:pt x="2699881" y="997766"/>
                      <a:pt x="2706548" y="1011101"/>
                    </a:cubicBezTo>
                    <a:cubicBezTo>
                      <a:pt x="2712263" y="1021578"/>
                      <a:pt x="2722741" y="1031103"/>
                      <a:pt x="2712263" y="1044438"/>
                    </a:cubicBezTo>
                    <a:cubicBezTo>
                      <a:pt x="2722979" y="1032294"/>
                      <a:pt x="2735302" y="1023900"/>
                      <a:pt x="2750438" y="1026892"/>
                    </a:cubicBezTo>
                    <a:lnTo>
                      <a:pt x="2757317" y="1029909"/>
                    </a:lnTo>
                    <a:lnTo>
                      <a:pt x="2760842" y="1028246"/>
                    </a:lnTo>
                    <a:cubicBezTo>
                      <a:pt x="2768462" y="1021578"/>
                      <a:pt x="2775130" y="1013006"/>
                      <a:pt x="2785607" y="1010148"/>
                    </a:cubicBezTo>
                    <a:cubicBezTo>
                      <a:pt x="2791798" y="1008243"/>
                      <a:pt x="2798228" y="1006814"/>
                      <a:pt x="2804538" y="1006457"/>
                    </a:cubicBezTo>
                    <a:cubicBezTo>
                      <a:pt x="2810848" y="1006100"/>
                      <a:pt x="2817040" y="1006814"/>
                      <a:pt x="2822755" y="1009196"/>
                    </a:cubicBezTo>
                    <a:cubicBezTo>
                      <a:pt x="2859902" y="1023483"/>
                      <a:pt x="2898955" y="1027293"/>
                      <a:pt x="2938959" y="1031103"/>
                    </a:cubicBezTo>
                    <a:cubicBezTo>
                      <a:pt x="2955152" y="1033008"/>
                      <a:pt x="2957057" y="1047296"/>
                      <a:pt x="2959915" y="1058726"/>
                    </a:cubicBezTo>
                    <a:cubicBezTo>
                      <a:pt x="2990394" y="1159691"/>
                      <a:pt x="3010397" y="1262561"/>
                      <a:pt x="3021827" y="1368288"/>
                    </a:cubicBezTo>
                    <a:cubicBezTo>
                      <a:pt x="3029447" y="1433058"/>
                      <a:pt x="3025637" y="1497828"/>
                      <a:pt x="3027542" y="1562598"/>
                    </a:cubicBezTo>
                    <a:cubicBezTo>
                      <a:pt x="3027542" y="1573076"/>
                      <a:pt x="3031352" y="1585458"/>
                      <a:pt x="3020874" y="1594983"/>
                    </a:cubicBezTo>
                    <a:cubicBezTo>
                      <a:pt x="2992299" y="1573076"/>
                      <a:pt x="2963724" y="1551168"/>
                      <a:pt x="2958009" y="1512116"/>
                    </a:cubicBezTo>
                    <a:cubicBezTo>
                      <a:pt x="2954199" y="1483541"/>
                      <a:pt x="2933244" y="1467348"/>
                      <a:pt x="2918005" y="1446393"/>
                    </a:cubicBezTo>
                    <a:cubicBezTo>
                      <a:pt x="2898955" y="1421628"/>
                      <a:pt x="2888477" y="1390196"/>
                      <a:pt x="2860855" y="1371146"/>
                    </a:cubicBezTo>
                    <a:cubicBezTo>
                      <a:pt x="2846567" y="1368288"/>
                      <a:pt x="2836089" y="1359716"/>
                      <a:pt x="2831327" y="1343523"/>
                    </a:cubicBezTo>
                    <a:cubicBezTo>
                      <a:pt x="2835137" y="1360668"/>
                      <a:pt x="2849424" y="1368288"/>
                      <a:pt x="2856092" y="1380671"/>
                    </a:cubicBezTo>
                    <a:cubicBezTo>
                      <a:pt x="2882762" y="1424486"/>
                      <a:pt x="2896097" y="1474968"/>
                      <a:pt x="2930387" y="1514021"/>
                    </a:cubicBezTo>
                    <a:cubicBezTo>
                      <a:pt x="2938007" y="1522593"/>
                      <a:pt x="2938959" y="1534976"/>
                      <a:pt x="2939912" y="1546406"/>
                    </a:cubicBezTo>
                    <a:cubicBezTo>
                      <a:pt x="2941817" y="1566408"/>
                      <a:pt x="2950390" y="1582601"/>
                      <a:pt x="2962772" y="1597841"/>
                    </a:cubicBezTo>
                    <a:cubicBezTo>
                      <a:pt x="2983727" y="1622606"/>
                      <a:pt x="2993252" y="1652133"/>
                      <a:pt x="2999919" y="1683566"/>
                    </a:cubicBezTo>
                    <a:cubicBezTo>
                      <a:pt x="3023732" y="1698806"/>
                      <a:pt x="3015159" y="1721666"/>
                      <a:pt x="3012302" y="1740716"/>
                    </a:cubicBezTo>
                    <a:cubicBezTo>
                      <a:pt x="2988490" y="1885496"/>
                      <a:pt x="2951342" y="2026466"/>
                      <a:pt x="2886572" y="2158864"/>
                    </a:cubicBezTo>
                    <a:cubicBezTo>
                      <a:pt x="2872284" y="2188391"/>
                      <a:pt x="2858949" y="2218871"/>
                      <a:pt x="2841805" y="2246493"/>
                    </a:cubicBezTo>
                    <a:cubicBezTo>
                      <a:pt x="2837042" y="2255066"/>
                      <a:pt x="2835137" y="2266496"/>
                      <a:pt x="2821802" y="2266496"/>
                    </a:cubicBezTo>
                    <a:cubicBezTo>
                      <a:pt x="2812277" y="2260781"/>
                      <a:pt x="2812277" y="2249351"/>
                      <a:pt x="2808467" y="2240778"/>
                    </a:cubicBezTo>
                    <a:cubicBezTo>
                      <a:pt x="2794180" y="2222681"/>
                      <a:pt x="2796084" y="2198868"/>
                      <a:pt x="2785607" y="2172198"/>
                    </a:cubicBezTo>
                    <a:cubicBezTo>
                      <a:pt x="2795132" y="2196011"/>
                      <a:pt x="2791322" y="2217918"/>
                      <a:pt x="2805609" y="2234111"/>
                    </a:cubicBezTo>
                    <a:cubicBezTo>
                      <a:pt x="2812277" y="2246493"/>
                      <a:pt x="2811324" y="2261733"/>
                      <a:pt x="2821802" y="2273164"/>
                    </a:cubicBezTo>
                    <a:cubicBezTo>
                      <a:pt x="2795132" y="2339839"/>
                      <a:pt x="2750364" y="2394131"/>
                      <a:pt x="2708455" y="2451281"/>
                    </a:cubicBezTo>
                    <a:cubicBezTo>
                      <a:pt x="2661782" y="2514146"/>
                      <a:pt x="2606537" y="2568439"/>
                      <a:pt x="2551292" y="2622731"/>
                    </a:cubicBezTo>
                    <a:cubicBezTo>
                      <a:pt x="2527480" y="2646543"/>
                      <a:pt x="2502714" y="2666546"/>
                      <a:pt x="2476997" y="2687501"/>
                    </a:cubicBezTo>
                    <a:cubicBezTo>
                      <a:pt x="2465567" y="2677976"/>
                      <a:pt x="2476997" y="2661783"/>
                      <a:pt x="2463662" y="2655116"/>
                    </a:cubicBezTo>
                    <a:cubicBezTo>
                      <a:pt x="2469377" y="2608443"/>
                      <a:pt x="2446517" y="2570343"/>
                      <a:pt x="2425562" y="2533196"/>
                    </a:cubicBezTo>
                    <a:cubicBezTo>
                      <a:pt x="2392224" y="2475093"/>
                      <a:pt x="2414132" y="2424611"/>
                      <a:pt x="2439849" y="2375081"/>
                    </a:cubicBezTo>
                    <a:cubicBezTo>
                      <a:pt x="2453184" y="2349364"/>
                      <a:pt x="2458899" y="2330314"/>
                      <a:pt x="2449374" y="2301739"/>
                    </a:cubicBezTo>
                    <a:cubicBezTo>
                      <a:pt x="2439849" y="2272211"/>
                      <a:pt x="2442707" y="2240778"/>
                      <a:pt x="2430324" y="2210298"/>
                    </a:cubicBezTo>
                    <a:cubicBezTo>
                      <a:pt x="2420799" y="2187439"/>
                      <a:pt x="2416989" y="2160768"/>
                      <a:pt x="2396987" y="2144576"/>
                    </a:cubicBezTo>
                    <a:cubicBezTo>
                      <a:pt x="2352219" y="2107428"/>
                      <a:pt x="2357934" y="2060756"/>
                      <a:pt x="2370317" y="2012178"/>
                    </a:cubicBezTo>
                    <a:cubicBezTo>
                      <a:pt x="2372222" y="2005511"/>
                      <a:pt x="2374127" y="1998843"/>
                      <a:pt x="2374127" y="1992176"/>
                    </a:cubicBezTo>
                    <a:cubicBezTo>
                      <a:pt x="2376984" y="1954076"/>
                      <a:pt x="2356982" y="1935978"/>
                      <a:pt x="2319834" y="1944551"/>
                    </a:cubicBezTo>
                    <a:cubicBezTo>
                      <a:pt x="2303642" y="1948361"/>
                      <a:pt x="2292212" y="1948361"/>
                      <a:pt x="2282687" y="1931216"/>
                    </a:cubicBezTo>
                    <a:cubicBezTo>
                      <a:pt x="2263637" y="1897878"/>
                      <a:pt x="2235062" y="1889306"/>
                      <a:pt x="2200772" y="1905498"/>
                    </a:cubicBezTo>
                    <a:cubicBezTo>
                      <a:pt x="2186484" y="1912166"/>
                      <a:pt x="2171244" y="1918833"/>
                      <a:pt x="2157909" y="1926453"/>
                    </a:cubicBezTo>
                    <a:cubicBezTo>
                      <a:pt x="2140764" y="1935978"/>
                      <a:pt x="2124572" y="1938836"/>
                      <a:pt x="2106474" y="1931216"/>
                    </a:cubicBezTo>
                    <a:cubicBezTo>
                      <a:pt x="2083614" y="1921691"/>
                      <a:pt x="2059802" y="1925501"/>
                      <a:pt x="2040752" y="1937883"/>
                    </a:cubicBezTo>
                    <a:cubicBezTo>
                      <a:pt x="2012177" y="1956933"/>
                      <a:pt x="1991222" y="1941693"/>
                      <a:pt x="1974077" y="1924548"/>
                    </a:cubicBezTo>
                    <a:cubicBezTo>
                      <a:pt x="1956932" y="1907403"/>
                      <a:pt x="1938834" y="1892163"/>
                      <a:pt x="1919784" y="1877876"/>
                    </a:cubicBezTo>
                    <a:cubicBezTo>
                      <a:pt x="1909307" y="1870256"/>
                      <a:pt x="1899782" y="1861683"/>
                      <a:pt x="1896924" y="1849301"/>
                    </a:cubicBezTo>
                    <a:cubicBezTo>
                      <a:pt x="1889304" y="1812153"/>
                      <a:pt x="1862634" y="1789293"/>
                      <a:pt x="1839774" y="1762623"/>
                    </a:cubicBezTo>
                    <a:cubicBezTo>
                      <a:pt x="1827392" y="1748336"/>
                      <a:pt x="1815962" y="1694043"/>
                      <a:pt x="1822629" y="1676898"/>
                    </a:cubicBezTo>
                    <a:cubicBezTo>
                      <a:pt x="1840727" y="1632131"/>
                      <a:pt x="1846442" y="1585458"/>
                      <a:pt x="1829297" y="1537833"/>
                    </a:cubicBezTo>
                    <a:cubicBezTo>
                      <a:pt x="1826439" y="1530213"/>
                      <a:pt x="1823582" y="1522593"/>
                      <a:pt x="1828344" y="1514973"/>
                    </a:cubicBezTo>
                    <a:cubicBezTo>
                      <a:pt x="1854062" y="1466396"/>
                      <a:pt x="1875017" y="1416866"/>
                      <a:pt x="1909307" y="1373051"/>
                    </a:cubicBezTo>
                    <a:cubicBezTo>
                      <a:pt x="1915022" y="1366383"/>
                      <a:pt x="1923594" y="1365431"/>
                      <a:pt x="1929309" y="1361621"/>
                    </a:cubicBezTo>
                    <a:cubicBezTo>
                      <a:pt x="1954074" y="1345428"/>
                      <a:pt x="1976934" y="1330188"/>
                      <a:pt x="1977887" y="1293041"/>
                    </a:cubicBezTo>
                    <a:cubicBezTo>
                      <a:pt x="1978839" y="1267323"/>
                      <a:pt x="1992174" y="1239701"/>
                      <a:pt x="2019797" y="1227318"/>
                    </a:cubicBezTo>
                    <a:cubicBezTo>
                      <a:pt x="2040752" y="1217793"/>
                      <a:pt x="2050277" y="1201601"/>
                      <a:pt x="2051229" y="1178741"/>
                    </a:cubicBezTo>
                    <a:cubicBezTo>
                      <a:pt x="2058849" y="1162548"/>
                      <a:pt x="2071232" y="1167311"/>
                      <a:pt x="2083614" y="1172073"/>
                    </a:cubicBezTo>
                    <a:cubicBezTo>
                      <a:pt x="2111237" y="1181598"/>
                      <a:pt x="2136002" y="1178741"/>
                      <a:pt x="2161719" y="1162548"/>
                    </a:cubicBezTo>
                    <a:cubicBezTo>
                      <a:pt x="2193152" y="1142546"/>
                      <a:pt x="2229347" y="1134926"/>
                      <a:pt x="2266494" y="1136831"/>
                    </a:cubicBezTo>
                    <a:cubicBezTo>
                      <a:pt x="2288402" y="1137783"/>
                      <a:pt x="2310309" y="1137783"/>
                      <a:pt x="2331264" y="1133021"/>
                    </a:cubicBezTo>
                    <a:cubicBezTo>
                      <a:pt x="2370317" y="1123496"/>
                      <a:pt x="2397939" y="1138736"/>
                      <a:pt x="2387462" y="1197791"/>
                    </a:cubicBezTo>
                    <a:cubicBezTo>
                      <a:pt x="2384604" y="1213983"/>
                      <a:pt x="2384604" y="1228271"/>
                      <a:pt x="2400797" y="1229223"/>
                    </a:cubicBezTo>
                    <a:cubicBezTo>
                      <a:pt x="2447469" y="1231128"/>
                      <a:pt x="2477949" y="1266371"/>
                      <a:pt x="2517002" y="1283516"/>
                    </a:cubicBezTo>
                    <a:cubicBezTo>
                      <a:pt x="2538909" y="1293041"/>
                      <a:pt x="2550339" y="1296851"/>
                      <a:pt x="2556055" y="1266371"/>
                    </a:cubicBezTo>
                    <a:cubicBezTo>
                      <a:pt x="2561769" y="1236843"/>
                      <a:pt x="2589392" y="1227318"/>
                      <a:pt x="2617967" y="1241606"/>
                    </a:cubicBezTo>
                    <a:cubicBezTo>
                      <a:pt x="2644637" y="1254941"/>
                      <a:pt x="2673212" y="1262561"/>
                      <a:pt x="2701787" y="1271133"/>
                    </a:cubicBezTo>
                    <a:cubicBezTo>
                      <a:pt x="2743697" y="1283516"/>
                      <a:pt x="2782749" y="1259703"/>
                      <a:pt x="2823707" y="1270181"/>
                    </a:cubicBezTo>
                    <a:cubicBezTo>
                      <a:pt x="2833232" y="1272086"/>
                      <a:pt x="2840852" y="1262561"/>
                      <a:pt x="2842757" y="1253988"/>
                    </a:cubicBezTo>
                    <a:cubicBezTo>
                      <a:pt x="2847519" y="1233033"/>
                      <a:pt x="2856092" y="1212078"/>
                      <a:pt x="2857997" y="1191123"/>
                    </a:cubicBezTo>
                    <a:cubicBezTo>
                      <a:pt x="2861807" y="1157786"/>
                      <a:pt x="2857044" y="1154928"/>
                      <a:pt x="2824659" y="1163501"/>
                    </a:cubicBezTo>
                    <a:cubicBezTo>
                      <a:pt x="2807514" y="1168263"/>
                      <a:pt x="2793227" y="1167311"/>
                      <a:pt x="2781797" y="1153023"/>
                    </a:cubicBezTo>
                    <a:lnTo>
                      <a:pt x="2778142" y="1149005"/>
                    </a:lnTo>
                    <a:lnTo>
                      <a:pt x="2758579" y="1157637"/>
                    </a:lnTo>
                    <a:cubicBezTo>
                      <a:pt x="2730182" y="1164691"/>
                      <a:pt x="2706072" y="1153261"/>
                      <a:pt x="2684641" y="1122543"/>
                    </a:cubicBezTo>
                    <a:cubicBezTo>
                      <a:pt x="2676068" y="1110161"/>
                      <a:pt x="2672258" y="1095873"/>
                      <a:pt x="2664638" y="1083491"/>
                    </a:cubicBezTo>
                    <a:cubicBezTo>
                      <a:pt x="2658923" y="1073966"/>
                      <a:pt x="2664638" y="1054916"/>
                      <a:pt x="2646541" y="1054916"/>
                    </a:cubicBezTo>
                    <a:cubicBezTo>
                      <a:pt x="2631301" y="1055868"/>
                      <a:pt x="2616061" y="1061583"/>
                      <a:pt x="2610346" y="1080633"/>
                    </a:cubicBezTo>
                    <a:lnTo>
                      <a:pt x="2609202" y="1082346"/>
                    </a:lnTo>
                    <a:lnTo>
                      <a:pt x="2613204" y="1086348"/>
                    </a:lnTo>
                    <a:cubicBezTo>
                      <a:pt x="2619871" y="1093968"/>
                      <a:pt x="2626539" y="1101588"/>
                      <a:pt x="2632254" y="1108255"/>
                    </a:cubicBezTo>
                    <a:cubicBezTo>
                      <a:pt x="2619871" y="1117780"/>
                      <a:pt x="2617014" y="1133020"/>
                      <a:pt x="2609394" y="1145403"/>
                    </a:cubicBezTo>
                    <a:cubicBezTo>
                      <a:pt x="2602726" y="1154928"/>
                      <a:pt x="2586534" y="1142545"/>
                      <a:pt x="2584629" y="1132068"/>
                    </a:cubicBezTo>
                    <a:cubicBezTo>
                      <a:pt x="2581771" y="1117780"/>
                      <a:pt x="2574151" y="1106350"/>
                      <a:pt x="2566055" y="1095397"/>
                    </a:cubicBezTo>
                    <a:lnTo>
                      <a:pt x="2558490" y="1083461"/>
                    </a:lnTo>
                    <a:lnTo>
                      <a:pt x="2545576" y="1071108"/>
                    </a:lnTo>
                    <a:cubicBezTo>
                      <a:pt x="2541766" y="1068251"/>
                      <a:pt x="2537003" y="1065393"/>
                      <a:pt x="2536051" y="1061583"/>
                    </a:cubicBezTo>
                    <a:cubicBezTo>
                      <a:pt x="2522716" y="1003481"/>
                      <a:pt x="2462708" y="991098"/>
                      <a:pt x="2429371" y="952046"/>
                    </a:cubicBezTo>
                    <a:cubicBezTo>
                      <a:pt x="2426513" y="949188"/>
                      <a:pt x="2421751" y="947283"/>
                      <a:pt x="2417941" y="944426"/>
                    </a:cubicBezTo>
                    <a:cubicBezTo>
                      <a:pt x="2416036" y="943473"/>
                      <a:pt x="2413178" y="943473"/>
                      <a:pt x="2407463" y="947283"/>
                    </a:cubicBezTo>
                    <a:cubicBezTo>
                      <a:pt x="2425561" y="973001"/>
                      <a:pt x="2440801" y="998718"/>
                      <a:pt x="2469376" y="1014911"/>
                    </a:cubicBezTo>
                    <a:cubicBezTo>
                      <a:pt x="2483663" y="1023483"/>
                      <a:pt x="2500808" y="1028246"/>
                      <a:pt x="2509381" y="1044438"/>
                    </a:cubicBezTo>
                    <a:cubicBezTo>
                      <a:pt x="2510333" y="1049201"/>
                      <a:pt x="2508428" y="1053963"/>
                      <a:pt x="2504618" y="1057773"/>
                    </a:cubicBezTo>
                    <a:cubicBezTo>
                      <a:pt x="2500808" y="1066346"/>
                      <a:pt x="2479853" y="1059678"/>
                      <a:pt x="2488426" y="1077776"/>
                    </a:cubicBezTo>
                    <a:cubicBezTo>
                      <a:pt x="2485568" y="1082538"/>
                      <a:pt x="2481758" y="1084443"/>
                      <a:pt x="2476996" y="1084443"/>
                    </a:cubicBezTo>
                    <a:cubicBezTo>
                      <a:pt x="2437943" y="1050153"/>
                      <a:pt x="2385556" y="1032056"/>
                      <a:pt x="2356028" y="985383"/>
                    </a:cubicBezTo>
                    <a:cubicBezTo>
                      <a:pt x="2346503" y="970143"/>
                      <a:pt x="2333168" y="968238"/>
                      <a:pt x="2317928" y="978716"/>
                    </a:cubicBezTo>
                    <a:cubicBezTo>
                      <a:pt x="2310308" y="984431"/>
                      <a:pt x="2301736" y="994908"/>
                      <a:pt x="2295068" y="993003"/>
                    </a:cubicBezTo>
                    <a:cubicBezTo>
                      <a:pt x="2237918" y="978716"/>
                      <a:pt x="2232203" y="1040628"/>
                      <a:pt x="2196008" y="1057773"/>
                    </a:cubicBezTo>
                    <a:cubicBezTo>
                      <a:pt x="2185531" y="1062536"/>
                      <a:pt x="2183626" y="1075871"/>
                      <a:pt x="2181721" y="1087301"/>
                    </a:cubicBezTo>
                    <a:cubicBezTo>
                      <a:pt x="2172196" y="1130163"/>
                      <a:pt x="2149336" y="1152071"/>
                      <a:pt x="2105521" y="1157786"/>
                    </a:cubicBezTo>
                    <a:cubicBezTo>
                      <a:pt x="2088376" y="1159691"/>
                      <a:pt x="2069326" y="1179693"/>
                      <a:pt x="2053133" y="1155881"/>
                    </a:cubicBezTo>
                    <a:cubicBezTo>
                      <a:pt x="2052181" y="1145403"/>
                      <a:pt x="2048371" y="1137783"/>
                      <a:pt x="2036941" y="1136831"/>
                    </a:cubicBezTo>
                    <a:cubicBezTo>
                      <a:pt x="2026463" y="1135878"/>
                      <a:pt x="2010271" y="1148261"/>
                      <a:pt x="2008366" y="1131116"/>
                    </a:cubicBezTo>
                    <a:cubicBezTo>
                      <a:pt x="2005508" y="1113018"/>
                      <a:pt x="1993126" y="1094921"/>
                      <a:pt x="2001698" y="1074918"/>
                    </a:cubicBezTo>
                    <a:cubicBezTo>
                      <a:pt x="2011223" y="1051106"/>
                      <a:pt x="2015986" y="1027293"/>
                      <a:pt x="2008366" y="1001576"/>
                    </a:cubicBezTo>
                    <a:cubicBezTo>
                      <a:pt x="2002651" y="979668"/>
                      <a:pt x="2021701" y="978716"/>
                      <a:pt x="2035988" y="977763"/>
                    </a:cubicBezTo>
                    <a:cubicBezTo>
                      <a:pt x="2059801" y="974906"/>
                      <a:pt x="2083613" y="981573"/>
                      <a:pt x="2107426" y="983478"/>
                    </a:cubicBezTo>
                    <a:cubicBezTo>
                      <a:pt x="2120761" y="984431"/>
                      <a:pt x="2139811" y="992051"/>
                      <a:pt x="2148383" y="975858"/>
                    </a:cubicBezTo>
                    <a:cubicBezTo>
                      <a:pt x="2157908" y="956808"/>
                      <a:pt x="2162671" y="934901"/>
                      <a:pt x="2150288" y="913946"/>
                    </a:cubicBezTo>
                    <a:cubicBezTo>
                      <a:pt x="2140763" y="897753"/>
                      <a:pt x="2131238" y="882513"/>
                      <a:pt x="2112188" y="876798"/>
                    </a:cubicBezTo>
                    <a:cubicBezTo>
                      <a:pt x="2105521" y="874893"/>
                      <a:pt x="2094091" y="873941"/>
                      <a:pt x="2096948" y="862511"/>
                    </a:cubicBezTo>
                    <a:cubicBezTo>
                      <a:pt x="2098853" y="852033"/>
                      <a:pt x="2109331" y="852033"/>
                      <a:pt x="2118856" y="849176"/>
                    </a:cubicBezTo>
                    <a:cubicBezTo>
                      <a:pt x="2149336" y="838698"/>
                      <a:pt x="2177911" y="830126"/>
                      <a:pt x="2206486" y="810123"/>
                    </a:cubicBezTo>
                    <a:cubicBezTo>
                      <a:pt x="2241728" y="785358"/>
                      <a:pt x="2258873" y="735828"/>
                      <a:pt x="2308403" y="731066"/>
                    </a:cubicBezTo>
                    <a:cubicBezTo>
                      <a:pt x="2322691" y="729161"/>
                      <a:pt x="2323643" y="718683"/>
                      <a:pt x="2321738" y="708206"/>
                    </a:cubicBezTo>
                    <a:cubicBezTo>
                      <a:pt x="2319833" y="698681"/>
                      <a:pt x="2314118" y="689156"/>
                      <a:pt x="2311261" y="679631"/>
                    </a:cubicBezTo>
                    <a:cubicBezTo>
                      <a:pt x="2307451" y="666296"/>
                      <a:pt x="2305546" y="652008"/>
                      <a:pt x="2320786" y="643436"/>
                    </a:cubicBezTo>
                    <a:cubicBezTo>
                      <a:pt x="2326501" y="640578"/>
                      <a:pt x="2334121" y="632958"/>
                      <a:pt x="2338883" y="638673"/>
                    </a:cubicBezTo>
                    <a:cubicBezTo>
                      <a:pt x="2346503" y="649151"/>
                      <a:pt x="2353171" y="662486"/>
                      <a:pt x="2343646" y="675821"/>
                    </a:cubicBezTo>
                    <a:cubicBezTo>
                      <a:pt x="2337931" y="685346"/>
                      <a:pt x="2342693" y="692966"/>
                      <a:pt x="2348408" y="699633"/>
                    </a:cubicBezTo>
                    <a:cubicBezTo>
                      <a:pt x="2356028" y="708206"/>
                      <a:pt x="2364601" y="711063"/>
                      <a:pt x="2376031" y="706301"/>
                    </a:cubicBezTo>
                    <a:cubicBezTo>
                      <a:pt x="2378888" y="705348"/>
                      <a:pt x="2381746" y="704396"/>
                      <a:pt x="2385556" y="704396"/>
                    </a:cubicBezTo>
                    <a:cubicBezTo>
                      <a:pt x="2409368" y="712968"/>
                      <a:pt x="2432228" y="712016"/>
                      <a:pt x="2454136" y="698681"/>
                    </a:cubicBezTo>
                    <a:cubicBezTo>
                      <a:pt x="2460803" y="694871"/>
                      <a:pt x="2469376" y="692966"/>
                      <a:pt x="2476996" y="692013"/>
                    </a:cubicBezTo>
                    <a:cubicBezTo>
                      <a:pt x="2517001" y="689156"/>
                      <a:pt x="2517001" y="689156"/>
                      <a:pt x="2517953" y="648198"/>
                    </a:cubicBezTo>
                    <a:cubicBezTo>
                      <a:pt x="2525573" y="626291"/>
                      <a:pt x="2540813" y="618671"/>
                      <a:pt x="2563673" y="626291"/>
                    </a:cubicBezTo>
                    <a:cubicBezTo>
                      <a:pt x="2558911" y="610098"/>
                      <a:pt x="2545576" y="599621"/>
                      <a:pt x="2554148" y="585333"/>
                    </a:cubicBezTo>
                    <a:lnTo>
                      <a:pt x="2572928" y="573708"/>
                    </a:lnTo>
                    <a:lnTo>
                      <a:pt x="2586098" y="571735"/>
                    </a:lnTo>
                    <a:lnTo>
                      <a:pt x="2586726" y="571671"/>
                    </a:lnTo>
                    <a:cubicBezTo>
                      <a:pt x="2599630" y="572653"/>
                      <a:pt x="2613203" y="578189"/>
                      <a:pt x="2624633" y="568188"/>
                    </a:cubicBezTo>
                    <a:cubicBezTo>
                      <a:pt x="2626538" y="566283"/>
                      <a:pt x="2628443" y="565331"/>
                      <a:pt x="2630348" y="563426"/>
                    </a:cubicBezTo>
                    <a:cubicBezTo>
                      <a:pt x="2634158" y="561521"/>
                      <a:pt x="2634158" y="568188"/>
                      <a:pt x="2633206" y="563426"/>
                    </a:cubicBezTo>
                    <a:cubicBezTo>
                      <a:pt x="2632253" y="557711"/>
                      <a:pt x="2629396" y="564378"/>
                      <a:pt x="2626538" y="563426"/>
                    </a:cubicBezTo>
                    <a:cubicBezTo>
                      <a:pt x="2615584" y="567236"/>
                      <a:pt x="2604392" y="569141"/>
                      <a:pt x="2593082" y="570689"/>
                    </a:cubicBezTo>
                    <a:lnTo>
                      <a:pt x="2586098" y="571735"/>
                    </a:lnTo>
                    <a:lnTo>
                      <a:pt x="2574151" y="572951"/>
                    </a:lnTo>
                    <a:lnTo>
                      <a:pt x="2572928" y="573708"/>
                    </a:lnTo>
                    <a:lnTo>
                      <a:pt x="2558911" y="575808"/>
                    </a:lnTo>
                    <a:cubicBezTo>
                      <a:pt x="2533193" y="580571"/>
                      <a:pt x="2516048" y="563426"/>
                      <a:pt x="2506523" y="541518"/>
                    </a:cubicBezTo>
                    <a:cubicBezTo>
                      <a:pt x="2496998" y="519611"/>
                      <a:pt x="2487473" y="498656"/>
                      <a:pt x="2512238" y="480558"/>
                    </a:cubicBezTo>
                    <a:cubicBezTo>
                      <a:pt x="2520811" y="474843"/>
                      <a:pt x="2527478" y="467223"/>
                      <a:pt x="2533193" y="458651"/>
                    </a:cubicBezTo>
                    <a:cubicBezTo>
                      <a:pt x="2537003" y="452936"/>
                      <a:pt x="2541766" y="446268"/>
                      <a:pt x="2534146" y="440553"/>
                    </a:cubicBezTo>
                    <a:cubicBezTo>
                      <a:pt x="2526526" y="434838"/>
                      <a:pt x="2515096" y="437696"/>
                      <a:pt x="2513191" y="445316"/>
                    </a:cubicBezTo>
                    <a:cubicBezTo>
                      <a:pt x="2506523" y="474843"/>
                      <a:pt x="2482711" y="489131"/>
                      <a:pt x="2464613" y="509133"/>
                    </a:cubicBezTo>
                    <a:cubicBezTo>
                      <a:pt x="2452231" y="523421"/>
                      <a:pt x="2455088" y="538661"/>
                      <a:pt x="2467471" y="551996"/>
                    </a:cubicBezTo>
                    <a:cubicBezTo>
                      <a:pt x="2481758" y="567236"/>
                      <a:pt x="2481758" y="582476"/>
                      <a:pt x="2468423" y="597716"/>
                    </a:cubicBezTo>
                    <a:cubicBezTo>
                      <a:pt x="2457946" y="610098"/>
                      <a:pt x="2455088" y="623433"/>
                      <a:pt x="2453183" y="638673"/>
                    </a:cubicBezTo>
                    <a:cubicBezTo>
                      <a:pt x="2451278" y="657723"/>
                      <a:pt x="2442706" y="671058"/>
                      <a:pt x="2423656" y="676773"/>
                    </a:cubicBezTo>
                    <a:cubicBezTo>
                      <a:pt x="2413178" y="682488"/>
                      <a:pt x="2402701" y="690108"/>
                      <a:pt x="2389366" y="683441"/>
                    </a:cubicBezTo>
                    <a:cubicBezTo>
                      <a:pt x="2381746" y="676773"/>
                      <a:pt x="2376983" y="670106"/>
                      <a:pt x="2383651" y="659628"/>
                    </a:cubicBezTo>
                    <a:cubicBezTo>
                      <a:pt x="2377936" y="649151"/>
                      <a:pt x="2372221" y="638673"/>
                      <a:pt x="2367458" y="627243"/>
                    </a:cubicBezTo>
                    <a:cubicBezTo>
                      <a:pt x="2348408" y="585333"/>
                      <a:pt x="2348408" y="584381"/>
                      <a:pt x="2308403" y="612003"/>
                    </a:cubicBezTo>
                    <a:cubicBezTo>
                      <a:pt x="2273161" y="616766"/>
                      <a:pt x="2265541" y="608193"/>
                      <a:pt x="2270303" y="571046"/>
                    </a:cubicBezTo>
                    <a:cubicBezTo>
                      <a:pt x="2271256" y="560568"/>
                      <a:pt x="2287448" y="545328"/>
                      <a:pt x="2260778" y="543423"/>
                    </a:cubicBezTo>
                    <a:cubicBezTo>
                      <a:pt x="2255063" y="542471"/>
                      <a:pt x="2255063" y="530088"/>
                      <a:pt x="2259826" y="522468"/>
                    </a:cubicBezTo>
                    <a:cubicBezTo>
                      <a:pt x="2313166" y="486273"/>
                      <a:pt x="2361743" y="445316"/>
                      <a:pt x="2390318" y="385308"/>
                    </a:cubicBezTo>
                    <a:cubicBezTo>
                      <a:pt x="2396986" y="372926"/>
                      <a:pt x="2403653" y="362448"/>
                      <a:pt x="2416988" y="357686"/>
                    </a:cubicBezTo>
                    <a:cubicBezTo>
                      <a:pt x="2416988" y="355781"/>
                      <a:pt x="2416988" y="353876"/>
                      <a:pt x="2417941" y="351971"/>
                    </a:cubicBezTo>
                    <a:cubicBezTo>
                      <a:pt x="2419846" y="352923"/>
                      <a:pt x="2423656" y="354828"/>
                      <a:pt x="2424608" y="353876"/>
                    </a:cubicBezTo>
                    <a:cubicBezTo>
                      <a:pt x="2434371" y="344351"/>
                      <a:pt x="2443539" y="338934"/>
                      <a:pt x="2452245" y="336582"/>
                    </a:cubicBezTo>
                    <a:cubicBezTo>
                      <a:pt x="2458775" y="334818"/>
                      <a:pt x="2465045" y="334779"/>
                      <a:pt x="2471113" y="336025"/>
                    </a:cubicBezTo>
                    <a:close/>
                    <a:moveTo>
                      <a:pt x="761544" y="194808"/>
                    </a:moveTo>
                    <a:cubicBezTo>
                      <a:pt x="773926" y="196713"/>
                      <a:pt x="774879" y="206238"/>
                      <a:pt x="773926" y="216716"/>
                    </a:cubicBezTo>
                    <a:cubicBezTo>
                      <a:pt x="755829" y="237671"/>
                      <a:pt x="760591" y="257673"/>
                      <a:pt x="773926" y="278628"/>
                    </a:cubicBezTo>
                    <a:cubicBezTo>
                      <a:pt x="748209" y="302441"/>
                      <a:pt x="720586" y="315776"/>
                      <a:pt x="687249" y="293868"/>
                    </a:cubicBezTo>
                    <a:cubicBezTo>
                      <a:pt x="682486" y="291011"/>
                      <a:pt x="675819" y="292916"/>
                      <a:pt x="671056" y="292916"/>
                    </a:cubicBezTo>
                    <a:cubicBezTo>
                      <a:pt x="660579" y="294821"/>
                      <a:pt x="650101" y="296726"/>
                      <a:pt x="640576" y="298631"/>
                    </a:cubicBezTo>
                    <a:cubicBezTo>
                      <a:pt x="627241" y="300536"/>
                      <a:pt x="613906" y="302441"/>
                      <a:pt x="603429" y="291011"/>
                    </a:cubicBezTo>
                    <a:cubicBezTo>
                      <a:pt x="636766" y="258626"/>
                      <a:pt x="678676" y="239576"/>
                      <a:pt x="715824" y="211953"/>
                    </a:cubicBezTo>
                    <a:cubicBezTo>
                      <a:pt x="719634" y="209096"/>
                      <a:pt x="724396" y="211953"/>
                      <a:pt x="727254" y="215763"/>
                    </a:cubicBezTo>
                    <a:cubicBezTo>
                      <a:pt x="746304" y="220526"/>
                      <a:pt x="741541" y="187188"/>
                      <a:pt x="761544" y="194808"/>
                    </a:cubicBezTo>
                    <a:close/>
                    <a:moveTo>
                      <a:pt x="873343" y="184331"/>
                    </a:moveTo>
                    <a:cubicBezTo>
                      <a:pt x="879653" y="185283"/>
                      <a:pt x="886320" y="188617"/>
                      <a:pt x="891083" y="191951"/>
                    </a:cubicBezTo>
                    <a:cubicBezTo>
                      <a:pt x="904418" y="200523"/>
                      <a:pt x="892988" y="209096"/>
                      <a:pt x="888226" y="217668"/>
                    </a:cubicBezTo>
                    <a:lnTo>
                      <a:pt x="879241" y="234820"/>
                    </a:lnTo>
                    <a:lnTo>
                      <a:pt x="895370" y="235036"/>
                    </a:lnTo>
                    <a:cubicBezTo>
                      <a:pt x="907514" y="238206"/>
                      <a:pt x="906800" y="249815"/>
                      <a:pt x="899656" y="266246"/>
                    </a:cubicBezTo>
                    <a:cubicBezTo>
                      <a:pt x="894893" y="277676"/>
                      <a:pt x="884416" y="289106"/>
                      <a:pt x="892988" y="303393"/>
                    </a:cubicBezTo>
                    <a:cubicBezTo>
                      <a:pt x="897751" y="310061"/>
                      <a:pt x="901561" y="309108"/>
                      <a:pt x="905371" y="303393"/>
                    </a:cubicBezTo>
                    <a:cubicBezTo>
                      <a:pt x="923468" y="307203"/>
                      <a:pt x="923468" y="307203"/>
                      <a:pt x="915848" y="337683"/>
                    </a:cubicBezTo>
                    <a:cubicBezTo>
                      <a:pt x="926326" y="330063"/>
                      <a:pt x="936803" y="329111"/>
                      <a:pt x="946328" y="324348"/>
                    </a:cubicBezTo>
                    <a:lnTo>
                      <a:pt x="973409" y="303804"/>
                    </a:lnTo>
                    <a:lnTo>
                      <a:pt x="975260" y="292796"/>
                    </a:lnTo>
                    <a:cubicBezTo>
                      <a:pt x="974903" y="288629"/>
                      <a:pt x="972522" y="284819"/>
                      <a:pt x="965378" y="281485"/>
                    </a:cubicBezTo>
                    <a:cubicBezTo>
                      <a:pt x="944423" y="270055"/>
                      <a:pt x="942518" y="249100"/>
                      <a:pt x="962521" y="233860"/>
                    </a:cubicBezTo>
                    <a:cubicBezTo>
                      <a:pt x="977761" y="221478"/>
                      <a:pt x="993953" y="208143"/>
                      <a:pt x="1013956" y="203380"/>
                    </a:cubicBezTo>
                    <a:cubicBezTo>
                      <a:pt x="1018718" y="201475"/>
                      <a:pt x="1023481" y="200046"/>
                      <a:pt x="1028243" y="200165"/>
                    </a:cubicBezTo>
                    <a:cubicBezTo>
                      <a:pt x="1033006" y="200284"/>
                      <a:pt x="1037768" y="201951"/>
                      <a:pt x="1042531" y="206238"/>
                    </a:cubicBezTo>
                    <a:cubicBezTo>
                      <a:pt x="1037768" y="220525"/>
                      <a:pt x="1018718" y="221478"/>
                      <a:pt x="1016813" y="234813"/>
                    </a:cubicBezTo>
                    <a:cubicBezTo>
                      <a:pt x="1029196" y="212905"/>
                      <a:pt x="1052056" y="208143"/>
                      <a:pt x="1075868" y="204333"/>
                    </a:cubicBezTo>
                    <a:cubicBezTo>
                      <a:pt x="1082536" y="204333"/>
                      <a:pt x="1089203" y="204333"/>
                      <a:pt x="1095871" y="204333"/>
                    </a:cubicBezTo>
                    <a:cubicBezTo>
                      <a:pt x="1106348" y="211953"/>
                      <a:pt x="1099681" y="223383"/>
                      <a:pt x="1099681" y="232908"/>
                    </a:cubicBezTo>
                    <a:cubicBezTo>
                      <a:pt x="1112063" y="235765"/>
                      <a:pt x="1123493" y="229098"/>
                      <a:pt x="1133971" y="231003"/>
                    </a:cubicBezTo>
                    <a:cubicBezTo>
                      <a:pt x="1140638" y="231003"/>
                      <a:pt x="1146353" y="233860"/>
                      <a:pt x="1151116" y="238623"/>
                    </a:cubicBezTo>
                    <a:cubicBezTo>
                      <a:pt x="1162546" y="262435"/>
                      <a:pt x="1192073" y="265293"/>
                      <a:pt x="1205408" y="287200"/>
                    </a:cubicBezTo>
                    <a:cubicBezTo>
                      <a:pt x="1219696" y="305298"/>
                      <a:pt x="1210171" y="320538"/>
                      <a:pt x="1198741" y="334825"/>
                    </a:cubicBezTo>
                    <a:cubicBezTo>
                      <a:pt x="1205408" y="359590"/>
                      <a:pt x="1234936" y="358638"/>
                      <a:pt x="1248271" y="377688"/>
                    </a:cubicBezTo>
                    <a:cubicBezTo>
                      <a:pt x="1257796" y="391023"/>
                      <a:pt x="1257796" y="393880"/>
                      <a:pt x="1246366" y="402453"/>
                    </a:cubicBezTo>
                    <a:cubicBezTo>
                      <a:pt x="1226363" y="415788"/>
                      <a:pt x="1207313" y="445315"/>
                      <a:pt x="1187311" y="402453"/>
                    </a:cubicBezTo>
                    <a:cubicBezTo>
                      <a:pt x="1184453" y="396738"/>
                      <a:pt x="1176833" y="390070"/>
                      <a:pt x="1171118" y="396738"/>
                    </a:cubicBezTo>
                    <a:cubicBezTo>
                      <a:pt x="1161593" y="407215"/>
                      <a:pt x="1163498" y="418645"/>
                      <a:pt x="1171118" y="431028"/>
                    </a:cubicBezTo>
                    <a:cubicBezTo>
                      <a:pt x="1186358" y="457698"/>
                      <a:pt x="1180643" y="471033"/>
                      <a:pt x="1151116" y="479605"/>
                    </a:cubicBezTo>
                    <a:cubicBezTo>
                      <a:pt x="1147306" y="475795"/>
                      <a:pt x="1141591" y="474843"/>
                      <a:pt x="1136828" y="476748"/>
                    </a:cubicBezTo>
                    <a:cubicBezTo>
                      <a:pt x="1132066" y="478653"/>
                      <a:pt x="1134923" y="483415"/>
                      <a:pt x="1136828" y="487225"/>
                    </a:cubicBezTo>
                    <a:cubicBezTo>
                      <a:pt x="1135876" y="500560"/>
                      <a:pt x="1128256" y="503418"/>
                      <a:pt x="1118731" y="497703"/>
                    </a:cubicBezTo>
                    <a:cubicBezTo>
                      <a:pt x="1098728" y="487225"/>
                      <a:pt x="1074916" y="482463"/>
                      <a:pt x="1066343" y="455793"/>
                    </a:cubicBezTo>
                    <a:cubicBezTo>
                      <a:pt x="1058723" y="432933"/>
                      <a:pt x="1039673" y="427218"/>
                      <a:pt x="1016813" y="433885"/>
                    </a:cubicBezTo>
                    <a:cubicBezTo>
                      <a:pt x="1008241" y="436743"/>
                      <a:pt x="999668" y="438648"/>
                      <a:pt x="996811" y="428170"/>
                    </a:cubicBezTo>
                    <a:cubicBezTo>
                      <a:pt x="993001" y="415788"/>
                      <a:pt x="1007288" y="411025"/>
                      <a:pt x="1013003" y="411978"/>
                    </a:cubicBezTo>
                    <a:cubicBezTo>
                      <a:pt x="1055866" y="420550"/>
                      <a:pt x="1078726" y="386260"/>
                      <a:pt x="1109206" y="369115"/>
                    </a:cubicBezTo>
                    <a:cubicBezTo>
                      <a:pt x="1117778" y="343398"/>
                      <a:pt x="1089203" y="330063"/>
                      <a:pt x="1089203" y="307203"/>
                    </a:cubicBezTo>
                    <a:cubicBezTo>
                      <a:pt x="1085393" y="301488"/>
                      <a:pt x="1081583" y="296725"/>
                      <a:pt x="1077773" y="291010"/>
                    </a:cubicBezTo>
                    <a:cubicBezTo>
                      <a:pt x="1057771" y="307203"/>
                      <a:pt x="1036816" y="290058"/>
                      <a:pt x="1016813" y="292915"/>
                    </a:cubicBezTo>
                    <a:cubicBezTo>
                      <a:pt x="1012050" y="293391"/>
                      <a:pt x="1008717" y="294106"/>
                      <a:pt x="1007169" y="296011"/>
                    </a:cubicBezTo>
                    <a:lnTo>
                      <a:pt x="1007866" y="302667"/>
                    </a:lnTo>
                    <a:lnTo>
                      <a:pt x="1009193" y="303393"/>
                    </a:lnTo>
                    <a:cubicBezTo>
                      <a:pt x="1013003" y="324348"/>
                      <a:pt x="986333" y="363401"/>
                      <a:pt x="962521" y="370068"/>
                    </a:cubicBezTo>
                    <a:cubicBezTo>
                      <a:pt x="943471" y="375783"/>
                      <a:pt x="924421" y="377688"/>
                      <a:pt x="905371" y="371973"/>
                    </a:cubicBezTo>
                    <a:cubicBezTo>
                      <a:pt x="896798" y="389118"/>
                      <a:pt x="879653" y="396738"/>
                      <a:pt x="868223" y="410073"/>
                    </a:cubicBezTo>
                    <a:cubicBezTo>
                      <a:pt x="859651" y="419598"/>
                      <a:pt x="849173" y="424361"/>
                      <a:pt x="836791" y="426266"/>
                    </a:cubicBezTo>
                    <a:cubicBezTo>
                      <a:pt x="830123" y="425313"/>
                      <a:pt x="820598" y="421503"/>
                      <a:pt x="816788" y="424361"/>
                    </a:cubicBezTo>
                    <a:cubicBezTo>
                      <a:pt x="772973" y="455793"/>
                      <a:pt x="714871" y="464366"/>
                      <a:pt x="677723" y="507228"/>
                    </a:cubicBezTo>
                    <a:cubicBezTo>
                      <a:pt x="667246" y="519611"/>
                      <a:pt x="646291" y="531993"/>
                      <a:pt x="668198" y="553901"/>
                    </a:cubicBezTo>
                    <a:cubicBezTo>
                      <a:pt x="672961" y="558663"/>
                      <a:pt x="665341" y="574856"/>
                      <a:pt x="662483" y="586286"/>
                    </a:cubicBezTo>
                    <a:cubicBezTo>
                      <a:pt x="685343" y="585333"/>
                      <a:pt x="702488" y="596763"/>
                      <a:pt x="716776" y="612956"/>
                    </a:cubicBezTo>
                    <a:cubicBezTo>
                      <a:pt x="731063" y="630101"/>
                      <a:pt x="747256" y="644388"/>
                      <a:pt x="771068" y="645341"/>
                    </a:cubicBezTo>
                    <a:cubicBezTo>
                      <a:pt x="789166" y="646293"/>
                      <a:pt x="788213" y="653913"/>
                      <a:pt x="782498" y="667248"/>
                    </a:cubicBezTo>
                    <a:cubicBezTo>
                      <a:pt x="774878" y="685346"/>
                      <a:pt x="766306" y="702491"/>
                      <a:pt x="772973" y="726303"/>
                    </a:cubicBezTo>
                    <a:cubicBezTo>
                      <a:pt x="779641" y="752973"/>
                      <a:pt x="789166" y="747258"/>
                      <a:pt x="805358" y="736781"/>
                    </a:cubicBezTo>
                    <a:cubicBezTo>
                      <a:pt x="823456" y="725351"/>
                      <a:pt x="826313" y="706301"/>
                      <a:pt x="828218" y="689156"/>
                    </a:cubicBezTo>
                    <a:cubicBezTo>
                      <a:pt x="831076" y="669153"/>
                      <a:pt x="841553" y="660581"/>
                      <a:pt x="858698" y="652961"/>
                    </a:cubicBezTo>
                    <a:cubicBezTo>
                      <a:pt x="901561" y="638673"/>
                      <a:pt x="911086" y="619623"/>
                      <a:pt x="901561" y="573903"/>
                    </a:cubicBezTo>
                    <a:cubicBezTo>
                      <a:pt x="900608" y="569141"/>
                      <a:pt x="899656" y="563426"/>
                      <a:pt x="904418" y="561521"/>
                    </a:cubicBezTo>
                    <a:cubicBezTo>
                      <a:pt x="937756" y="550091"/>
                      <a:pt x="937756" y="514848"/>
                      <a:pt x="953948" y="491988"/>
                    </a:cubicBezTo>
                    <a:cubicBezTo>
                      <a:pt x="957758" y="486273"/>
                      <a:pt x="961568" y="480558"/>
                      <a:pt x="968236" y="478653"/>
                    </a:cubicBezTo>
                    <a:cubicBezTo>
                      <a:pt x="991096" y="471986"/>
                      <a:pt x="1037768" y="491036"/>
                      <a:pt x="1049198" y="512943"/>
                    </a:cubicBezTo>
                    <a:cubicBezTo>
                      <a:pt x="1061581" y="517706"/>
                      <a:pt x="1074916" y="522468"/>
                      <a:pt x="1063486" y="539613"/>
                    </a:cubicBezTo>
                    <a:cubicBezTo>
                      <a:pt x="1048246" y="555806"/>
                      <a:pt x="1052056" y="572951"/>
                      <a:pt x="1067296" y="583428"/>
                    </a:cubicBezTo>
                    <a:cubicBezTo>
                      <a:pt x="1084441" y="593906"/>
                      <a:pt x="1099681" y="578666"/>
                      <a:pt x="1112063" y="568188"/>
                    </a:cubicBezTo>
                    <a:cubicBezTo>
                      <a:pt x="1139686" y="545328"/>
                      <a:pt x="1138733" y="544376"/>
                      <a:pt x="1146353" y="580571"/>
                    </a:cubicBezTo>
                    <a:cubicBezTo>
                      <a:pt x="1149211" y="592953"/>
                      <a:pt x="1154926" y="606288"/>
                      <a:pt x="1151116" y="616766"/>
                    </a:cubicBezTo>
                    <a:cubicBezTo>
                      <a:pt x="1138733" y="656771"/>
                      <a:pt x="1163498" y="672011"/>
                      <a:pt x="1193026" y="684393"/>
                    </a:cubicBezTo>
                    <a:cubicBezTo>
                      <a:pt x="1193026" y="693918"/>
                      <a:pt x="1188501" y="696537"/>
                      <a:pt x="1182905" y="697847"/>
                    </a:cubicBezTo>
                    <a:lnTo>
                      <a:pt x="1179024" y="699159"/>
                    </a:lnTo>
                    <a:lnTo>
                      <a:pt x="1177845" y="699023"/>
                    </a:lnTo>
                    <a:cubicBezTo>
                      <a:pt x="1174214" y="699455"/>
                      <a:pt x="1170404" y="700824"/>
                      <a:pt x="1166356" y="703443"/>
                    </a:cubicBezTo>
                    <a:lnTo>
                      <a:pt x="1179024" y="699159"/>
                    </a:lnTo>
                    <a:lnTo>
                      <a:pt x="1188263" y="700229"/>
                    </a:lnTo>
                    <a:cubicBezTo>
                      <a:pt x="1194931" y="702491"/>
                      <a:pt x="1201122" y="707253"/>
                      <a:pt x="1207313" y="712016"/>
                    </a:cubicBezTo>
                    <a:cubicBezTo>
                      <a:pt x="1210647" y="727732"/>
                      <a:pt x="1209694" y="741781"/>
                      <a:pt x="1205051" y="754402"/>
                    </a:cubicBezTo>
                    <a:lnTo>
                      <a:pt x="1180854" y="787924"/>
                    </a:lnTo>
                    <a:lnTo>
                      <a:pt x="1187073" y="807504"/>
                    </a:lnTo>
                    <a:cubicBezTo>
                      <a:pt x="1190883" y="812504"/>
                      <a:pt x="1196836" y="815362"/>
                      <a:pt x="1206361" y="814886"/>
                    </a:cubicBezTo>
                    <a:cubicBezTo>
                      <a:pt x="1214934" y="814886"/>
                      <a:pt x="1223506" y="816791"/>
                      <a:pt x="1213981" y="828221"/>
                    </a:cubicBezTo>
                    <a:cubicBezTo>
                      <a:pt x="1208266" y="850128"/>
                      <a:pt x="1205409" y="874893"/>
                      <a:pt x="1172071" y="862511"/>
                    </a:cubicBezTo>
                    <a:cubicBezTo>
                      <a:pt x="1153021" y="859653"/>
                      <a:pt x="1123494" y="872036"/>
                      <a:pt x="1115874" y="854891"/>
                    </a:cubicBezTo>
                    <a:cubicBezTo>
                      <a:pt x="1109206" y="839651"/>
                      <a:pt x="1133971" y="821553"/>
                      <a:pt x="1148259" y="807266"/>
                    </a:cubicBezTo>
                    <a:cubicBezTo>
                      <a:pt x="1157784" y="799646"/>
                      <a:pt x="1159689" y="785358"/>
                      <a:pt x="1173024" y="780596"/>
                    </a:cubicBezTo>
                    <a:lnTo>
                      <a:pt x="1173125" y="780684"/>
                    </a:lnTo>
                    <a:lnTo>
                      <a:pt x="1174333" y="770475"/>
                    </a:lnTo>
                    <a:cubicBezTo>
                      <a:pt x="1173023" y="767975"/>
                      <a:pt x="1169689" y="766784"/>
                      <a:pt x="1163498" y="767261"/>
                    </a:cubicBezTo>
                    <a:cubicBezTo>
                      <a:pt x="1147306" y="769166"/>
                      <a:pt x="1137781" y="780596"/>
                      <a:pt x="1124446" y="787263"/>
                    </a:cubicBezTo>
                    <a:cubicBezTo>
                      <a:pt x="1097776" y="793931"/>
                      <a:pt x="1070153" y="791073"/>
                      <a:pt x="1043483" y="789168"/>
                    </a:cubicBezTo>
                    <a:cubicBezTo>
                      <a:pt x="1026338" y="788216"/>
                      <a:pt x="1010146" y="786311"/>
                      <a:pt x="993953" y="794883"/>
                    </a:cubicBezTo>
                    <a:cubicBezTo>
                      <a:pt x="987286" y="810123"/>
                      <a:pt x="971093" y="808218"/>
                      <a:pt x="959663" y="814886"/>
                    </a:cubicBezTo>
                    <a:cubicBezTo>
                      <a:pt x="951091" y="825363"/>
                      <a:pt x="939661" y="831078"/>
                      <a:pt x="929183" y="839651"/>
                    </a:cubicBezTo>
                    <a:lnTo>
                      <a:pt x="925100" y="843462"/>
                    </a:lnTo>
                    <a:lnTo>
                      <a:pt x="915848" y="851081"/>
                    </a:lnTo>
                    <a:cubicBezTo>
                      <a:pt x="915848" y="851081"/>
                      <a:pt x="912991" y="851081"/>
                      <a:pt x="912991" y="851081"/>
                    </a:cubicBezTo>
                    <a:cubicBezTo>
                      <a:pt x="912991" y="851081"/>
                      <a:pt x="914896" y="852986"/>
                      <a:pt x="914896" y="852986"/>
                    </a:cubicBezTo>
                    <a:lnTo>
                      <a:pt x="925100" y="843462"/>
                    </a:lnTo>
                    <a:lnTo>
                      <a:pt x="932041" y="837746"/>
                    </a:lnTo>
                    <a:cubicBezTo>
                      <a:pt x="942518" y="824411"/>
                      <a:pt x="959663" y="826316"/>
                      <a:pt x="972998" y="820601"/>
                    </a:cubicBezTo>
                    <a:cubicBezTo>
                      <a:pt x="979666" y="818696"/>
                      <a:pt x="986333" y="814886"/>
                      <a:pt x="992048" y="814886"/>
                    </a:cubicBezTo>
                    <a:cubicBezTo>
                      <a:pt x="1003478" y="813933"/>
                      <a:pt x="1017766" y="809171"/>
                      <a:pt x="1023481" y="819648"/>
                    </a:cubicBezTo>
                    <a:cubicBezTo>
                      <a:pt x="1032053" y="834888"/>
                      <a:pt x="1013003" y="835841"/>
                      <a:pt x="1005383" y="842508"/>
                    </a:cubicBezTo>
                    <a:cubicBezTo>
                      <a:pt x="1003478" y="844413"/>
                      <a:pt x="1005383" y="851081"/>
                      <a:pt x="1006336" y="854891"/>
                    </a:cubicBezTo>
                    <a:cubicBezTo>
                      <a:pt x="997763" y="866321"/>
                      <a:pt x="1011098" y="877751"/>
                      <a:pt x="1005383" y="889181"/>
                    </a:cubicBezTo>
                    <a:cubicBezTo>
                      <a:pt x="1001573" y="899658"/>
                      <a:pt x="992048" y="903468"/>
                      <a:pt x="984428" y="910136"/>
                    </a:cubicBezTo>
                    <a:cubicBezTo>
                      <a:pt x="974903" y="918708"/>
                      <a:pt x="961568" y="909183"/>
                      <a:pt x="952043" y="916803"/>
                    </a:cubicBezTo>
                    <a:cubicBezTo>
                      <a:pt x="937756" y="931091"/>
                      <a:pt x="916801" y="932043"/>
                      <a:pt x="899656" y="938711"/>
                    </a:cubicBezTo>
                    <a:cubicBezTo>
                      <a:pt x="876796" y="947283"/>
                      <a:pt x="858698" y="959666"/>
                      <a:pt x="855841" y="985383"/>
                    </a:cubicBezTo>
                    <a:cubicBezTo>
                      <a:pt x="853936" y="1001576"/>
                      <a:pt x="839648" y="1003481"/>
                      <a:pt x="831076" y="1003481"/>
                    </a:cubicBezTo>
                    <a:cubicBezTo>
                      <a:pt x="779641" y="1006338"/>
                      <a:pt x="763448" y="1048248"/>
                      <a:pt x="738683" y="1081586"/>
                    </a:cubicBezTo>
                    <a:cubicBezTo>
                      <a:pt x="708203" y="1076823"/>
                      <a:pt x="712013" y="1097778"/>
                      <a:pt x="711061" y="1115876"/>
                    </a:cubicBezTo>
                    <a:cubicBezTo>
                      <a:pt x="707251" y="1144451"/>
                      <a:pt x="692011" y="1163501"/>
                      <a:pt x="666293" y="1175883"/>
                    </a:cubicBezTo>
                    <a:cubicBezTo>
                      <a:pt x="636766" y="1191123"/>
                      <a:pt x="610096" y="1209221"/>
                      <a:pt x="585331" y="1230176"/>
                    </a:cubicBezTo>
                    <a:cubicBezTo>
                      <a:pt x="565328" y="1247320"/>
                      <a:pt x="557708" y="1270181"/>
                      <a:pt x="559613" y="1297803"/>
                    </a:cubicBezTo>
                    <a:cubicBezTo>
                      <a:pt x="561518" y="1327331"/>
                      <a:pt x="564376" y="1356858"/>
                      <a:pt x="557708" y="1386386"/>
                    </a:cubicBezTo>
                    <a:cubicBezTo>
                      <a:pt x="555803" y="1394958"/>
                      <a:pt x="551993" y="1406388"/>
                      <a:pt x="542468" y="1407341"/>
                    </a:cubicBezTo>
                    <a:cubicBezTo>
                      <a:pt x="530086" y="1409246"/>
                      <a:pt x="531038" y="1394958"/>
                      <a:pt x="528181" y="1387338"/>
                    </a:cubicBezTo>
                    <a:cubicBezTo>
                      <a:pt x="522466" y="1365431"/>
                      <a:pt x="516751" y="1344476"/>
                      <a:pt x="519608" y="1320663"/>
                    </a:cubicBezTo>
                    <a:cubicBezTo>
                      <a:pt x="521513" y="1300661"/>
                      <a:pt x="522466" y="1280658"/>
                      <a:pt x="488176" y="1283516"/>
                    </a:cubicBezTo>
                    <a:cubicBezTo>
                      <a:pt x="470078" y="1285421"/>
                      <a:pt x="452933" y="1262561"/>
                      <a:pt x="429121" y="1267323"/>
                    </a:cubicBezTo>
                    <a:cubicBezTo>
                      <a:pt x="422453" y="1268276"/>
                      <a:pt x="411023" y="1265418"/>
                      <a:pt x="409118" y="1268276"/>
                    </a:cubicBezTo>
                    <a:cubicBezTo>
                      <a:pt x="391973" y="1307328"/>
                      <a:pt x="364351" y="1288278"/>
                      <a:pt x="336728" y="1284468"/>
                    </a:cubicBezTo>
                    <a:cubicBezTo>
                      <a:pt x="279578" y="1275896"/>
                      <a:pt x="228143" y="1315901"/>
                      <a:pt x="215761" y="1373051"/>
                    </a:cubicBezTo>
                    <a:cubicBezTo>
                      <a:pt x="210998" y="1396863"/>
                      <a:pt x="193853" y="1415913"/>
                      <a:pt x="189091" y="1441631"/>
                    </a:cubicBezTo>
                    <a:cubicBezTo>
                      <a:pt x="182423" y="1476873"/>
                      <a:pt x="183376" y="1511163"/>
                      <a:pt x="196711" y="1544501"/>
                    </a:cubicBezTo>
                    <a:cubicBezTo>
                      <a:pt x="204331" y="1564503"/>
                      <a:pt x="219571" y="1574028"/>
                      <a:pt x="244336" y="1573076"/>
                    </a:cubicBezTo>
                    <a:cubicBezTo>
                      <a:pt x="284341" y="1571171"/>
                      <a:pt x="310058" y="1555931"/>
                      <a:pt x="320536" y="1514973"/>
                    </a:cubicBezTo>
                    <a:cubicBezTo>
                      <a:pt x="324346" y="1500686"/>
                      <a:pt x="374828" y="1487351"/>
                      <a:pt x="387211" y="1494971"/>
                    </a:cubicBezTo>
                    <a:cubicBezTo>
                      <a:pt x="396736" y="1500686"/>
                      <a:pt x="392926" y="1507353"/>
                      <a:pt x="389116" y="1515926"/>
                    </a:cubicBezTo>
                    <a:cubicBezTo>
                      <a:pt x="372923" y="1552121"/>
                      <a:pt x="358636" y="1589268"/>
                      <a:pt x="340538" y="1624511"/>
                    </a:cubicBezTo>
                    <a:cubicBezTo>
                      <a:pt x="329108" y="1646418"/>
                      <a:pt x="340538" y="1644513"/>
                      <a:pt x="354826" y="1644513"/>
                    </a:cubicBezTo>
                    <a:cubicBezTo>
                      <a:pt x="372923" y="1644513"/>
                      <a:pt x="391973" y="1642608"/>
                      <a:pt x="410071" y="1645466"/>
                    </a:cubicBezTo>
                    <a:cubicBezTo>
                      <a:pt x="432931" y="1649276"/>
                      <a:pt x="449123" y="1658801"/>
                      <a:pt x="439598" y="1687376"/>
                    </a:cubicBezTo>
                    <a:cubicBezTo>
                      <a:pt x="433883" y="1705473"/>
                      <a:pt x="432931" y="1725476"/>
                      <a:pt x="426263" y="1743573"/>
                    </a:cubicBezTo>
                    <a:cubicBezTo>
                      <a:pt x="414833" y="1774053"/>
                      <a:pt x="432931" y="1793103"/>
                      <a:pt x="450076" y="1813106"/>
                    </a:cubicBezTo>
                    <a:cubicBezTo>
                      <a:pt x="466268" y="1832156"/>
                      <a:pt x="483413" y="1819773"/>
                      <a:pt x="499606" y="1812153"/>
                    </a:cubicBezTo>
                    <a:cubicBezTo>
                      <a:pt x="512941" y="1806438"/>
                      <a:pt x="528181" y="1806438"/>
                      <a:pt x="536753" y="1818821"/>
                    </a:cubicBezTo>
                    <a:cubicBezTo>
                      <a:pt x="554851" y="1843586"/>
                      <a:pt x="571996" y="1829298"/>
                      <a:pt x="577711" y="1813106"/>
                    </a:cubicBezTo>
                    <a:cubicBezTo>
                      <a:pt x="591998" y="1771196"/>
                      <a:pt x="630098" y="1768338"/>
                      <a:pt x="661531" y="1754051"/>
                    </a:cubicBezTo>
                    <a:cubicBezTo>
                      <a:pt x="671056" y="1754051"/>
                      <a:pt x="673913" y="1755956"/>
                      <a:pt x="672008" y="1763576"/>
                    </a:cubicBezTo>
                    <a:cubicBezTo>
                      <a:pt x="676771" y="1783578"/>
                      <a:pt x="689153" y="1777863"/>
                      <a:pt x="695821" y="1768338"/>
                    </a:cubicBezTo>
                    <a:cubicBezTo>
                      <a:pt x="713918" y="1745478"/>
                      <a:pt x="729158" y="1761671"/>
                      <a:pt x="741541" y="1772148"/>
                    </a:cubicBezTo>
                    <a:cubicBezTo>
                      <a:pt x="769163" y="1795008"/>
                      <a:pt x="799643" y="1798818"/>
                      <a:pt x="832028" y="1788341"/>
                    </a:cubicBezTo>
                    <a:cubicBezTo>
                      <a:pt x="845363" y="1783578"/>
                      <a:pt x="854888" y="1779768"/>
                      <a:pt x="865366" y="1796913"/>
                    </a:cubicBezTo>
                    <a:cubicBezTo>
                      <a:pt x="875843" y="1814058"/>
                      <a:pt x="896798" y="1823583"/>
                      <a:pt x="910133" y="1838823"/>
                    </a:cubicBezTo>
                    <a:cubicBezTo>
                      <a:pt x="947281" y="1881686"/>
                      <a:pt x="990143" y="1906451"/>
                      <a:pt x="1047293" y="1918833"/>
                    </a:cubicBezTo>
                    <a:cubicBezTo>
                      <a:pt x="1093966" y="1928358"/>
                      <a:pt x="1124446" y="1995986"/>
                      <a:pt x="1116826" y="2036943"/>
                    </a:cubicBezTo>
                    <a:cubicBezTo>
                      <a:pt x="1113968" y="2044563"/>
                      <a:pt x="1111111" y="2051231"/>
                      <a:pt x="1106348" y="2056946"/>
                    </a:cubicBezTo>
                    <a:cubicBezTo>
                      <a:pt x="1092061" y="2071233"/>
                      <a:pt x="1112063" y="2086473"/>
                      <a:pt x="1104443" y="2099808"/>
                    </a:cubicBezTo>
                    <a:cubicBezTo>
                      <a:pt x="1110158" y="2107428"/>
                      <a:pt x="1117778" y="2102666"/>
                      <a:pt x="1124446" y="2102666"/>
                    </a:cubicBezTo>
                    <a:cubicBezTo>
                      <a:pt x="1147306" y="2095046"/>
                      <a:pt x="1161593" y="2062661"/>
                      <a:pt x="1193026" y="2077901"/>
                    </a:cubicBezTo>
                    <a:cubicBezTo>
                      <a:pt x="1225411" y="2087426"/>
                      <a:pt x="1244461" y="2125526"/>
                      <a:pt x="1280656" y="2123621"/>
                    </a:cubicBezTo>
                    <a:cubicBezTo>
                      <a:pt x="1325423" y="2121716"/>
                      <a:pt x="1360666" y="2136956"/>
                      <a:pt x="1387336" y="2172198"/>
                    </a:cubicBezTo>
                    <a:cubicBezTo>
                      <a:pt x="1398766" y="2187438"/>
                      <a:pt x="1427341" y="2172198"/>
                      <a:pt x="1434008" y="2199821"/>
                    </a:cubicBezTo>
                    <a:cubicBezTo>
                      <a:pt x="1440676" y="2228396"/>
                      <a:pt x="1444486" y="2256018"/>
                      <a:pt x="1430198" y="2282688"/>
                    </a:cubicBezTo>
                    <a:cubicBezTo>
                      <a:pt x="1413053" y="2315073"/>
                      <a:pt x="1388288" y="2341743"/>
                      <a:pt x="1370191" y="2373176"/>
                    </a:cubicBezTo>
                    <a:cubicBezTo>
                      <a:pt x="1359713" y="2391273"/>
                      <a:pt x="1356856" y="2406513"/>
                      <a:pt x="1358761" y="2423658"/>
                    </a:cubicBezTo>
                    <a:cubicBezTo>
                      <a:pt x="1366381" y="2486523"/>
                      <a:pt x="1352093" y="2544626"/>
                      <a:pt x="1327328" y="2600823"/>
                    </a:cubicBezTo>
                    <a:cubicBezTo>
                      <a:pt x="1321613" y="2612253"/>
                      <a:pt x="1313041" y="2629398"/>
                      <a:pt x="1293991" y="2626541"/>
                    </a:cubicBezTo>
                    <a:cubicBezTo>
                      <a:pt x="1261606" y="2622731"/>
                      <a:pt x="1241603" y="2647496"/>
                      <a:pt x="1218743" y="2661783"/>
                    </a:cubicBezTo>
                    <a:cubicBezTo>
                      <a:pt x="1203503" y="2671308"/>
                      <a:pt x="1187311" y="2690358"/>
                      <a:pt x="1193026" y="2710361"/>
                    </a:cubicBezTo>
                    <a:cubicBezTo>
                      <a:pt x="1205408" y="2757033"/>
                      <a:pt x="1178738" y="2793228"/>
                      <a:pt x="1164451" y="2832281"/>
                    </a:cubicBezTo>
                    <a:cubicBezTo>
                      <a:pt x="1154926" y="2859903"/>
                      <a:pt x="1136828" y="2884668"/>
                      <a:pt x="1122541" y="2910386"/>
                    </a:cubicBezTo>
                    <a:cubicBezTo>
                      <a:pt x="1116826" y="2920863"/>
                      <a:pt x="1109206" y="2929436"/>
                      <a:pt x="1095871" y="2929436"/>
                    </a:cubicBezTo>
                    <a:cubicBezTo>
                      <a:pt x="1085393" y="2920863"/>
                      <a:pt x="1072058" y="2930388"/>
                      <a:pt x="1061581" y="2922768"/>
                    </a:cubicBezTo>
                    <a:cubicBezTo>
                      <a:pt x="1053961" y="2919911"/>
                      <a:pt x="1044436" y="2911338"/>
                      <a:pt x="1047293" y="2929436"/>
                    </a:cubicBezTo>
                    <a:cubicBezTo>
                      <a:pt x="1052056" y="2938961"/>
                      <a:pt x="1062533" y="2944676"/>
                      <a:pt x="1061581" y="2956106"/>
                    </a:cubicBezTo>
                    <a:cubicBezTo>
                      <a:pt x="1055866" y="2964678"/>
                      <a:pt x="1048246" y="2962773"/>
                      <a:pt x="1040626" y="2959916"/>
                    </a:cubicBezTo>
                    <a:cubicBezTo>
                      <a:pt x="952043" y="2929436"/>
                      <a:pt x="865366" y="2895146"/>
                      <a:pt x="783451" y="2850378"/>
                    </a:cubicBezTo>
                    <a:cubicBezTo>
                      <a:pt x="762496" y="2838948"/>
                      <a:pt x="762496" y="2820851"/>
                      <a:pt x="752971" y="2805611"/>
                    </a:cubicBezTo>
                    <a:cubicBezTo>
                      <a:pt x="730111" y="2799896"/>
                      <a:pt x="738683" y="2779893"/>
                      <a:pt x="737731" y="2765606"/>
                    </a:cubicBezTo>
                    <a:cubicBezTo>
                      <a:pt x="736778" y="2697978"/>
                      <a:pt x="732968" y="2631303"/>
                      <a:pt x="721538" y="2564628"/>
                    </a:cubicBezTo>
                    <a:cubicBezTo>
                      <a:pt x="715823" y="2532243"/>
                      <a:pt x="700583" y="2503668"/>
                      <a:pt x="670103" y="2492238"/>
                    </a:cubicBezTo>
                    <a:cubicBezTo>
                      <a:pt x="596761" y="2464616"/>
                      <a:pt x="568186" y="2400798"/>
                      <a:pt x="539611" y="2337933"/>
                    </a:cubicBezTo>
                    <a:cubicBezTo>
                      <a:pt x="520561" y="2296976"/>
                      <a:pt x="502463" y="2256971"/>
                      <a:pt x="473888" y="2221728"/>
                    </a:cubicBezTo>
                    <a:cubicBezTo>
                      <a:pt x="456743" y="2200773"/>
                      <a:pt x="450076" y="2174103"/>
                      <a:pt x="468173" y="2148386"/>
                    </a:cubicBezTo>
                    <a:cubicBezTo>
                      <a:pt x="473888" y="2140766"/>
                      <a:pt x="477698" y="2133146"/>
                      <a:pt x="471983" y="2122668"/>
                    </a:cubicBezTo>
                    <a:cubicBezTo>
                      <a:pt x="452933" y="2083616"/>
                      <a:pt x="471983" y="2052183"/>
                      <a:pt x="493891" y="2021703"/>
                    </a:cubicBezTo>
                    <a:cubicBezTo>
                      <a:pt x="518656" y="1987413"/>
                      <a:pt x="546278" y="1955028"/>
                      <a:pt x="538658" y="1907403"/>
                    </a:cubicBezTo>
                    <a:cubicBezTo>
                      <a:pt x="535801" y="1889306"/>
                      <a:pt x="531991" y="1871208"/>
                      <a:pt x="524371" y="1854063"/>
                    </a:cubicBezTo>
                    <a:cubicBezTo>
                      <a:pt x="517703" y="1837871"/>
                      <a:pt x="507226" y="1834061"/>
                      <a:pt x="499606" y="1853111"/>
                    </a:cubicBezTo>
                    <a:cubicBezTo>
                      <a:pt x="489128" y="1876923"/>
                      <a:pt x="475793" y="1875018"/>
                      <a:pt x="459601" y="1860731"/>
                    </a:cubicBezTo>
                    <a:cubicBezTo>
                      <a:pt x="443408" y="1847396"/>
                      <a:pt x="425311" y="1838823"/>
                      <a:pt x="408166" y="1827393"/>
                    </a:cubicBezTo>
                    <a:cubicBezTo>
                      <a:pt x="375781" y="1806438"/>
                      <a:pt x="371971" y="1771196"/>
                      <a:pt x="354826" y="1742621"/>
                    </a:cubicBezTo>
                    <a:cubicBezTo>
                      <a:pt x="346253" y="1729286"/>
                      <a:pt x="337681" y="1720713"/>
                      <a:pt x="322441" y="1715951"/>
                    </a:cubicBezTo>
                    <a:cubicBezTo>
                      <a:pt x="289103" y="1705473"/>
                      <a:pt x="255766" y="1691186"/>
                      <a:pt x="234811" y="1658801"/>
                    </a:cubicBezTo>
                    <a:cubicBezTo>
                      <a:pt x="228143" y="1649276"/>
                      <a:pt x="218618" y="1639751"/>
                      <a:pt x="206236" y="1644513"/>
                    </a:cubicBezTo>
                    <a:cubicBezTo>
                      <a:pt x="170993" y="1656896"/>
                      <a:pt x="143371" y="1639751"/>
                      <a:pt x="116701" y="1622606"/>
                    </a:cubicBezTo>
                    <a:cubicBezTo>
                      <a:pt x="85268" y="1603556"/>
                      <a:pt x="54788" y="1583553"/>
                      <a:pt x="28118" y="1557836"/>
                    </a:cubicBezTo>
                    <a:cubicBezTo>
                      <a:pt x="11926" y="1541643"/>
                      <a:pt x="1448" y="1523546"/>
                      <a:pt x="12878" y="1499733"/>
                    </a:cubicBezTo>
                    <a:cubicBezTo>
                      <a:pt x="20498" y="1482588"/>
                      <a:pt x="16688" y="1463538"/>
                      <a:pt x="10021" y="1446393"/>
                    </a:cubicBezTo>
                    <a:cubicBezTo>
                      <a:pt x="6211" y="1434963"/>
                      <a:pt x="-1409" y="1423533"/>
                      <a:pt x="5258" y="1410198"/>
                    </a:cubicBezTo>
                    <a:cubicBezTo>
                      <a:pt x="-12839" y="1304471"/>
                      <a:pt x="19546" y="1205411"/>
                      <a:pt x="45263" y="1105398"/>
                    </a:cubicBezTo>
                    <a:cubicBezTo>
                      <a:pt x="94793" y="912993"/>
                      <a:pt x="185281" y="739638"/>
                      <a:pt x="304343" y="581523"/>
                    </a:cubicBezTo>
                    <a:cubicBezTo>
                      <a:pt x="374828" y="487226"/>
                      <a:pt x="458648" y="405311"/>
                      <a:pt x="548183" y="329111"/>
                    </a:cubicBezTo>
                    <a:cubicBezTo>
                      <a:pt x="568186" y="311966"/>
                      <a:pt x="591046" y="303393"/>
                      <a:pt x="617716" y="317681"/>
                    </a:cubicBezTo>
                    <a:cubicBezTo>
                      <a:pt x="628193" y="324348"/>
                      <a:pt x="628193" y="314823"/>
                      <a:pt x="631051" y="309108"/>
                    </a:cubicBezTo>
                    <a:cubicBezTo>
                      <a:pt x="652006" y="308156"/>
                      <a:pt x="669151" y="289106"/>
                      <a:pt x="692011" y="299583"/>
                    </a:cubicBezTo>
                    <a:cubicBezTo>
                      <a:pt x="712013" y="311966"/>
                      <a:pt x="732968" y="317681"/>
                      <a:pt x="756781" y="316728"/>
                    </a:cubicBezTo>
                    <a:cubicBezTo>
                      <a:pt x="764401" y="317681"/>
                      <a:pt x="772973" y="320538"/>
                      <a:pt x="780593" y="315776"/>
                    </a:cubicBezTo>
                    <a:cubicBezTo>
                      <a:pt x="786308" y="312918"/>
                      <a:pt x="792023" y="311966"/>
                      <a:pt x="797738" y="314823"/>
                    </a:cubicBezTo>
                    <a:cubicBezTo>
                      <a:pt x="808216" y="327206"/>
                      <a:pt x="819646" y="321491"/>
                      <a:pt x="831076" y="316728"/>
                    </a:cubicBezTo>
                    <a:cubicBezTo>
                      <a:pt x="837743" y="304346"/>
                      <a:pt x="858698" y="297678"/>
                      <a:pt x="841553" y="277676"/>
                    </a:cubicBezTo>
                    <a:cubicBezTo>
                      <a:pt x="834886" y="270056"/>
                      <a:pt x="846316" y="263388"/>
                      <a:pt x="852031" y="259578"/>
                    </a:cubicBezTo>
                    <a:cubicBezTo>
                      <a:pt x="857269" y="255768"/>
                      <a:pt x="862508" y="252434"/>
                      <a:pt x="867152" y="248624"/>
                    </a:cubicBezTo>
                    <a:lnTo>
                      <a:pt x="876026" y="238011"/>
                    </a:lnTo>
                    <a:lnTo>
                      <a:pt x="858921" y="241392"/>
                    </a:lnTo>
                    <a:cubicBezTo>
                      <a:pt x="840303" y="244874"/>
                      <a:pt x="823694" y="244338"/>
                      <a:pt x="821551" y="210048"/>
                    </a:cubicBezTo>
                    <a:cubicBezTo>
                      <a:pt x="833933" y="208143"/>
                      <a:pt x="848221" y="208143"/>
                      <a:pt x="857746" y="190998"/>
                    </a:cubicBezTo>
                    <a:cubicBezTo>
                      <a:pt x="861079" y="184807"/>
                      <a:pt x="867032" y="183378"/>
                      <a:pt x="873343" y="184331"/>
                    </a:cubicBezTo>
                    <a:close/>
                    <a:moveTo>
                      <a:pt x="798215" y="181949"/>
                    </a:moveTo>
                    <a:cubicBezTo>
                      <a:pt x="801310" y="182187"/>
                      <a:pt x="803930" y="183378"/>
                      <a:pt x="805359" y="187188"/>
                    </a:cubicBezTo>
                    <a:cubicBezTo>
                      <a:pt x="808216" y="194808"/>
                      <a:pt x="800596" y="194808"/>
                      <a:pt x="795834" y="196713"/>
                    </a:cubicBezTo>
                    <a:cubicBezTo>
                      <a:pt x="790119" y="193856"/>
                      <a:pt x="788214" y="189093"/>
                      <a:pt x="788214" y="182426"/>
                    </a:cubicBezTo>
                    <a:cubicBezTo>
                      <a:pt x="791547" y="182426"/>
                      <a:pt x="795119" y="181711"/>
                      <a:pt x="798215" y="181949"/>
                    </a:cubicBezTo>
                    <a:close/>
                    <a:moveTo>
                      <a:pt x="938708" y="121466"/>
                    </a:moveTo>
                    <a:cubicBezTo>
                      <a:pt x="943471" y="128133"/>
                      <a:pt x="953948" y="130038"/>
                      <a:pt x="952043" y="141468"/>
                    </a:cubicBezTo>
                    <a:lnTo>
                      <a:pt x="951037" y="142501"/>
                    </a:lnTo>
                    <a:lnTo>
                      <a:pt x="953949" y="140516"/>
                    </a:lnTo>
                    <a:cubicBezTo>
                      <a:pt x="952996" y="143373"/>
                      <a:pt x="952996" y="146231"/>
                      <a:pt x="952996" y="148136"/>
                    </a:cubicBezTo>
                    <a:cubicBezTo>
                      <a:pt x="952996" y="154803"/>
                      <a:pt x="952996" y="161471"/>
                      <a:pt x="952996" y="169091"/>
                    </a:cubicBezTo>
                    <a:cubicBezTo>
                      <a:pt x="949662" y="166709"/>
                      <a:pt x="947281" y="162899"/>
                      <a:pt x="944424" y="159804"/>
                    </a:cubicBezTo>
                    <a:lnTo>
                      <a:pt x="933131" y="154863"/>
                    </a:lnTo>
                    <a:lnTo>
                      <a:pt x="931088" y="155756"/>
                    </a:lnTo>
                    <a:cubicBezTo>
                      <a:pt x="931088" y="155756"/>
                      <a:pt x="930136" y="155756"/>
                      <a:pt x="930136" y="155756"/>
                    </a:cubicBezTo>
                    <a:cubicBezTo>
                      <a:pt x="925373" y="152898"/>
                      <a:pt x="906323" y="162423"/>
                      <a:pt x="918706" y="144326"/>
                    </a:cubicBezTo>
                    <a:cubicBezTo>
                      <a:pt x="923468" y="137658"/>
                      <a:pt x="931088" y="131943"/>
                      <a:pt x="931088" y="122418"/>
                    </a:cubicBezTo>
                    <a:cubicBezTo>
                      <a:pt x="934898" y="118608"/>
                      <a:pt x="936803" y="118608"/>
                      <a:pt x="938708" y="121466"/>
                    </a:cubicBezTo>
                    <a:close/>
                    <a:moveTo>
                      <a:pt x="925373" y="107178"/>
                    </a:moveTo>
                    <a:cubicBezTo>
                      <a:pt x="930136" y="111940"/>
                      <a:pt x="934898" y="116703"/>
                      <a:pt x="938708" y="121465"/>
                    </a:cubicBezTo>
                    <a:lnTo>
                      <a:pt x="935851" y="121465"/>
                    </a:lnTo>
                    <a:cubicBezTo>
                      <a:pt x="935851" y="121465"/>
                      <a:pt x="932993" y="121465"/>
                      <a:pt x="932993" y="121465"/>
                    </a:cubicBezTo>
                    <a:cubicBezTo>
                      <a:pt x="923468" y="125275"/>
                      <a:pt x="912991" y="131943"/>
                      <a:pt x="901561" y="123370"/>
                    </a:cubicBezTo>
                    <a:cubicBezTo>
                      <a:pt x="904418" y="109083"/>
                      <a:pt x="915848" y="109083"/>
                      <a:pt x="925373" y="107178"/>
                    </a:cubicBezTo>
                    <a:close/>
                    <a:moveTo>
                      <a:pt x="1021576" y="71936"/>
                    </a:moveTo>
                    <a:cubicBezTo>
                      <a:pt x="1037768" y="75746"/>
                      <a:pt x="1038721" y="87176"/>
                      <a:pt x="1031101" y="97653"/>
                    </a:cubicBezTo>
                    <a:cubicBezTo>
                      <a:pt x="1019671" y="115751"/>
                      <a:pt x="1011098" y="95748"/>
                      <a:pt x="1000621" y="92891"/>
                    </a:cubicBezTo>
                    <a:cubicBezTo>
                      <a:pt x="1002526" y="88128"/>
                      <a:pt x="1005383" y="83366"/>
                      <a:pt x="1007288" y="79556"/>
                    </a:cubicBezTo>
                    <a:cubicBezTo>
                      <a:pt x="1012051" y="76698"/>
                      <a:pt x="1016813" y="74793"/>
                      <a:pt x="1021576" y="71936"/>
                    </a:cubicBezTo>
                    <a:close/>
                    <a:moveTo>
                      <a:pt x="1113849" y="40265"/>
                    </a:moveTo>
                    <a:cubicBezTo>
                      <a:pt x="1128732" y="39074"/>
                      <a:pt x="1143972" y="42885"/>
                      <a:pt x="1159689" y="51933"/>
                    </a:cubicBezTo>
                    <a:cubicBezTo>
                      <a:pt x="1175881" y="68126"/>
                      <a:pt x="1166356" y="76698"/>
                      <a:pt x="1151116" y="84318"/>
                    </a:cubicBezTo>
                    <a:cubicBezTo>
                      <a:pt x="1137781" y="90986"/>
                      <a:pt x="1123494" y="86223"/>
                      <a:pt x="1111111" y="92891"/>
                    </a:cubicBezTo>
                    <a:cubicBezTo>
                      <a:pt x="1083489" y="98606"/>
                      <a:pt x="1067296" y="90033"/>
                      <a:pt x="1070153" y="58601"/>
                    </a:cubicBezTo>
                    <a:cubicBezTo>
                      <a:pt x="1084441" y="47647"/>
                      <a:pt x="1098967" y="41456"/>
                      <a:pt x="1113849" y="40265"/>
                    </a:cubicBezTo>
                    <a:close/>
                    <a:moveTo>
                      <a:pt x="1400760" y="96"/>
                    </a:moveTo>
                    <a:cubicBezTo>
                      <a:pt x="1426031" y="498"/>
                      <a:pt x="1451392" y="2164"/>
                      <a:pt x="1476871" y="5260"/>
                    </a:cubicBezTo>
                    <a:cubicBezTo>
                      <a:pt x="1521639" y="13833"/>
                      <a:pt x="1566406" y="14785"/>
                      <a:pt x="1611174" y="9070"/>
                    </a:cubicBezTo>
                    <a:cubicBezTo>
                      <a:pt x="1614984" y="7165"/>
                      <a:pt x="1619746" y="9070"/>
                      <a:pt x="1619746" y="17643"/>
                    </a:cubicBezTo>
                    <a:cubicBezTo>
                      <a:pt x="1631176" y="13833"/>
                      <a:pt x="1639748" y="20500"/>
                      <a:pt x="1646416" y="28120"/>
                    </a:cubicBezTo>
                    <a:cubicBezTo>
                      <a:pt x="1652131" y="36693"/>
                      <a:pt x="1659751" y="35740"/>
                      <a:pt x="1667371" y="31930"/>
                    </a:cubicBezTo>
                    <a:cubicBezTo>
                      <a:pt x="1693088" y="18119"/>
                      <a:pt x="1717377" y="11690"/>
                      <a:pt x="1742261" y="11690"/>
                    </a:cubicBezTo>
                    <a:cubicBezTo>
                      <a:pt x="1767145" y="11690"/>
                      <a:pt x="1792624" y="18119"/>
                      <a:pt x="1820723" y="30025"/>
                    </a:cubicBezTo>
                    <a:cubicBezTo>
                      <a:pt x="1845488" y="40503"/>
                      <a:pt x="1874063" y="40503"/>
                      <a:pt x="1901686" y="45265"/>
                    </a:cubicBezTo>
                    <a:cubicBezTo>
                      <a:pt x="1905496" y="54790"/>
                      <a:pt x="1888351" y="56695"/>
                      <a:pt x="1894066" y="69078"/>
                    </a:cubicBezTo>
                    <a:cubicBezTo>
                      <a:pt x="1913116" y="57648"/>
                      <a:pt x="1934071" y="52885"/>
                      <a:pt x="1955978" y="55743"/>
                    </a:cubicBezTo>
                    <a:cubicBezTo>
                      <a:pt x="1961693" y="62410"/>
                      <a:pt x="1959788" y="69078"/>
                      <a:pt x="1954073" y="71935"/>
                    </a:cubicBezTo>
                    <a:cubicBezTo>
                      <a:pt x="1939786" y="78603"/>
                      <a:pt x="1939786" y="91938"/>
                      <a:pt x="1935976" y="103368"/>
                    </a:cubicBezTo>
                    <a:cubicBezTo>
                      <a:pt x="1904543" y="124323"/>
                      <a:pt x="1914068" y="142420"/>
                      <a:pt x="1949311" y="161470"/>
                    </a:cubicBezTo>
                    <a:cubicBezTo>
                      <a:pt x="1923593" y="162423"/>
                      <a:pt x="1905496" y="153850"/>
                      <a:pt x="1894066" y="171948"/>
                    </a:cubicBezTo>
                    <a:cubicBezTo>
                      <a:pt x="1899781" y="177663"/>
                      <a:pt x="1909306" y="175758"/>
                      <a:pt x="1913116" y="183378"/>
                    </a:cubicBezTo>
                    <a:cubicBezTo>
                      <a:pt x="1917878" y="187188"/>
                      <a:pt x="1922641" y="195760"/>
                      <a:pt x="1907401" y="196713"/>
                    </a:cubicBezTo>
                    <a:cubicBezTo>
                      <a:pt x="1907401" y="221478"/>
                      <a:pt x="1903591" y="242433"/>
                      <a:pt x="1873111" y="245290"/>
                    </a:cubicBezTo>
                    <a:cubicBezTo>
                      <a:pt x="1842631" y="244338"/>
                      <a:pt x="1879778" y="263388"/>
                      <a:pt x="1866443" y="267198"/>
                    </a:cubicBezTo>
                    <a:cubicBezTo>
                      <a:pt x="1860728" y="271008"/>
                      <a:pt x="1855013" y="271960"/>
                      <a:pt x="1851203" y="270055"/>
                    </a:cubicBezTo>
                    <a:cubicBezTo>
                      <a:pt x="1860728" y="280533"/>
                      <a:pt x="1876921" y="291963"/>
                      <a:pt x="1866443" y="313870"/>
                    </a:cubicBezTo>
                    <a:cubicBezTo>
                      <a:pt x="1859776" y="319585"/>
                      <a:pt x="1852156" y="321490"/>
                      <a:pt x="1843583" y="319585"/>
                    </a:cubicBezTo>
                    <a:cubicBezTo>
                      <a:pt x="1833106" y="315775"/>
                      <a:pt x="1827391" y="307203"/>
                      <a:pt x="1819771" y="300535"/>
                    </a:cubicBezTo>
                    <a:cubicBezTo>
                      <a:pt x="1811198" y="310060"/>
                      <a:pt x="1800721" y="314823"/>
                      <a:pt x="1788338" y="313870"/>
                    </a:cubicBezTo>
                    <a:cubicBezTo>
                      <a:pt x="1791196" y="322443"/>
                      <a:pt x="1796911" y="313870"/>
                      <a:pt x="1800721" y="315775"/>
                    </a:cubicBezTo>
                    <a:cubicBezTo>
                      <a:pt x="1808341" y="314823"/>
                      <a:pt x="1815961" y="312918"/>
                      <a:pt x="1823581" y="314823"/>
                    </a:cubicBezTo>
                    <a:cubicBezTo>
                      <a:pt x="1826438" y="315775"/>
                      <a:pt x="1830248" y="316728"/>
                      <a:pt x="1833106" y="317680"/>
                    </a:cubicBezTo>
                    <a:cubicBezTo>
                      <a:pt x="1838821" y="322443"/>
                      <a:pt x="1842631" y="327205"/>
                      <a:pt x="1838821" y="334825"/>
                    </a:cubicBezTo>
                    <a:cubicBezTo>
                      <a:pt x="1800721" y="354828"/>
                      <a:pt x="1760716" y="371020"/>
                      <a:pt x="1715948" y="370068"/>
                    </a:cubicBezTo>
                    <a:cubicBezTo>
                      <a:pt x="1707376" y="370068"/>
                      <a:pt x="1695946" y="372925"/>
                      <a:pt x="1691183" y="379593"/>
                    </a:cubicBezTo>
                    <a:cubicBezTo>
                      <a:pt x="1662608" y="411025"/>
                      <a:pt x="1627366" y="425313"/>
                      <a:pt x="1586408" y="430075"/>
                    </a:cubicBezTo>
                    <a:cubicBezTo>
                      <a:pt x="1564501" y="432933"/>
                      <a:pt x="1554976" y="450078"/>
                      <a:pt x="1542593" y="468175"/>
                    </a:cubicBezTo>
                    <a:cubicBezTo>
                      <a:pt x="1522591" y="497703"/>
                      <a:pt x="1501636" y="527230"/>
                      <a:pt x="1480681" y="555805"/>
                    </a:cubicBezTo>
                    <a:cubicBezTo>
                      <a:pt x="1475918" y="562473"/>
                      <a:pt x="1469251" y="562473"/>
                      <a:pt x="1462583" y="562473"/>
                    </a:cubicBezTo>
                    <a:cubicBezTo>
                      <a:pt x="1419721" y="558663"/>
                      <a:pt x="1380668" y="507228"/>
                      <a:pt x="1385431" y="462460"/>
                    </a:cubicBezTo>
                    <a:cubicBezTo>
                      <a:pt x="1388288" y="441505"/>
                      <a:pt x="1374001" y="421503"/>
                      <a:pt x="1379716" y="398643"/>
                    </a:cubicBezTo>
                    <a:cubicBezTo>
                      <a:pt x="1387336" y="363400"/>
                      <a:pt x="1418768" y="354828"/>
                      <a:pt x="1441628" y="335778"/>
                    </a:cubicBezTo>
                    <a:cubicBezTo>
                      <a:pt x="1443533" y="331015"/>
                      <a:pt x="1445438" y="325300"/>
                      <a:pt x="1449248" y="321490"/>
                    </a:cubicBezTo>
                    <a:cubicBezTo>
                      <a:pt x="1454011" y="314823"/>
                      <a:pt x="1454963" y="306250"/>
                      <a:pt x="1461631" y="300535"/>
                    </a:cubicBezTo>
                    <a:cubicBezTo>
                      <a:pt x="1451153" y="280533"/>
                      <a:pt x="1439723" y="265293"/>
                      <a:pt x="1412101" y="280533"/>
                    </a:cubicBezTo>
                    <a:cubicBezTo>
                      <a:pt x="1425436" y="259578"/>
                      <a:pt x="1438771" y="241480"/>
                      <a:pt x="1434961" y="215763"/>
                    </a:cubicBezTo>
                    <a:cubicBezTo>
                      <a:pt x="1430198" y="178615"/>
                      <a:pt x="1409243" y="158613"/>
                      <a:pt x="1371143" y="160518"/>
                    </a:cubicBezTo>
                    <a:cubicBezTo>
                      <a:pt x="1357808" y="161470"/>
                      <a:pt x="1343521" y="159565"/>
                      <a:pt x="1331138" y="162423"/>
                    </a:cubicBezTo>
                    <a:cubicBezTo>
                      <a:pt x="1317803" y="165280"/>
                      <a:pt x="1310183" y="161470"/>
                      <a:pt x="1303516" y="150040"/>
                    </a:cubicBezTo>
                    <a:cubicBezTo>
                      <a:pt x="1296848" y="136705"/>
                      <a:pt x="1300658" y="131943"/>
                      <a:pt x="1313993" y="130038"/>
                    </a:cubicBezTo>
                    <a:cubicBezTo>
                      <a:pt x="1321613" y="129085"/>
                      <a:pt x="1316851" y="124323"/>
                      <a:pt x="1313041" y="121465"/>
                    </a:cubicBezTo>
                    <a:cubicBezTo>
                      <a:pt x="1283513" y="99558"/>
                      <a:pt x="1311136" y="99558"/>
                      <a:pt x="1323518" y="96700"/>
                    </a:cubicBezTo>
                    <a:cubicBezTo>
                      <a:pt x="1344473" y="92890"/>
                      <a:pt x="1365428" y="88128"/>
                      <a:pt x="1387336" y="88128"/>
                    </a:cubicBezTo>
                    <a:cubicBezTo>
                      <a:pt x="1399718" y="88128"/>
                      <a:pt x="1414006" y="81460"/>
                      <a:pt x="1394003" y="68125"/>
                    </a:cubicBezTo>
                    <a:cubicBezTo>
                      <a:pt x="1402576" y="42408"/>
                      <a:pt x="1427341" y="49075"/>
                      <a:pt x="1445438" y="41455"/>
                    </a:cubicBezTo>
                    <a:lnTo>
                      <a:pt x="1471104" y="35589"/>
                    </a:lnTo>
                    <a:lnTo>
                      <a:pt x="1469608" y="35026"/>
                    </a:lnTo>
                    <a:cubicBezTo>
                      <a:pt x="1465441" y="34550"/>
                      <a:pt x="1461155" y="34788"/>
                      <a:pt x="1456869" y="34788"/>
                    </a:cubicBezTo>
                    <a:cubicBezTo>
                      <a:pt x="1424484" y="38598"/>
                      <a:pt x="1396861" y="56695"/>
                      <a:pt x="1365429" y="60505"/>
                    </a:cubicBezTo>
                    <a:cubicBezTo>
                      <a:pt x="1307326" y="66220"/>
                      <a:pt x="1264464" y="112893"/>
                      <a:pt x="1208266" y="122418"/>
                    </a:cubicBezTo>
                    <a:cubicBezTo>
                      <a:pt x="1196836" y="130038"/>
                      <a:pt x="1186359" y="129085"/>
                      <a:pt x="1175881" y="122418"/>
                    </a:cubicBezTo>
                    <a:cubicBezTo>
                      <a:pt x="1178739" y="129085"/>
                      <a:pt x="1197789" y="127180"/>
                      <a:pt x="1187311" y="142420"/>
                    </a:cubicBezTo>
                    <a:cubicBezTo>
                      <a:pt x="1185406" y="144325"/>
                      <a:pt x="1182549" y="146230"/>
                      <a:pt x="1180644" y="149088"/>
                    </a:cubicBezTo>
                    <a:cubicBezTo>
                      <a:pt x="1173262" y="152183"/>
                      <a:pt x="1165939" y="153434"/>
                      <a:pt x="1158647" y="153642"/>
                    </a:cubicBezTo>
                    <a:lnTo>
                      <a:pt x="1143520" y="152466"/>
                    </a:lnTo>
                    <a:lnTo>
                      <a:pt x="1148259" y="153731"/>
                    </a:lnTo>
                    <a:cubicBezTo>
                      <a:pt x="1153498" y="157422"/>
                      <a:pt x="1155879" y="163851"/>
                      <a:pt x="1152069" y="175758"/>
                    </a:cubicBezTo>
                    <a:cubicBezTo>
                      <a:pt x="1112064" y="198618"/>
                      <a:pt x="1069201" y="175758"/>
                      <a:pt x="1029196" y="182425"/>
                    </a:cubicBezTo>
                    <a:cubicBezTo>
                      <a:pt x="1020624" y="171948"/>
                      <a:pt x="980619" y="182425"/>
                      <a:pt x="1006336" y="148135"/>
                    </a:cubicBezTo>
                    <a:cubicBezTo>
                      <a:pt x="1011099" y="141468"/>
                      <a:pt x="1003479" y="136705"/>
                      <a:pt x="995859" y="134800"/>
                    </a:cubicBezTo>
                    <a:cubicBezTo>
                      <a:pt x="984429" y="131943"/>
                      <a:pt x="981571" y="125275"/>
                      <a:pt x="987286" y="114798"/>
                    </a:cubicBezTo>
                    <a:cubicBezTo>
                      <a:pt x="1010146" y="115750"/>
                      <a:pt x="1027291" y="130990"/>
                      <a:pt x="1049199" y="134800"/>
                    </a:cubicBezTo>
                    <a:cubicBezTo>
                      <a:pt x="1053009" y="140515"/>
                      <a:pt x="1055866" y="147183"/>
                      <a:pt x="1064439" y="149088"/>
                    </a:cubicBezTo>
                    <a:cubicBezTo>
                      <a:pt x="1074916" y="150993"/>
                      <a:pt x="1085394" y="150278"/>
                      <a:pt x="1095871" y="149326"/>
                    </a:cubicBezTo>
                    <a:lnTo>
                      <a:pt x="1106484" y="148924"/>
                    </a:lnTo>
                    <a:lnTo>
                      <a:pt x="1093014" y="149088"/>
                    </a:lnTo>
                    <a:cubicBezTo>
                      <a:pt x="1081584" y="144325"/>
                      <a:pt x="1067296" y="146230"/>
                      <a:pt x="1062534" y="131943"/>
                    </a:cubicBezTo>
                    <a:cubicBezTo>
                      <a:pt x="1083489" y="115750"/>
                      <a:pt x="1102539" y="93843"/>
                      <a:pt x="1133971" y="110988"/>
                    </a:cubicBezTo>
                    <a:cubicBezTo>
                      <a:pt x="1150164" y="112893"/>
                      <a:pt x="1147306" y="91938"/>
                      <a:pt x="1158736" y="88128"/>
                    </a:cubicBezTo>
                    <a:cubicBezTo>
                      <a:pt x="1164451" y="84318"/>
                      <a:pt x="1172071" y="81460"/>
                      <a:pt x="1173024" y="73840"/>
                    </a:cubicBezTo>
                    <a:cubicBezTo>
                      <a:pt x="1176834" y="44313"/>
                      <a:pt x="1193979" y="46218"/>
                      <a:pt x="1214934" y="54790"/>
                    </a:cubicBezTo>
                    <a:cubicBezTo>
                      <a:pt x="1234936" y="51933"/>
                      <a:pt x="1254939" y="44313"/>
                      <a:pt x="1275894" y="44313"/>
                    </a:cubicBezTo>
                    <a:cubicBezTo>
                      <a:pt x="1253986" y="44313"/>
                      <a:pt x="1233031" y="51933"/>
                      <a:pt x="1211124" y="51933"/>
                    </a:cubicBezTo>
                    <a:cubicBezTo>
                      <a:pt x="1199694" y="46218"/>
                      <a:pt x="1184454" y="50028"/>
                      <a:pt x="1174929" y="39550"/>
                    </a:cubicBezTo>
                    <a:cubicBezTo>
                      <a:pt x="1174929" y="34788"/>
                      <a:pt x="1174929" y="30978"/>
                      <a:pt x="1174929" y="26215"/>
                    </a:cubicBezTo>
                    <a:cubicBezTo>
                      <a:pt x="1249938" y="9070"/>
                      <a:pt x="1324947" y="-1110"/>
                      <a:pt x="1400760" y="96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D885257-1EC0-4645-B48E-0F4F14FD26FE}"/>
                </a:ext>
              </a:extLst>
            </p:cNvPr>
            <p:cNvGrpSpPr/>
            <p:nvPr/>
          </p:nvGrpSpPr>
          <p:grpSpPr>
            <a:xfrm>
              <a:off x="6499276" y="4972342"/>
              <a:ext cx="1392330" cy="1224138"/>
              <a:chOff x="3983887" y="4061275"/>
              <a:chExt cx="2122406" cy="1866023"/>
            </a:xfrm>
          </p:grpSpPr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6D4C99E2-F7FF-4E7E-B901-1827D874D7E0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3" name="Freeform 15">
                  <a:extLst>
                    <a:ext uri="{FF2B5EF4-FFF2-40B4-BE49-F238E27FC236}">
                      <a16:creationId xmlns:a16="http://schemas.microsoft.com/office/drawing/2014/main" id="{ACE852CE-788F-4A78-8363-F0A800C6BC69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4" name="Rectangle 22">
                  <a:extLst>
                    <a:ext uri="{FF2B5EF4-FFF2-40B4-BE49-F238E27FC236}">
                      <a16:creationId xmlns:a16="http://schemas.microsoft.com/office/drawing/2014/main" id="{5AD0407F-C031-432B-9F5F-78BA5649B4A1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093C7636-789D-4D3A-9CC5-4C2657E725F1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91" name="Freeform 18">
                  <a:extLst>
                    <a:ext uri="{FF2B5EF4-FFF2-40B4-BE49-F238E27FC236}">
                      <a16:creationId xmlns:a16="http://schemas.microsoft.com/office/drawing/2014/main" id="{84983284-FC15-4763-BC1C-FCE7CA96C622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92" name="Freeform 19">
                  <a:extLst>
                    <a:ext uri="{FF2B5EF4-FFF2-40B4-BE49-F238E27FC236}">
                      <a16:creationId xmlns:a16="http://schemas.microsoft.com/office/drawing/2014/main" id="{963DDF9D-667D-4DF2-A732-FA9620A213E9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650AF9BF-CE38-4107-9D09-2DC1271E3A3A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9" name="Freeform 21">
                  <a:extLst>
                    <a:ext uri="{FF2B5EF4-FFF2-40B4-BE49-F238E27FC236}">
                      <a16:creationId xmlns:a16="http://schemas.microsoft.com/office/drawing/2014/main" id="{E4AB18EE-B06F-4CB6-AECC-BF6253E016F4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90" name="Rectangle 22">
                  <a:extLst>
                    <a:ext uri="{FF2B5EF4-FFF2-40B4-BE49-F238E27FC236}">
                      <a16:creationId xmlns:a16="http://schemas.microsoft.com/office/drawing/2014/main" id="{D9714E95-BC0D-42B9-A2E8-E1581B48F94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69338B7D-DF3D-49D8-A26D-E2E70A51145D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7" name="Freeform 24">
                  <a:extLst>
                    <a:ext uri="{FF2B5EF4-FFF2-40B4-BE49-F238E27FC236}">
                      <a16:creationId xmlns:a16="http://schemas.microsoft.com/office/drawing/2014/main" id="{9E0B8BD6-766C-44E1-B239-1A278CD18EB2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8" name="Rectangle 22">
                  <a:extLst>
                    <a:ext uri="{FF2B5EF4-FFF2-40B4-BE49-F238E27FC236}">
                      <a16:creationId xmlns:a16="http://schemas.microsoft.com/office/drawing/2014/main" id="{03112844-EAF4-4144-89B1-EC3FDB99D330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06738AB-E1E6-4C38-B2FE-8CD90C47CF86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85" name="Freeform 27">
                  <a:extLst>
                    <a:ext uri="{FF2B5EF4-FFF2-40B4-BE49-F238E27FC236}">
                      <a16:creationId xmlns:a16="http://schemas.microsoft.com/office/drawing/2014/main" id="{70934D83-1EF4-4A23-B16E-0ACEF86B4B65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86" name="Freeform 28">
                  <a:extLst>
                    <a:ext uri="{FF2B5EF4-FFF2-40B4-BE49-F238E27FC236}">
                      <a16:creationId xmlns:a16="http://schemas.microsoft.com/office/drawing/2014/main" id="{A88DA7A9-958E-4DFA-B360-0ECD18109877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D0FF91C-8218-4B88-9FB9-D46A60686695}"/>
                </a:ext>
              </a:extLst>
            </p:cNvPr>
            <p:cNvGrpSpPr/>
            <p:nvPr/>
          </p:nvGrpSpPr>
          <p:grpSpPr>
            <a:xfrm flipH="1">
              <a:off x="9228691" y="4969150"/>
              <a:ext cx="1392330" cy="1224138"/>
              <a:chOff x="3983887" y="4061275"/>
              <a:chExt cx="2122406" cy="1866023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A5C1A1A6-4E33-47C3-916D-8B549859DDC2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8" name="Freeform 15">
                  <a:extLst>
                    <a:ext uri="{FF2B5EF4-FFF2-40B4-BE49-F238E27FC236}">
                      <a16:creationId xmlns:a16="http://schemas.microsoft.com/office/drawing/2014/main" id="{B9D6EB30-B061-4770-B610-BBD8464CF511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9" name="Rectangle 22">
                  <a:extLst>
                    <a:ext uri="{FF2B5EF4-FFF2-40B4-BE49-F238E27FC236}">
                      <a16:creationId xmlns:a16="http://schemas.microsoft.com/office/drawing/2014/main" id="{C4F74330-AD88-4001-8F91-633F034ED1CA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3FD0C699-F48A-4549-B227-7964248D8565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6" name="Freeform 18">
                  <a:extLst>
                    <a:ext uri="{FF2B5EF4-FFF2-40B4-BE49-F238E27FC236}">
                      <a16:creationId xmlns:a16="http://schemas.microsoft.com/office/drawing/2014/main" id="{D07B2D9C-9354-4E4A-AAA1-29459DE39050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77" name="Freeform 19">
                  <a:extLst>
                    <a:ext uri="{FF2B5EF4-FFF2-40B4-BE49-F238E27FC236}">
                      <a16:creationId xmlns:a16="http://schemas.microsoft.com/office/drawing/2014/main" id="{FC43E638-962E-46E6-A254-CEBFA4B5665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CB35C008-5F2C-4EDF-B217-67A0B3A24561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4" name="Freeform 21">
                  <a:extLst>
                    <a:ext uri="{FF2B5EF4-FFF2-40B4-BE49-F238E27FC236}">
                      <a16:creationId xmlns:a16="http://schemas.microsoft.com/office/drawing/2014/main" id="{162A87E8-1C2C-4B75-AB5D-A304CFEEB99C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5" name="Rectangle 22">
                  <a:extLst>
                    <a:ext uri="{FF2B5EF4-FFF2-40B4-BE49-F238E27FC236}">
                      <a16:creationId xmlns:a16="http://schemas.microsoft.com/office/drawing/2014/main" id="{C24CE195-3FE8-4E2D-B1D9-36A71EB6195F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C1AB4E7-9A58-4B4F-B9CC-A12231D6D89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2" name="Freeform 24">
                  <a:extLst>
                    <a:ext uri="{FF2B5EF4-FFF2-40B4-BE49-F238E27FC236}">
                      <a16:creationId xmlns:a16="http://schemas.microsoft.com/office/drawing/2014/main" id="{A143098B-A384-45CD-83EA-E5C6B668DC7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3" name="Rectangle 22">
                  <a:extLst>
                    <a:ext uri="{FF2B5EF4-FFF2-40B4-BE49-F238E27FC236}">
                      <a16:creationId xmlns:a16="http://schemas.microsoft.com/office/drawing/2014/main" id="{B1281950-A519-4FC7-B5F2-105A589E28B2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92BC2BFE-A41A-4FE2-8E5F-91ACF48763B9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70" name="Freeform 27">
                  <a:extLst>
                    <a:ext uri="{FF2B5EF4-FFF2-40B4-BE49-F238E27FC236}">
                      <a16:creationId xmlns:a16="http://schemas.microsoft.com/office/drawing/2014/main" id="{68B221B1-3CB1-4B57-ABE7-64A0EDB0EBDF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71" name="Freeform 28">
                  <a:extLst>
                    <a:ext uri="{FF2B5EF4-FFF2-40B4-BE49-F238E27FC236}">
                      <a16:creationId xmlns:a16="http://schemas.microsoft.com/office/drawing/2014/main" id="{A76B90CA-946A-42D3-A973-2517254622FB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8AD1CE4-0229-4509-950C-658EF4B58F57}"/>
                </a:ext>
              </a:extLst>
            </p:cNvPr>
            <p:cNvGrpSpPr/>
            <p:nvPr/>
          </p:nvGrpSpPr>
          <p:grpSpPr>
            <a:xfrm>
              <a:off x="5408024" y="1827673"/>
              <a:ext cx="6252754" cy="3058009"/>
              <a:chOff x="2643840" y="1733806"/>
              <a:chExt cx="6874524" cy="336209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93A1821F-9E93-4A7D-A26C-E300A32ED1CD}"/>
                  </a:ext>
                </a:extLst>
              </p:cNvPr>
              <p:cNvGrpSpPr/>
              <p:nvPr/>
            </p:nvGrpSpPr>
            <p:grpSpPr>
              <a:xfrm>
                <a:off x="2643840" y="3538233"/>
                <a:ext cx="1588486" cy="1354527"/>
                <a:chOff x="2203944" y="3086356"/>
                <a:chExt cx="1794618" cy="1530300"/>
              </a:xfrm>
            </p:grpSpPr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D9979D19-F18E-457B-8603-1E8CA298197C}"/>
                    </a:ext>
                  </a:extLst>
                </p:cNvPr>
                <p:cNvSpPr/>
                <p:nvPr/>
              </p:nvSpPr>
              <p:spPr>
                <a:xfrm>
                  <a:off x="2497026" y="3212644"/>
                  <a:ext cx="990906" cy="823473"/>
                </a:xfrm>
                <a:custGeom>
                  <a:avLst/>
                  <a:gdLst>
                    <a:gd name="connsiteX0" fmla="*/ 776461 w 990906"/>
                    <a:gd name="connsiteY0" fmla="*/ 771405 h 823473"/>
                    <a:gd name="connsiteX1" fmla="*/ 760634 w 990906"/>
                    <a:gd name="connsiteY1" fmla="*/ 748863 h 823473"/>
                    <a:gd name="connsiteX2" fmla="*/ 667110 w 990906"/>
                    <a:gd name="connsiteY2" fmla="*/ 709535 h 823473"/>
                    <a:gd name="connsiteX3" fmla="*/ 646487 w 990906"/>
                    <a:gd name="connsiteY3" fmla="*/ 714331 h 823473"/>
                    <a:gd name="connsiteX4" fmla="*/ 384140 w 990906"/>
                    <a:gd name="connsiteY4" fmla="*/ 789151 h 823473"/>
                    <a:gd name="connsiteX5" fmla="*/ 370231 w 990906"/>
                    <a:gd name="connsiteY5" fmla="*/ 786273 h 823473"/>
                    <a:gd name="connsiteX6" fmla="*/ 281023 w 990906"/>
                    <a:gd name="connsiteY6" fmla="*/ 797784 h 823473"/>
                    <a:gd name="connsiteX7" fmla="*/ 67117 w 990906"/>
                    <a:gd name="connsiteY7" fmla="*/ 759415 h 823473"/>
                    <a:gd name="connsiteX8" fmla="*/ 46493 w 990906"/>
                    <a:gd name="connsiteY8" fmla="*/ 699943 h 823473"/>
                    <a:gd name="connsiteX9" fmla="*/ 93016 w 990906"/>
                    <a:gd name="connsiteY9" fmla="*/ 692749 h 823473"/>
                    <a:gd name="connsiteX10" fmla="*/ 186060 w 990906"/>
                    <a:gd name="connsiteY10" fmla="*/ 724883 h 823473"/>
                    <a:gd name="connsiteX11" fmla="*/ 35462 w 990906"/>
                    <a:gd name="connsiteY11" fmla="*/ 612174 h 823473"/>
                    <a:gd name="connsiteX12" fmla="*/ 19156 w 990906"/>
                    <a:gd name="connsiteY12" fmla="*/ 601623 h 823473"/>
                    <a:gd name="connsiteX13" fmla="*/ 22993 w 990906"/>
                    <a:gd name="connsiteY13" fmla="*/ 550304 h 823473"/>
                    <a:gd name="connsiteX14" fmla="*/ 189418 w 990906"/>
                    <a:gd name="connsiteY14" fmla="*/ 357980 h 823473"/>
                    <a:gd name="connsiteX15" fmla="*/ 199969 w 990906"/>
                    <a:gd name="connsiteY15" fmla="*/ 142635 h 823473"/>
                    <a:gd name="connsiteX16" fmla="*/ 192295 w 990906"/>
                    <a:gd name="connsiteY16" fmla="*/ 92756 h 823473"/>
                    <a:gd name="connsiteX17" fmla="*/ 215317 w 990906"/>
                    <a:gd name="connsiteY17" fmla="*/ 72612 h 823473"/>
                    <a:gd name="connsiteX18" fmla="*/ 229225 w 990906"/>
                    <a:gd name="connsiteY18" fmla="*/ 76449 h 823473"/>
                    <a:gd name="connsiteX19" fmla="*/ 418672 w 990906"/>
                    <a:gd name="connsiteY19" fmla="*/ 97072 h 823473"/>
                    <a:gd name="connsiteX20" fmla="*/ 437856 w 990906"/>
                    <a:gd name="connsiteY20" fmla="*/ 94194 h 823473"/>
                    <a:gd name="connsiteX21" fmla="*/ 453204 w 990906"/>
                    <a:gd name="connsiteY21" fmla="*/ 87960 h 823473"/>
                    <a:gd name="connsiteX22" fmla="*/ 393732 w 990906"/>
                    <a:gd name="connsiteY22" fmla="*/ 52948 h 823473"/>
                    <a:gd name="connsiteX23" fmla="*/ 354883 w 990906"/>
                    <a:gd name="connsiteY23" fmla="*/ 4987 h 823473"/>
                    <a:gd name="connsiteX24" fmla="*/ 551044 w 990906"/>
                    <a:gd name="connsiteY24" fmla="*/ 92276 h 823473"/>
                    <a:gd name="connsiteX25" fmla="*/ 560157 w 990906"/>
                    <a:gd name="connsiteY25" fmla="*/ 126328 h 823473"/>
                    <a:gd name="connsiteX26" fmla="*/ 610516 w 990906"/>
                    <a:gd name="connsiteY26" fmla="*/ 193953 h 823473"/>
                    <a:gd name="connsiteX27" fmla="*/ 757757 w 990906"/>
                    <a:gd name="connsiteY27" fmla="*/ 439994 h 823473"/>
                    <a:gd name="connsiteX28" fmla="*/ 769267 w 990906"/>
                    <a:gd name="connsiteY28" fmla="*/ 455341 h 823473"/>
                    <a:gd name="connsiteX29" fmla="*/ 858475 w 990906"/>
                    <a:gd name="connsiteY29" fmla="*/ 492272 h 823473"/>
                    <a:gd name="connsiteX30" fmla="*/ 891088 w 990906"/>
                    <a:gd name="connsiteY30" fmla="*/ 488435 h 823473"/>
                    <a:gd name="connsiteX31" fmla="*/ 963030 w 990906"/>
                    <a:gd name="connsiteY31" fmla="*/ 541671 h 823473"/>
                    <a:gd name="connsiteX32" fmla="*/ 969265 w 990906"/>
                    <a:gd name="connsiteY32" fmla="*/ 707137 h 823473"/>
                    <a:gd name="connsiteX33" fmla="*/ 826341 w 990906"/>
                    <a:gd name="connsiteY33" fmla="*/ 787712 h 823473"/>
                    <a:gd name="connsiteX34" fmla="*/ 776461 w 990906"/>
                    <a:gd name="connsiteY34" fmla="*/ 771405 h 823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990906" h="823473">
                      <a:moveTo>
                        <a:pt x="776461" y="771405"/>
                      </a:moveTo>
                      <a:cubicBezTo>
                        <a:pt x="776461" y="760374"/>
                        <a:pt x="772625" y="753180"/>
                        <a:pt x="760634" y="748863"/>
                      </a:cubicBezTo>
                      <a:cubicBezTo>
                        <a:pt x="728980" y="736873"/>
                        <a:pt x="697805" y="723444"/>
                        <a:pt x="667110" y="709535"/>
                      </a:cubicBezTo>
                      <a:cubicBezTo>
                        <a:pt x="657518" y="705219"/>
                        <a:pt x="652242" y="709535"/>
                        <a:pt x="646487" y="714331"/>
                      </a:cubicBezTo>
                      <a:cubicBezTo>
                        <a:pt x="570229" y="779079"/>
                        <a:pt x="480062" y="793947"/>
                        <a:pt x="384140" y="789151"/>
                      </a:cubicBezTo>
                      <a:cubicBezTo>
                        <a:pt x="379344" y="788671"/>
                        <a:pt x="375027" y="786753"/>
                        <a:pt x="370231" y="786273"/>
                      </a:cubicBezTo>
                      <a:cubicBezTo>
                        <a:pt x="339536" y="781957"/>
                        <a:pt x="312198" y="775722"/>
                        <a:pt x="281023" y="797784"/>
                      </a:cubicBezTo>
                      <a:cubicBezTo>
                        <a:pt x="219153" y="842388"/>
                        <a:pt x="117955" y="828479"/>
                        <a:pt x="67117" y="759415"/>
                      </a:cubicBezTo>
                      <a:cubicBezTo>
                        <a:pt x="54167" y="742149"/>
                        <a:pt x="46973" y="722005"/>
                        <a:pt x="46493" y="699943"/>
                      </a:cubicBezTo>
                      <a:cubicBezTo>
                        <a:pt x="59923" y="685555"/>
                        <a:pt x="76709" y="687953"/>
                        <a:pt x="93016" y="692749"/>
                      </a:cubicBezTo>
                      <a:cubicBezTo>
                        <a:pt x="124670" y="701862"/>
                        <a:pt x="153926" y="715770"/>
                        <a:pt x="186060" y="724883"/>
                      </a:cubicBezTo>
                      <a:cubicBezTo>
                        <a:pt x="139538" y="682197"/>
                        <a:pt x="88699" y="644788"/>
                        <a:pt x="35462" y="612174"/>
                      </a:cubicBezTo>
                      <a:cubicBezTo>
                        <a:pt x="30187" y="608817"/>
                        <a:pt x="24431" y="605460"/>
                        <a:pt x="19156" y="601623"/>
                      </a:cubicBezTo>
                      <a:cubicBezTo>
                        <a:pt x="-7223" y="581479"/>
                        <a:pt x="-6743" y="566611"/>
                        <a:pt x="22993" y="550304"/>
                      </a:cubicBezTo>
                      <a:cubicBezTo>
                        <a:pt x="102608" y="506660"/>
                        <a:pt x="161600" y="445270"/>
                        <a:pt x="189418" y="357980"/>
                      </a:cubicBezTo>
                      <a:cubicBezTo>
                        <a:pt x="211959" y="287478"/>
                        <a:pt x="211959" y="215056"/>
                        <a:pt x="199969" y="142635"/>
                      </a:cubicBezTo>
                      <a:cubicBezTo>
                        <a:pt x="197091" y="126328"/>
                        <a:pt x="193254" y="109542"/>
                        <a:pt x="192295" y="92756"/>
                      </a:cubicBezTo>
                      <a:cubicBezTo>
                        <a:pt x="191336" y="75010"/>
                        <a:pt x="197571" y="69734"/>
                        <a:pt x="215317" y="72612"/>
                      </a:cubicBezTo>
                      <a:cubicBezTo>
                        <a:pt x="220113" y="73571"/>
                        <a:pt x="224429" y="75010"/>
                        <a:pt x="229225" y="76449"/>
                      </a:cubicBezTo>
                      <a:cubicBezTo>
                        <a:pt x="291095" y="96113"/>
                        <a:pt x="354404" y="100429"/>
                        <a:pt x="418672" y="97072"/>
                      </a:cubicBezTo>
                      <a:cubicBezTo>
                        <a:pt x="424907" y="96592"/>
                        <a:pt x="431621" y="95633"/>
                        <a:pt x="437856" y="94194"/>
                      </a:cubicBezTo>
                      <a:cubicBezTo>
                        <a:pt x="442173" y="93235"/>
                        <a:pt x="447448" y="93235"/>
                        <a:pt x="453204" y="87960"/>
                      </a:cubicBezTo>
                      <a:cubicBezTo>
                        <a:pt x="433540" y="75010"/>
                        <a:pt x="412437" y="65418"/>
                        <a:pt x="393732" y="52948"/>
                      </a:cubicBezTo>
                      <a:cubicBezTo>
                        <a:pt x="375986" y="40958"/>
                        <a:pt x="358241" y="28967"/>
                        <a:pt x="354883" y="4987"/>
                      </a:cubicBezTo>
                      <a:cubicBezTo>
                        <a:pt x="446009" y="-12759"/>
                        <a:pt x="511716" y="16977"/>
                        <a:pt x="551044" y="92276"/>
                      </a:cubicBezTo>
                      <a:cubicBezTo>
                        <a:pt x="556800" y="103307"/>
                        <a:pt x="560637" y="115777"/>
                        <a:pt x="560157" y="126328"/>
                      </a:cubicBezTo>
                      <a:cubicBezTo>
                        <a:pt x="558718" y="163738"/>
                        <a:pt x="588454" y="176208"/>
                        <a:pt x="610516" y="193953"/>
                      </a:cubicBezTo>
                      <a:cubicBezTo>
                        <a:pt x="690131" y="258221"/>
                        <a:pt x="747685" y="334479"/>
                        <a:pt x="757757" y="439994"/>
                      </a:cubicBezTo>
                      <a:cubicBezTo>
                        <a:pt x="758716" y="448147"/>
                        <a:pt x="761114" y="451984"/>
                        <a:pt x="769267" y="455341"/>
                      </a:cubicBezTo>
                      <a:cubicBezTo>
                        <a:pt x="799483" y="466852"/>
                        <a:pt x="828739" y="480281"/>
                        <a:pt x="858475" y="492272"/>
                      </a:cubicBezTo>
                      <a:cubicBezTo>
                        <a:pt x="869506" y="496588"/>
                        <a:pt x="881496" y="498986"/>
                        <a:pt x="891088" y="488435"/>
                      </a:cubicBezTo>
                      <a:cubicBezTo>
                        <a:pt x="926580" y="490353"/>
                        <a:pt x="946723" y="516252"/>
                        <a:pt x="963030" y="541671"/>
                      </a:cubicBezTo>
                      <a:cubicBezTo>
                        <a:pt x="997562" y="594908"/>
                        <a:pt x="1000440" y="651502"/>
                        <a:pt x="969265" y="707137"/>
                      </a:cubicBezTo>
                      <a:cubicBezTo>
                        <a:pt x="938570" y="762772"/>
                        <a:pt x="887731" y="785794"/>
                        <a:pt x="826341" y="787712"/>
                      </a:cubicBezTo>
                      <a:cubicBezTo>
                        <a:pt x="808595" y="788671"/>
                        <a:pt x="789891" y="787232"/>
                        <a:pt x="776461" y="771405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0C7B8316-426A-495C-AD75-816CFB9A9FAD}"/>
                    </a:ext>
                  </a:extLst>
                </p:cNvPr>
                <p:cNvSpPr/>
                <p:nvPr/>
              </p:nvSpPr>
              <p:spPr>
                <a:xfrm>
                  <a:off x="3252527" y="3382205"/>
                  <a:ext cx="746035" cy="1234451"/>
                </a:xfrm>
                <a:custGeom>
                  <a:avLst/>
                  <a:gdLst>
                    <a:gd name="connsiteX0" fmla="*/ 20960 w 746035"/>
                    <a:gd name="connsiteY0" fmla="*/ 601845 h 1234451"/>
                    <a:gd name="connsiteX1" fmla="*/ 214723 w 746035"/>
                    <a:gd name="connsiteY1" fmla="*/ 519831 h 1234451"/>
                    <a:gd name="connsiteX2" fmla="*/ 148057 w 746035"/>
                    <a:gd name="connsiteY2" fmla="*/ 326548 h 1234451"/>
                    <a:gd name="connsiteX3" fmla="*/ 136067 w 746035"/>
                    <a:gd name="connsiteY3" fmla="*/ 318874 h 1234451"/>
                    <a:gd name="connsiteX4" fmla="*/ 262684 w 746035"/>
                    <a:gd name="connsiteY4" fmla="*/ 160123 h 1234451"/>
                    <a:gd name="connsiteX5" fmla="*/ 425272 w 746035"/>
                    <a:gd name="connsiteY5" fmla="*/ 21515 h 1234451"/>
                    <a:gd name="connsiteX6" fmla="*/ 531746 w 746035"/>
                    <a:gd name="connsiteY6" fmla="*/ 2810 h 1234451"/>
                    <a:gd name="connsiteX7" fmla="*/ 657404 w 746035"/>
                    <a:gd name="connsiteY7" fmla="*/ 15280 h 1234451"/>
                    <a:gd name="connsiteX8" fmla="*/ 729825 w 746035"/>
                    <a:gd name="connsiteY8" fmla="*/ 26791 h 1234451"/>
                    <a:gd name="connsiteX9" fmla="*/ 737019 w 746035"/>
                    <a:gd name="connsiteY9" fmla="*/ 57486 h 1234451"/>
                    <a:gd name="connsiteX10" fmla="*/ 440140 w 746035"/>
                    <a:gd name="connsiteY10" fmla="*/ 596089 h 1234451"/>
                    <a:gd name="connsiteX11" fmla="*/ 317360 w 746035"/>
                    <a:gd name="connsiteY11" fmla="*/ 985533 h 1234451"/>
                    <a:gd name="connsiteX12" fmla="*/ 270837 w 746035"/>
                    <a:gd name="connsiteY12" fmla="*/ 1234451 h 1234451"/>
                    <a:gd name="connsiteX13" fmla="*/ 78034 w 746035"/>
                    <a:gd name="connsiteY13" fmla="*/ 1098721 h 1234451"/>
                    <a:gd name="connsiteX14" fmla="*/ 10888 w 746035"/>
                    <a:gd name="connsiteY14" fmla="*/ 980737 h 1234451"/>
                    <a:gd name="connsiteX15" fmla="*/ 10409 w 746035"/>
                    <a:gd name="connsiteY15" fmla="*/ 683858 h 1234451"/>
                    <a:gd name="connsiteX16" fmla="*/ 20960 w 746035"/>
                    <a:gd name="connsiteY16" fmla="*/ 601845 h 12344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746035" h="1234451">
                      <a:moveTo>
                        <a:pt x="20960" y="601845"/>
                      </a:moveTo>
                      <a:cubicBezTo>
                        <a:pt x="115923" y="633979"/>
                        <a:pt x="191222" y="577384"/>
                        <a:pt x="214723" y="519831"/>
                      </a:cubicBezTo>
                      <a:cubicBezTo>
                        <a:pt x="244938" y="445971"/>
                        <a:pt x="217601" y="365396"/>
                        <a:pt x="148057" y="326548"/>
                      </a:cubicBezTo>
                      <a:cubicBezTo>
                        <a:pt x="143741" y="324150"/>
                        <a:pt x="139904" y="321752"/>
                        <a:pt x="136067" y="318874"/>
                      </a:cubicBezTo>
                      <a:cubicBezTo>
                        <a:pt x="172517" y="261321"/>
                        <a:pt x="217601" y="210482"/>
                        <a:pt x="262684" y="160123"/>
                      </a:cubicBezTo>
                      <a:cubicBezTo>
                        <a:pt x="310645" y="106406"/>
                        <a:pt x="361484" y="56047"/>
                        <a:pt x="425272" y="21515"/>
                      </a:cubicBezTo>
                      <a:cubicBezTo>
                        <a:pt x="457886" y="3769"/>
                        <a:pt x="492418" y="-4863"/>
                        <a:pt x="531746" y="2810"/>
                      </a:cubicBezTo>
                      <a:cubicBezTo>
                        <a:pt x="572513" y="10964"/>
                        <a:pt x="615678" y="8086"/>
                        <a:pt x="657404" y="15280"/>
                      </a:cubicBezTo>
                      <a:cubicBezTo>
                        <a:pt x="681385" y="19117"/>
                        <a:pt x="704885" y="28709"/>
                        <a:pt x="729825" y="26791"/>
                      </a:cubicBezTo>
                      <a:cubicBezTo>
                        <a:pt x="752367" y="32067"/>
                        <a:pt x="748050" y="42138"/>
                        <a:pt x="737019" y="57486"/>
                      </a:cubicBezTo>
                      <a:cubicBezTo>
                        <a:pt x="616157" y="224870"/>
                        <a:pt x="517357" y="404724"/>
                        <a:pt x="440140" y="596089"/>
                      </a:cubicBezTo>
                      <a:cubicBezTo>
                        <a:pt x="389301" y="722707"/>
                        <a:pt x="347575" y="852202"/>
                        <a:pt x="317360" y="985533"/>
                      </a:cubicBezTo>
                      <a:cubicBezTo>
                        <a:pt x="298175" y="1068027"/>
                        <a:pt x="285226" y="1151479"/>
                        <a:pt x="270837" y="1234451"/>
                      </a:cubicBezTo>
                      <a:cubicBezTo>
                        <a:pt x="203692" y="1193205"/>
                        <a:pt x="142781" y="1143325"/>
                        <a:pt x="78034" y="1098721"/>
                      </a:cubicBezTo>
                      <a:cubicBezTo>
                        <a:pt x="35828" y="1069465"/>
                        <a:pt x="18562" y="1028698"/>
                        <a:pt x="10888" y="980737"/>
                      </a:cubicBezTo>
                      <a:cubicBezTo>
                        <a:pt x="-5419" y="881937"/>
                        <a:pt x="-1582" y="782658"/>
                        <a:pt x="10409" y="683858"/>
                      </a:cubicBezTo>
                      <a:cubicBezTo>
                        <a:pt x="12807" y="656520"/>
                        <a:pt x="9449" y="628223"/>
                        <a:pt x="20960" y="601845"/>
                      </a:cubicBezTo>
                      <a:close/>
                    </a:path>
                  </a:pathLst>
                </a:custGeom>
                <a:solidFill>
                  <a:schemeClr val="accent1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074E79B-ADE3-4F82-8518-961BFA8FB48F}"/>
                    </a:ext>
                  </a:extLst>
                </p:cNvPr>
                <p:cNvSpPr/>
                <p:nvPr/>
              </p:nvSpPr>
              <p:spPr>
                <a:xfrm>
                  <a:off x="2203944" y="3086356"/>
                  <a:ext cx="770265" cy="865079"/>
                </a:xfrm>
                <a:custGeom>
                  <a:avLst/>
                  <a:gdLst>
                    <a:gd name="connsiteX0" fmla="*/ 647965 w 770265"/>
                    <a:gd name="connsiteY0" fmla="*/ 131275 h 865079"/>
                    <a:gd name="connsiteX1" fmla="*/ 727580 w 770265"/>
                    <a:gd name="connsiteY1" fmla="*/ 194104 h 865079"/>
                    <a:gd name="connsiteX2" fmla="*/ 770266 w 770265"/>
                    <a:gd name="connsiteY2" fmla="*/ 219044 h 865079"/>
                    <a:gd name="connsiteX3" fmla="*/ 580819 w 770265"/>
                    <a:gd name="connsiteY3" fmla="*/ 223840 h 865079"/>
                    <a:gd name="connsiteX4" fmla="*/ 506959 w 770265"/>
                    <a:gd name="connsiteY4" fmla="*/ 204176 h 865079"/>
                    <a:gd name="connsiteX5" fmla="*/ 492571 w 770265"/>
                    <a:gd name="connsiteY5" fmla="*/ 217605 h 865079"/>
                    <a:gd name="connsiteX6" fmla="*/ 506000 w 770265"/>
                    <a:gd name="connsiteY6" fmla="*/ 410408 h 865079"/>
                    <a:gd name="connsiteX7" fmla="*/ 317513 w 770265"/>
                    <a:gd name="connsiteY7" fmla="*/ 684746 h 865079"/>
                    <a:gd name="connsiteX8" fmla="*/ 317513 w 770265"/>
                    <a:gd name="connsiteY8" fmla="*/ 722155 h 865079"/>
                    <a:gd name="connsiteX9" fmla="*/ 395689 w 770265"/>
                    <a:gd name="connsiteY9" fmla="*/ 772994 h 865079"/>
                    <a:gd name="connsiteX10" fmla="*/ 499285 w 770265"/>
                    <a:gd name="connsiteY10" fmla="*/ 865080 h 865079"/>
                    <a:gd name="connsiteX11" fmla="*/ 396169 w 770265"/>
                    <a:gd name="connsiteY11" fmla="*/ 829109 h 865079"/>
                    <a:gd name="connsiteX12" fmla="*/ 340055 w 770265"/>
                    <a:gd name="connsiteY12" fmla="*/ 825752 h 865079"/>
                    <a:gd name="connsiteX13" fmla="*/ 139098 w 770265"/>
                    <a:gd name="connsiteY13" fmla="*/ 784025 h 865079"/>
                    <a:gd name="connsiteX14" fmla="*/ 3847 w 770265"/>
                    <a:gd name="connsiteY14" fmla="*/ 583068 h 865079"/>
                    <a:gd name="connsiteX15" fmla="*/ 75309 w 770265"/>
                    <a:gd name="connsiteY15" fmla="*/ 267005 h 865079"/>
                    <a:gd name="connsiteX16" fmla="*/ 204804 w 770265"/>
                    <a:gd name="connsiteY16" fmla="*/ 65568 h 865079"/>
                    <a:gd name="connsiteX17" fmla="*/ 414394 w 770265"/>
                    <a:gd name="connsiteY17" fmla="*/ 9933 h 865079"/>
                    <a:gd name="connsiteX18" fmla="*/ 647965 w 770265"/>
                    <a:gd name="connsiteY18" fmla="*/ 131275 h 8650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770265" h="865079">
                      <a:moveTo>
                        <a:pt x="647965" y="131275"/>
                      </a:moveTo>
                      <a:cubicBezTo>
                        <a:pt x="666670" y="161970"/>
                        <a:pt x="696885" y="178277"/>
                        <a:pt x="727580" y="194104"/>
                      </a:cubicBezTo>
                      <a:cubicBezTo>
                        <a:pt x="740530" y="201298"/>
                        <a:pt x="753479" y="208972"/>
                        <a:pt x="770266" y="219044"/>
                      </a:cubicBezTo>
                      <a:cubicBezTo>
                        <a:pt x="703600" y="236310"/>
                        <a:pt x="642210" y="235350"/>
                        <a:pt x="580819" y="223840"/>
                      </a:cubicBezTo>
                      <a:cubicBezTo>
                        <a:pt x="555880" y="219044"/>
                        <a:pt x="530940" y="212329"/>
                        <a:pt x="506959" y="204176"/>
                      </a:cubicBezTo>
                      <a:cubicBezTo>
                        <a:pt x="490652" y="198900"/>
                        <a:pt x="489693" y="202737"/>
                        <a:pt x="492571" y="217605"/>
                      </a:cubicBezTo>
                      <a:cubicBezTo>
                        <a:pt x="505041" y="281393"/>
                        <a:pt x="512715" y="345181"/>
                        <a:pt x="506000" y="410408"/>
                      </a:cubicBezTo>
                      <a:cubicBezTo>
                        <a:pt x="492571" y="536066"/>
                        <a:pt x="426864" y="625274"/>
                        <a:pt x="317513" y="684746"/>
                      </a:cubicBezTo>
                      <a:cubicBezTo>
                        <a:pt x="292573" y="698175"/>
                        <a:pt x="292573" y="705369"/>
                        <a:pt x="317513" y="722155"/>
                      </a:cubicBezTo>
                      <a:cubicBezTo>
                        <a:pt x="343412" y="739422"/>
                        <a:pt x="370270" y="755249"/>
                        <a:pt x="395689" y="772994"/>
                      </a:cubicBezTo>
                      <a:cubicBezTo>
                        <a:pt x="433579" y="799373"/>
                        <a:pt x="469070" y="828629"/>
                        <a:pt x="499285" y="865080"/>
                      </a:cubicBezTo>
                      <a:cubicBezTo>
                        <a:pt x="464753" y="853090"/>
                        <a:pt x="430221" y="842058"/>
                        <a:pt x="396169" y="829109"/>
                      </a:cubicBezTo>
                      <a:cubicBezTo>
                        <a:pt x="377464" y="821915"/>
                        <a:pt x="359239" y="819996"/>
                        <a:pt x="340055" y="825752"/>
                      </a:cubicBezTo>
                      <a:cubicBezTo>
                        <a:pt x="270031" y="827190"/>
                        <a:pt x="201447" y="819517"/>
                        <a:pt x="139098" y="784025"/>
                      </a:cubicBezTo>
                      <a:cubicBezTo>
                        <a:pt x="60441" y="739901"/>
                        <a:pt x="16797" y="672276"/>
                        <a:pt x="3847" y="583068"/>
                      </a:cubicBezTo>
                      <a:cubicBezTo>
                        <a:pt x="-12939" y="468441"/>
                        <a:pt x="27828" y="366764"/>
                        <a:pt x="75309" y="267005"/>
                      </a:cubicBezTo>
                      <a:cubicBezTo>
                        <a:pt x="109841" y="194583"/>
                        <a:pt x="152527" y="127438"/>
                        <a:pt x="204804" y="65568"/>
                      </a:cubicBezTo>
                      <a:cubicBezTo>
                        <a:pt x="262837" y="-3496"/>
                        <a:pt x="333340" y="-10210"/>
                        <a:pt x="414394" y="9933"/>
                      </a:cubicBezTo>
                      <a:cubicBezTo>
                        <a:pt x="501684" y="31995"/>
                        <a:pt x="579381" y="72762"/>
                        <a:pt x="647965" y="131275"/>
                      </a:cubicBezTo>
                      <a:close/>
                    </a:path>
                  </a:pathLst>
                </a:custGeom>
                <a:solidFill>
                  <a:srgbClr val="2E150B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AFDB5F02-34B8-4B9B-9F14-BF90EDBC442E}"/>
                  </a:ext>
                </a:extLst>
              </p:cNvPr>
              <p:cNvGrpSpPr/>
              <p:nvPr/>
            </p:nvGrpSpPr>
            <p:grpSpPr>
              <a:xfrm>
                <a:off x="4410741" y="1733806"/>
                <a:ext cx="1376272" cy="1646389"/>
                <a:chOff x="4200129" y="1047775"/>
                <a:chExt cx="1554866" cy="1860035"/>
              </a:xfrm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B54607D7-FA16-42B5-8B4D-2AC6B52A86A6}"/>
                    </a:ext>
                  </a:extLst>
                </p:cNvPr>
                <p:cNvSpPr/>
                <p:nvPr/>
              </p:nvSpPr>
              <p:spPr>
                <a:xfrm>
                  <a:off x="4251869" y="1221592"/>
                  <a:ext cx="875470" cy="1248812"/>
                </a:xfrm>
                <a:custGeom>
                  <a:avLst/>
                  <a:gdLst>
                    <a:gd name="connsiteX0" fmla="*/ 547260 w 875470"/>
                    <a:gd name="connsiteY0" fmla="*/ 1064634 h 1248812"/>
                    <a:gd name="connsiteX1" fmla="*/ 500738 w 875470"/>
                    <a:gd name="connsiteY1" fmla="*/ 963916 h 1248812"/>
                    <a:gd name="connsiteX2" fmla="*/ 480595 w 875470"/>
                    <a:gd name="connsiteY2" fmla="*/ 948089 h 1248812"/>
                    <a:gd name="connsiteX3" fmla="*/ 310333 w 875470"/>
                    <a:gd name="connsiteY3" fmla="*/ 889576 h 1248812"/>
                    <a:gd name="connsiteX4" fmla="*/ 177001 w 875470"/>
                    <a:gd name="connsiteY4" fmla="*/ 754326 h 1248812"/>
                    <a:gd name="connsiteX5" fmla="*/ 117529 w 875470"/>
                    <a:gd name="connsiteY5" fmla="*/ 709722 h 1248812"/>
                    <a:gd name="connsiteX6" fmla="*/ 24 w 875470"/>
                    <a:gd name="connsiteY6" fmla="*/ 546654 h 1248812"/>
                    <a:gd name="connsiteX7" fmla="*/ 10576 w 875470"/>
                    <a:gd name="connsiteY7" fmla="*/ 495815 h 1248812"/>
                    <a:gd name="connsiteX8" fmla="*/ 74364 w 875470"/>
                    <a:gd name="connsiteY8" fmla="*/ 489101 h 1248812"/>
                    <a:gd name="connsiteX9" fmla="*/ 115131 w 875470"/>
                    <a:gd name="connsiteY9" fmla="*/ 560083 h 1248812"/>
                    <a:gd name="connsiteX10" fmla="*/ 118009 w 875470"/>
                    <a:gd name="connsiteY10" fmla="*/ 565839 h 1248812"/>
                    <a:gd name="connsiteX11" fmla="*/ 116570 w 875470"/>
                    <a:gd name="connsiteY11" fmla="*/ 563920 h 1248812"/>
                    <a:gd name="connsiteX12" fmla="*/ 58537 w 875470"/>
                    <a:gd name="connsiteY12" fmla="*/ 401812 h 1248812"/>
                    <a:gd name="connsiteX13" fmla="*/ 94028 w 875470"/>
                    <a:gd name="connsiteY13" fmla="*/ 328431 h 1248812"/>
                    <a:gd name="connsiteX14" fmla="*/ 283475 w 875470"/>
                    <a:gd name="connsiteY14" fmla="*/ 239223 h 1248812"/>
                    <a:gd name="connsiteX15" fmla="*/ 419205 w 875470"/>
                    <a:gd name="connsiteY15" fmla="*/ 102055 h 1248812"/>
                    <a:gd name="connsiteX16" fmla="*/ 451338 w 875470"/>
                    <a:gd name="connsiteY16" fmla="*/ 32991 h 1248812"/>
                    <a:gd name="connsiteX17" fmla="*/ 499299 w 875470"/>
                    <a:gd name="connsiteY17" fmla="*/ 2296 h 1248812"/>
                    <a:gd name="connsiteX18" fmla="*/ 606732 w 875470"/>
                    <a:gd name="connsiteY18" fmla="*/ 73278 h 1248812"/>
                    <a:gd name="connsiteX19" fmla="*/ 699777 w 875470"/>
                    <a:gd name="connsiteY19" fmla="*/ 237305 h 1248812"/>
                    <a:gd name="connsiteX20" fmla="*/ 705532 w 875470"/>
                    <a:gd name="connsiteY20" fmla="*/ 259367 h 1248812"/>
                    <a:gd name="connsiteX21" fmla="*/ 710808 w 875470"/>
                    <a:gd name="connsiteY21" fmla="*/ 193181 h 1248812"/>
                    <a:gd name="connsiteX22" fmla="*/ 763085 w 875470"/>
                    <a:gd name="connsiteY22" fmla="*/ 169680 h 1248812"/>
                    <a:gd name="connsiteX23" fmla="*/ 872916 w 875470"/>
                    <a:gd name="connsiteY23" fmla="*/ 293899 h 1248812"/>
                    <a:gd name="connsiteX24" fmla="*/ 837425 w 875470"/>
                    <a:gd name="connsiteY24" fmla="*/ 441619 h 1248812"/>
                    <a:gd name="connsiteX25" fmla="*/ 838384 w 875470"/>
                    <a:gd name="connsiteY25" fmla="*/ 513081 h 1248812"/>
                    <a:gd name="connsiteX26" fmla="*/ 837425 w 875470"/>
                    <a:gd name="connsiteY26" fmla="*/ 655046 h 1248812"/>
                    <a:gd name="connsiteX27" fmla="*/ 769321 w 875470"/>
                    <a:gd name="connsiteY27" fmla="*/ 816196 h 1248812"/>
                    <a:gd name="connsiteX28" fmla="*/ 770759 w 875470"/>
                    <a:gd name="connsiteY28" fmla="*/ 843054 h 1248812"/>
                    <a:gd name="connsiteX29" fmla="*/ 814884 w 875470"/>
                    <a:gd name="connsiteY29" fmla="*/ 947129 h 1248812"/>
                    <a:gd name="connsiteX30" fmla="*/ 820639 w 875470"/>
                    <a:gd name="connsiteY30" fmla="*/ 1024347 h 1248812"/>
                    <a:gd name="connsiteX31" fmla="*/ 802414 w 875470"/>
                    <a:gd name="connsiteY31" fmla="*/ 1214273 h 1248812"/>
                    <a:gd name="connsiteX32" fmla="*/ 765004 w 875470"/>
                    <a:gd name="connsiteY32" fmla="*/ 1243529 h 1248812"/>
                    <a:gd name="connsiteX33" fmla="*/ 695940 w 875470"/>
                    <a:gd name="connsiteY33" fmla="*/ 1193170 h 1248812"/>
                    <a:gd name="connsiteX34" fmla="*/ 643183 w 875470"/>
                    <a:gd name="connsiteY34" fmla="*/ 1152883 h 1248812"/>
                    <a:gd name="connsiteX35" fmla="*/ 569323 w 875470"/>
                    <a:gd name="connsiteY35" fmla="*/ 1100605 h 1248812"/>
                    <a:gd name="connsiteX36" fmla="*/ 547260 w 875470"/>
                    <a:gd name="connsiteY36" fmla="*/ 1064634 h 12488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875470" h="1248812">
                      <a:moveTo>
                        <a:pt x="547260" y="1064634"/>
                      </a:moveTo>
                      <a:cubicBezTo>
                        <a:pt x="531433" y="1031061"/>
                        <a:pt x="515127" y="997968"/>
                        <a:pt x="500738" y="963916"/>
                      </a:cubicBezTo>
                      <a:cubicBezTo>
                        <a:pt x="496422" y="953364"/>
                        <a:pt x="491626" y="949048"/>
                        <a:pt x="480595" y="948089"/>
                      </a:cubicBezTo>
                      <a:cubicBezTo>
                        <a:pt x="418245" y="944731"/>
                        <a:pt x="361651" y="924108"/>
                        <a:pt x="310333" y="889576"/>
                      </a:cubicBezTo>
                      <a:cubicBezTo>
                        <a:pt x="257096" y="853605"/>
                        <a:pt x="212492" y="807563"/>
                        <a:pt x="177001" y="754326"/>
                      </a:cubicBezTo>
                      <a:cubicBezTo>
                        <a:pt x="161653" y="730825"/>
                        <a:pt x="143428" y="718355"/>
                        <a:pt x="117529" y="709722"/>
                      </a:cubicBezTo>
                      <a:cubicBezTo>
                        <a:pt x="50863" y="687660"/>
                        <a:pt x="1463" y="616677"/>
                        <a:pt x="24" y="546654"/>
                      </a:cubicBezTo>
                      <a:cubicBezTo>
                        <a:pt x="-455" y="528429"/>
                        <a:pt x="6259" y="512602"/>
                        <a:pt x="10576" y="495815"/>
                      </a:cubicBezTo>
                      <a:cubicBezTo>
                        <a:pt x="28321" y="473274"/>
                        <a:pt x="53261" y="470396"/>
                        <a:pt x="74364" y="489101"/>
                      </a:cubicBezTo>
                      <a:cubicBezTo>
                        <a:pt x="97385" y="509244"/>
                        <a:pt x="109855" y="536103"/>
                        <a:pt x="115131" y="560083"/>
                      </a:cubicBezTo>
                      <a:cubicBezTo>
                        <a:pt x="118009" y="568716"/>
                        <a:pt x="120407" y="564400"/>
                        <a:pt x="118009" y="565839"/>
                      </a:cubicBezTo>
                      <a:cubicBezTo>
                        <a:pt x="117529" y="565839"/>
                        <a:pt x="117049" y="565359"/>
                        <a:pt x="116570" y="563920"/>
                      </a:cubicBezTo>
                      <a:cubicBezTo>
                        <a:pt x="99304" y="509244"/>
                        <a:pt x="82518" y="454089"/>
                        <a:pt x="58537" y="401812"/>
                      </a:cubicBezTo>
                      <a:cubicBezTo>
                        <a:pt x="40312" y="362004"/>
                        <a:pt x="51343" y="339462"/>
                        <a:pt x="94028" y="328431"/>
                      </a:cubicBezTo>
                      <a:cubicBezTo>
                        <a:pt x="163092" y="310686"/>
                        <a:pt x="225921" y="280950"/>
                        <a:pt x="283475" y="239223"/>
                      </a:cubicBezTo>
                      <a:cubicBezTo>
                        <a:pt x="336232" y="201334"/>
                        <a:pt x="382754" y="156251"/>
                        <a:pt x="419205" y="102055"/>
                      </a:cubicBezTo>
                      <a:cubicBezTo>
                        <a:pt x="433593" y="80952"/>
                        <a:pt x="445103" y="57931"/>
                        <a:pt x="451338" y="32991"/>
                      </a:cubicBezTo>
                      <a:cubicBezTo>
                        <a:pt x="459012" y="1336"/>
                        <a:pt x="466686" y="-3939"/>
                        <a:pt x="499299" y="2296"/>
                      </a:cubicBezTo>
                      <a:cubicBezTo>
                        <a:pt x="544862" y="10929"/>
                        <a:pt x="578915" y="37787"/>
                        <a:pt x="606732" y="73278"/>
                      </a:cubicBezTo>
                      <a:cubicBezTo>
                        <a:pt x="646060" y="123158"/>
                        <a:pt x="675796" y="178793"/>
                        <a:pt x="699777" y="237305"/>
                      </a:cubicBezTo>
                      <a:cubicBezTo>
                        <a:pt x="703614" y="246418"/>
                        <a:pt x="705053" y="255530"/>
                        <a:pt x="705532" y="259367"/>
                      </a:cubicBezTo>
                      <a:cubicBezTo>
                        <a:pt x="700736" y="240183"/>
                        <a:pt x="699777" y="216202"/>
                        <a:pt x="710808" y="193181"/>
                      </a:cubicBezTo>
                      <a:cubicBezTo>
                        <a:pt x="721839" y="170159"/>
                        <a:pt x="739105" y="162486"/>
                        <a:pt x="763085" y="169680"/>
                      </a:cubicBezTo>
                      <a:cubicBezTo>
                        <a:pt x="816322" y="182150"/>
                        <a:pt x="865243" y="237785"/>
                        <a:pt x="872916" y="293899"/>
                      </a:cubicBezTo>
                      <a:cubicBezTo>
                        <a:pt x="879631" y="347616"/>
                        <a:pt x="874835" y="397016"/>
                        <a:pt x="837425" y="441619"/>
                      </a:cubicBezTo>
                      <a:cubicBezTo>
                        <a:pt x="821119" y="460804"/>
                        <a:pt x="835027" y="489580"/>
                        <a:pt x="838384" y="513081"/>
                      </a:cubicBezTo>
                      <a:cubicBezTo>
                        <a:pt x="845099" y="560563"/>
                        <a:pt x="844619" y="607085"/>
                        <a:pt x="837425" y="655046"/>
                      </a:cubicBezTo>
                      <a:cubicBezTo>
                        <a:pt x="828792" y="715477"/>
                        <a:pt x="805771" y="768234"/>
                        <a:pt x="769321" y="816196"/>
                      </a:cubicBezTo>
                      <a:cubicBezTo>
                        <a:pt x="763565" y="823869"/>
                        <a:pt x="766443" y="833941"/>
                        <a:pt x="770759" y="843054"/>
                      </a:cubicBezTo>
                      <a:cubicBezTo>
                        <a:pt x="786586" y="877106"/>
                        <a:pt x="803373" y="911159"/>
                        <a:pt x="814884" y="947129"/>
                      </a:cubicBezTo>
                      <a:cubicBezTo>
                        <a:pt x="829751" y="972069"/>
                        <a:pt x="823996" y="998448"/>
                        <a:pt x="820639" y="1024347"/>
                      </a:cubicBezTo>
                      <a:cubicBezTo>
                        <a:pt x="812006" y="1087176"/>
                        <a:pt x="801454" y="1150005"/>
                        <a:pt x="802414" y="1214273"/>
                      </a:cubicBezTo>
                      <a:cubicBezTo>
                        <a:pt x="799056" y="1248805"/>
                        <a:pt x="790903" y="1255040"/>
                        <a:pt x="765004" y="1243529"/>
                      </a:cubicBezTo>
                      <a:cubicBezTo>
                        <a:pt x="741503" y="1227222"/>
                        <a:pt x="721839" y="1206599"/>
                        <a:pt x="695940" y="1193170"/>
                      </a:cubicBezTo>
                      <a:cubicBezTo>
                        <a:pt x="676755" y="1183098"/>
                        <a:pt x="660928" y="1165832"/>
                        <a:pt x="643183" y="1152883"/>
                      </a:cubicBezTo>
                      <a:cubicBezTo>
                        <a:pt x="618723" y="1135137"/>
                        <a:pt x="596181" y="1114993"/>
                        <a:pt x="569323" y="1100605"/>
                      </a:cubicBezTo>
                      <a:cubicBezTo>
                        <a:pt x="555894" y="1094370"/>
                        <a:pt x="552057" y="1079023"/>
                        <a:pt x="547260" y="10646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78098DF-BE59-430D-9AE2-784E900D93EE}"/>
                    </a:ext>
                  </a:extLst>
                </p:cNvPr>
                <p:cNvSpPr/>
                <p:nvPr/>
              </p:nvSpPr>
              <p:spPr>
                <a:xfrm>
                  <a:off x="4200129" y="1047775"/>
                  <a:ext cx="816587" cy="753565"/>
                </a:xfrm>
                <a:custGeom>
                  <a:avLst/>
                  <a:gdLst>
                    <a:gd name="connsiteX0" fmla="*/ 815306 w 816587"/>
                    <a:gd name="connsiteY0" fmla="*/ 344457 h 753565"/>
                    <a:gd name="connsiteX1" fmla="*/ 762548 w 816587"/>
                    <a:gd name="connsiteY1" fmla="*/ 393857 h 753565"/>
                    <a:gd name="connsiteX2" fmla="*/ 765906 w 816587"/>
                    <a:gd name="connsiteY2" fmla="*/ 453808 h 753565"/>
                    <a:gd name="connsiteX3" fmla="*/ 751997 w 816587"/>
                    <a:gd name="connsiteY3" fmla="*/ 428389 h 753565"/>
                    <a:gd name="connsiteX4" fmla="*/ 626339 w 816587"/>
                    <a:gd name="connsiteY4" fmla="*/ 223595 h 753565"/>
                    <a:gd name="connsiteX5" fmla="*/ 532815 w 816587"/>
                    <a:gd name="connsiteY5" fmla="*/ 180430 h 753565"/>
                    <a:gd name="connsiteX6" fmla="*/ 515549 w 816587"/>
                    <a:gd name="connsiteY6" fmla="*/ 191461 h 753565"/>
                    <a:gd name="connsiteX7" fmla="*/ 382696 w 816587"/>
                    <a:gd name="connsiteY7" fmla="*/ 385224 h 753565"/>
                    <a:gd name="connsiteX8" fmla="*/ 145289 w 816587"/>
                    <a:gd name="connsiteY8" fmla="*/ 508963 h 753565"/>
                    <a:gd name="connsiteX9" fmla="*/ 116033 w 816587"/>
                    <a:gd name="connsiteY9" fmla="*/ 568915 h 753565"/>
                    <a:gd name="connsiteX10" fmla="*/ 175984 w 816587"/>
                    <a:gd name="connsiteY10" fmla="*/ 743014 h 753565"/>
                    <a:gd name="connsiteX11" fmla="*/ 173106 w 816587"/>
                    <a:gd name="connsiteY11" fmla="*/ 753565 h 753565"/>
                    <a:gd name="connsiteX12" fmla="*/ 154402 w 816587"/>
                    <a:gd name="connsiteY12" fmla="*/ 715196 h 753565"/>
                    <a:gd name="connsiteX13" fmla="*/ 131380 w 816587"/>
                    <a:gd name="connsiteY13" fmla="*/ 676348 h 753565"/>
                    <a:gd name="connsiteX14" fmla="*/ 62796 w 816587"/>
                    <a:gd name="connsiteY14" fmla="*/ 669154 h 753565"/>
                    <a:gd name="connsiteX15" fmla="*/ 926 w 816587"/>
                    <a:gd name="connsiteY15" fmla="*/ 445655 h 753565"/>
                    <a:gd name="connsiteX16" fmla="*/ 226823 w 816587"/>
                    <a:gd name="connsiteY16" fmla="*/ 58129 h 753565"/>
                    <a:gd name="connsiteX17" fmla="*/ 439290 w 816587"/>
                    <a:gd name="connsiteY17" fmla="*/ 96 h 753565"/>
                    <a:gd name="connsiteX18" fmla="*/ 732333 w 816587"/>
                    <a:gd name="connsiteY18" fmla="*/ 161725 h 753565"/>
                    <a:gd name="connsiteX19" fmla="*/ 816265 w 816587"/>
                    <a:gd name="connsiteY19" fmla="*/ 337742 h 753565"/>
                    <a:gd name="connsiteX20" fmla="*/ 815306 w 816587"/>
                    <a:gd name="connsiteY20" fmla="*/ 344457 h 753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816587" h="753565">
                      <a:moveTo>
                        <a:pt x="815306" y="344457"/>
                      </a:moveTo>
                      <a:cubicBezTo>
                        <a:pt x="780294" y="346855"/>
                        <a:pt x="766865" y="359325"/>
                        <a:pt x="762548" y="393857"/>
                      </a:cubicBezTo>
                      <a:cubicBezTo>
                        <a:pt x="760150" y="413041"/>
                        <a:pt x="762069" y="432226"/>
                        <a:pt x="765906" y="453808"/>
                      </a:cubicBezTo>
                      <a:cubicBezTo>
                        <a:pt x="756793" y="445655"/>
                        <a:pt x="755354" y="436542"/>
                        <a:pt x="751997" y="428389"/>
                      </a:cubicBezTo>
                      <a:cubicBezTo>
                        <a:pt x="720343" y="354049"/>
                        <a:pt x="686290" y="280669"/>
                        <a:pt x="626339" y="223595"/>
                      </a:cubicBezTo>
                      <a:cubicBezTo>
                        <a:pt x="600440" y="198655"/>
                        <a:pt x="570224" y="181869"/>
                        <a:pt x="532815" y="180430"/>
                      </a:cubicBezTo>
                      <a:cubicBezTo>
                        <a:pt x="524182" y="180430"/>
                        <a:pt x="517467" y="180430"/>
                        <a:pt x="515549" y="191461"/>
                      </a:cubicBezTo>
                      <a:cubicBezTo>
                        <a:pt x="498283" y="274434"/>
                        <a:pt x="444087" y="332467"/>
                        <a:pt x="382696" y="385224"/>
                      </a:cubicBezTo>
                      <a:cubicBezTo>
                        <a:pt x="313632" y="445175"/>
                        <a:pt x="235456" y="488340"/>
                        <a:pt x="145289" y="508963"/>
                      </a:cubicBezTo>
                      <a:cubicBezTo>
                        <a:pt x="109798" y="517117"/>
                        <a:pt x="100685" y="535822"/>
                        <a:pt x="116033" y="568915"/>
                      </a:cubicBezTo>
                      <a:cubicBezTo>
                        <a:pt x="141932" y="625029"/>
                        <a:pt x="161596" y="683062"/>
                        <a:pt x="175984" y="743014"/>
                      </a:cubicBezTo>
                      <a:cubicBezTo>
                        <a:pt x="176464" y="745891"/>
                        <a:pt x="176464" y="749249"/>
                        <a:pt x="173106" y="753565"/>
                      </a:cubicBezTo>
                      <a:cubicBezTo>
                        <a:pt x="166871" y="740616"/>
                        <a:pt x="161116" y="727666"/>
                        <a:pt x="154402" y="715196"/>
                      </a:cubicBezTo>
                      <a:cubicBezTo>
                        <a:pt x="147207" y="701767"/>
                        <a:pt x="140493" y="688338"/>
                        <a:pt x="131380" y="676348"/>
                      </a:cubicBezTo>
                      <a:cubicBezTo>
                        <a:pt x="112196" y="651408"/>
                        <a:pt x="102124" y="650928"/>
                        <a:pt x="62796" y="669154"/>
                      </a:cubicBezTo>
                      <a:cubicBezTo>
                        <a:pt x="28264" y="598171"/>
                        <a:pt x="6202" y="525270"/>
                        <a:pt x="926" y="445655"/>
                      </a:cubicBezTo>
                      <a:cubicBezTo>
                        <a:pt x="-10105" y="282107"/>
                        <a:pt x="78143" y="127673"/>
                        <a:pt x="226823" y="58129"/>
                      </a:cubicBezTo>
                      <a:cubicBezTo>
                        <a:pt x="294448" y="26954"/>
                        <a:pt x="363512" y="2015"/>
                        <a:pt x="439290" y="96"/>
                      </a:cubicBezTo>
                      <a:cubicBezTo>
                        <a:pt x="568306" y="-2781"/>
                        <a:pt x="661830" y="59088"/>
                        <a:pt x="732333" y="161725"/>
                      </a:cubicBezTo>
                      <a:cubicBezTo>
                        <a:pt x="769263" y="215921"/>
                        <a:pt x="795162" y="275873"/>
                        <a:pt x="816265" y="337742"/>
                      </a:cubicBezTo>
                      <a:cubicBezTo>
                        <a:pt x="817224" y="339661"/>
                        <a:pt x="815785" y="342538"/>
                        <a:pt x="815306" y="34445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11EF6827-D02F-4EA3-A061-BD4B38F75A9C}"/>
                    </a:ext>
                  </a:extLst>
                </p:cNvPr>
                <p:cNvSpPr/>
                <p:nvPr/>
              </p:nvSpPr>
              <p:spPr>
                <a:xfrm>
                  <a:off x="4726694" y="2286226"/>
                  <a:ext cx="292098" cy="337646"/>
                </a:xfrm>
                <a:custGeom>
                  <a:avLst/>
                  <a:gdLst>
                    <a:gd name="connsiteX0" fmla="*/ 88263 w 292098"/>
                    <a:gd name="connsiteY0" fmla="*/ 337646 h 337646"/>
                    <a:gd name="connsiteX1" fmla="*/ 3852 w 292098"/>
                    <a:gd name="connsiteY1" fmla="*/ 97361 h 337646"/>
                    <a:gd name="connsiteX2" fmla="*/ 2413 w 292098"/>
                    <a:gd name="connsiteY2" fmla="*/ 71942 h 337646"/>
                    <a:gd name="connsiteX3" fmla="*/ 59966 w 292098"/>
                    <a:gd name="connsiteY3" fmla="*/ 21103 h 337646"/>
                    <a:gd name="connsiteX4" fmla="*/ 71956 w 292098"/>
                    <a:gd name="connsiteY4" fmla="*/ 0 h 337646"/>
                    <a:gd name="connsiteX5" fmla="*/ 207686 w 292098"/>
                    <a:gd name="connsiteY5" fmla="*/ 106953 h 337646"/>
                    <a:gd name="connsiteX6" fmla="*/ 292098 w 292098"/>
                    <a:gd name="connsiteY6" fmla="*/ 172660 h 337646"/>
                    <a:gd name="connsiteX7" fmla="*/ 239820 w 292098"/>
                    <a:gd name="connsiteY7" fmla="*/ 164986 h 337646"/>
                    <a:gd name="connsiteX8" fmla="*/ 196655 w 292098"/>
                    <a:gd name="connsiteY8" fmla="*/ 150598 h 337646"/>
                    <a:gd name="connsiteX9" fmla="*/ 168838 w 292098"/>
                    <a:gd name="connsiteY9" fmla="*/ 164986 h 337646"/>
                    <a:gd name="connsiteX10" fmla="*/ 88263 w 292098"/>
                    <a:gd name="connsiteY10" fmla="*/ 337646 h 337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2098" h="337646">
                      <a:moveTo>
                        <a:pt x="88263" y="337646"/>
                      </a:moveTo>
                      <a:cubicBezTo>
                        <a:pt x="82028" y="320860"/>
                        <a:pt x="22557" y="151557"/>
                        <a:pt x="3852" y="97361"/>
                      </a:cubicBezTo>
                      <a:cubicBezTo>
                        <a:pt x="974" y="89208"/>
                        <a:pt x="-2383" y="81054"/>
                        <a:pt x="2413" y="71942"/>
                      </a:cubicBezTo>
                      <a:cubicBezTo>
                        <a:pt x="17281" y="49880"/>
                        <a:pt x="40302" y="37410"/>
                        <a:pt x="59966" y="21103"/>
                      </a:cubicBezTo>
                      <a:cubicBezTo>
                        <a:pt x="67160" y="14868"/>
                        <a:pt x="72436" y="9592"/>
                        <a:pt x="71956" y="0"/>
                      </a:cubicBezTo>
                      <a:cubicBezTo>
                        <a:pt x="110325" y="45083"/>
                        <a:pt x="163562" y="70023"/>
                        <a:pt x="207686" y="106953"/>
                      </a:cubicBezTo>
                      <a:cubicBezTo>
                        <a:pt x="235024" y="129974"/>
                        <a:pt x="268597" y="145322"/>
                        <a:pt x="292098" y="172660"/>
                      </a:cubicBezTo>
                      <a:cubicBezTo>
                        <a:pt x="272914" y="182732"/>
                        <a:pt x="256607" y="170262"/>
                        <a:pt x="239820" y="164986"/>
                      </a:cubicBezTo>
                      <a:cubicBezTo>
                        <a:pt x="225432" y="160670"/>
                        <a:pt x="211523" y="154914"/>
                        <a:pt x="196655" y="150598"/>
                      </a:cubicBezTo>
                      <a:cubicBezTo>
                        <a:pt x="182267" y="146281"/>
                        <a:pt x="173634" y="151077"/>
                        <a:pt x="168838" y="164986"/>
                      </a:cubicBezTo>
                      <a:cubicBezTo>
                        <a:pt x="165001" y="177936"/>
                        <a:pt x="94018" y="326615"/>
                        <a:pt x="88263" y="337646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Freeform: Shape 56">
                  <a:extLst>
                    <a:ext uri="{FF2B5EF4-FFF2-40B4-BE49-F238E27FC236}">
                      <a16:creationId xmlns:a16="http://schemas.microsoft.com/office/drawing/2014/main" id="{0E712267-5DD0-46F6-A2B7-3C1F77A53BDE}"/>
                    </a:ext>
                  </a:extLst>
                </p:cNvPr>
                <p:cNvSpPr/>
                <p:nvPr/>
              </p:nvSpPr>
              <p:spPr>
                <a:xfrm>
                  <a:off x="5048048" y="2162752"/>
                  <a:ext cx="251318" cy="277982"/>
                </a:xfrm>
                <a:custGeom>
                  <a:avLst/>
                  <a:gdLst>
                    <a:gd name="connsiteX0" fmla="*/ 235009 w 251318"/>
                    <a:gd name="connsiteY0" fmla="*/ 204529 h 277982"/>
                    <a:gd name="connsiteX1" fmla="*/ 249877 w 251318"/>
                    <a:gd name="connsiteY1" fmla="*/ 231387 h 277982"/>
                    <a:gd name="connsiteX2" fmla="*/ 239806 w 251318"/>
                    <a:gd name="connsiteY2" fmla="*/ 238581 h 277982"/>
                    <a:gd name="connsiteX3" fmla="*/ 117984 w 251318"/>
                    <a:gd name="connsiteY3" fmla="*/ 202131 h 277982"/>
                    <a:gd name="connsiteX4" fmla="*/ 70982 w 251318"/>
                    <a:gd name="connsiteY4" fmla="*/ 186783 h 277982"/>
                    <a:gd name="connsiteX5" fmla="*/ 42206 w 251318"/>
                    <a:gd name="connsiteY5" fmla="*/ 199732 h 277982"/>
                    <a:gd name="connsiteX6" fmla="*/ 15348 w 251318"/>
                    <a:gd name="connsiteY6" fmla="*/ 263041 h 277982"/>
                    <a:gd name="connsiteX7" fmla="*/ 0 w 251318"/>
                    <a:gd name="connsiteY7" fmla="*/ 277909 h 277982"/>
                    <a:gd name="connsiteX8" fmla="*/ 19664 w 251318"/>
                    <a:gd name="connsiteY8" fmla="*/ 7888 h 277982"/>
                    <a:gd name="connsiteX9" fmla="*/ 113668 w 251318"/>
                    <a:gd name="connsiteY9" fmla="*/ 214 h 277982"/>
                    <a:gd name="connsiteX10" fmla="*/ 134771 w 251318"/>
                    <a:gd name="connsiteY10" fmla="*/ 25154 h 277982"/>
                    <a:gd name="connsiteX11" fmla="*/ 212947 w 251318"/>
                    <a:gd name="connsiteY11" fmla="*/ 158486 h 277982"/>
                    <a:gd name="connsiteX12" fmla="*/ 235009 w 251318"/>
                    <a:gd name="connsiteY12" fmla="*/ 204529 h 277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1318" h="277982">
                      <a:moveTo>
                        <a:pt x="235009" y="204529"/>
                      </a:moveTo>
                      <a:cubicBezTo>
                        <a:pt x="240285" y="213162"/>
                        <a:pt x="246040" y="221795"/>
                        <a:pt x="249877" y="231387"/>
                      </a:cubicBezTo>
                      <a:cubicBezTo>
                        <a:pt x="255153" y="243857"/>
                        <a:pt x="244602" y="237622"/>
                        <a:pt x="239806" y="238581"/>
                      </a:cubicBezTo>
                      <a:cubicBezTo>
                        <a:pt x="196641" y="234744"/>
                        <a:pt x="157792" y="216999"/>
                        <a:pt x="117984" y="202131"/>
                      </a:cubicBezTo>
                      <a:cubicBezTo>
                        <a:pt x="102157" y="197334"/>
                        <a:pt x="85850" y="193977"/>
                        <a:pt x="70982" y="186783"/>
                      </a:cubicBezTo>
                      <a:cubicBezTo>
                        <a:pt x="56594" y="179589"/>
                        <a:pt x="47002" y="183426"/>
                        <a:pt x="42206" y="199732"/>
                      </a:cubicBezTo>
                      <a:cubicBezTo>
                        <a:pt x="35491" y="221795"/>
                        <a:pt x="22062" y="240979"/>
                        <a:pt x="15348" y="263041"/>
                      </a:cubicBezTo>
                      <a:cubicBezTo>
                        <a:pt x="12950" y="270235"/>
                        <a:pt x="11031" y="278868"/>
                        <a:pt x="0" y="277909"/>
                      </a:cubicBezTo>
                      <a:cubicBezTo>
                        <a:pt x="0" y="251051"/>
                        <a:pt x="18705" y="33787"/>
                        <a:pt x="19664" y="7888"/>
                      </a:cubicBezTo>
                      <a:cubicBezTo>
                        <a:pt x="51798" y="16521"/>
                        <a:pt x="82013" y="-2184"/>
                        <a:pt x="113668" y="214"/>
                      </a:cubicBezTo>
                      <a:cubicBezTo>
                        <a:pt x="124219" y="5490"/>
                        <a:pt x="129495" y="15562"/>
                        <a:pt x="134771" y="25154"/>
                      </a:cubicBezTo>
                      <a:cubicBezTo>
                        <a:pt x="159231" y="70717"/>
                        <a:pt x="186089" y="114362"/>
                        <a:pt x="212947" y="158486"/>
                      </a:cubicBezTo>
                      <a:cubicBezTo>
                        <a:pt x="222540" y="172395"/>
                        <a:pt x="230693" y="187263"/>
                        <a:pt x="235009" y="204529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8" name="Freeform: Shape 57">
                  <a:extLst>
                    <a:ext uri="{FF2B5EF4-FFF2-40B4-BE49-F238E27FC236}">
                      <a16:creationId xmlns:a16="http://schemas.microsoft.com/office/drawing/2014/main" id="{48A3DE5E-198C-43DE-BAA6-3997C7A75E5C}"/>
                    </a:ext>
                  </a:extLst>
                </p:cNvPr>
                <p:cNvSpPr/>
                <p:nvPr/>
              </p:nvSpPr>
              <p:spPr>
                <a:xfrm>
                  <a:off x="4875388" y="2336161"/>
                  <a:ext cx="321343" cy="270924"/>
                </a:xfrm>
                <a:custGeom>
                  <a:avLst/>
                  <a:gdLst>
                    <a:gd name="connsiteX0" fmla="*/ 172660 w 321343"/>
                    <a:gd name="connsiteY0" fmla="*/ 104020 h 270924"/>
                    <a:gd name="connsiteX1" fmla="*/ 210070 w 321343"/>
                    <a:gd name="connsiteY1" fmla="*/ 17211 h 270924"/>
                    <a:gd name="connsiteX2" fmla="*/ 237407 w 321343"/>
                    <a:gd name="connsiteY2" fmla="*/ 2822 h 270924"/>
                    <a:gd name="connsiteX3" fmla="*/ 292563 w 321343"/>
                    <a:gd name="connsiteY3" fmla="*/ 22007 h 270924"/>
                    <a:gd name="connsiteX4" fmla="*/ 321339 w 321343"/>
                    <a:gd name="connsiteY4" fmla="*/ 175482 h 270924"/>
                    <a:gd name="connsiteX5" fmla="*/ 126138 w 321343"/>
                    <a:gd name="connsiteY5" fmla="*/ 261812 h 270924"/>
                    <a:gd name="connsiteX6" fmla="*/ 101198 w 321343"/>
                    <a:gd name="connsiteY6" fmla="*/ 270925 h 270924"/>
                    <a:gd name="connsiteX7" fmla="*/ 23501 w 321343"/>
                    <a:gd name="connsiteY7" fmla="*/ 188911 h 270924"/>
                    <a:gd name="connsiteX8" fmla="*/ 0 w 321343"/>
                    <a:gd name="connsiteY8" fmla="*/ 151981 h 270924"/>
                    <a:gd name="connsiteX9" fmla="*/ 6235 w 321343"/>
                    <a:gd name="connsiteY9" fmla="*/ 134236 h 270924"/>
                    <a:gd name="connsiteX10" fmla="*/ 82493 w 321343"/>
                    <a:gd name="connsiteY10" fmla="*/ 104979 h 270924"/>
                    <a:gd name="connsiteX11" fmla="*/ 143883 w 321343"/>
                    <a:gd name="connsiteY11" fmla="*/ 123684 h 270924"/>
                    <a:gd name="connsiteX12" fmla="*/ 172660 w 321343"/>
                    <a:gd name="connsiteY12" fmla="*/ 104020 h 2709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321343" h="270924">
                      <a:moveTo>
                        <a:pt x="172660" y="104020"/>
                      </a:moveTo>
                      <a:cubicBezTo>
                        <a:pt x="185130" y="75243"/>
                        <a:pt x="198559" y="46467"/>
                        <a:pt x="210070" y="17211"/>
                      </a:cubicBezTo>
                      <a:cubicBezTo>
                        <a:pt x="215825" y="2822"/>
                        <a:pt x="220621" y="-4372"/>
                        <a:pt x="237407" y="2822"/>
                      </a:cubicBezTo>
                      <a:cubicBezTo>
                        <a:pt x="255153" y="10496"/>
                        <a:pt x="274338" y="15772"/>
                        <a:pt x="292563" y="22007"/>
                      </a:cubicBezTo>
                      <a:cubicBezTo>
                        <a:pt x="299277" y="67570"/>
                        <a:pt x="315105" y="129919"/>
                        <a:pt x="321339" y="175482"/>
                      </a:cubicBezTo>
                      <a:cubicBezTo>
                        <a:pt x="322299" y="183156"/>
                        <a:pt x="173139" y="237832"/>
                        <a:pt x="126138" y="261812"/>
                      </a:cubicBezTo>
                      <a:cubicBezTo>
                        <a:pt x="117984" y="266129"/>
                        <a:pt x="109351" y="267568"/>
                        <a:pt x="101198" y="270925"/>
                      </a:cubicBezTo>
                      <a:cubicBezTo>
                        <a:pt x="69064" y="249342"/>
                        <a:pt x="48920" y="216729"/>
                        <a:pt x="23501" y="188911"/>
                      </a:cubicBezTo>
                      <a:cubicBezTo>
                        <a:pt x="13909" y="178360"/>
                        <a:pt x="0" y="169247"/>
                        <a:pt x="0" y="151981"/>
                      </a:cubicBezTo>
                      <a:cubicBezTo>
                        <a:pt x="1919" y="146226"/>
                        <a:pt x="4317" y="139991"/>
                        <a:pt x="6235" y="134236"/>
                      </a:cubicBezTo>
                      <a:cubicBezTo>
                        <a:pt x="25899" y="76682"/>
                        <a:pt x="16307" y="83877"/>
                        <a:pt x="82493" y="104979"/>
                      </a:cubicBezTo>
                      <a:cubicBezTo>
                        <a:pt x="102637" y="111694"/>
                        <a:pt x="122780" y="118888"/>
                        <a:pt x="143883" y="123684"/>
                      </a:cubicBezTo>
                      <a:cubicBezTo>
                        <a:pt x="165945" y="136154"/>
                        <a:pt x="167384" y="135195"/>
                        <a:pt x="172660" y="10402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59" name="Graphic 81">
                  <a:extLst>
                    <a:ext uri="{FF2B5EF4-FFF2-40B4-BE49-F238E27FC236}">
                      <a16:creationId xmlns:a16="http://schemas.microsoft.com/office/drawing/2014/main" id="{10977086-7DFE-4528-B79F-4BF62E73A52E}"/>
                    </a:ext>
                  </a:extLst>
                </p:cNvPr>
                <p:cNvGrpSpPr/>
                <p:nvPr/>
              </p:nvGrpSpPr>
              <p:grpSpPr>
                <a:xfrm>
                  <a:off x="4459237" y="2148217"/>
                  <a:ext cx="1295758" cy="759593"/>
                  <a:chOff x="6513334" y="1100346"/>
                  <a:chExt cx="1295758" cy="759593"/>
                </a:xfrm>
                <a:solidFill>
                  <a:srgbClr val="1B4760"/>
                </a:solidFill>
              </p:grpSpPr>
              <p:sp>
                <p:nvSpPr>
                  <p:cNvPr id="60" name="Freeform: Shape 59">
                    <a:extLst>
                      <a:ext uri="{FF2B5EF4-FFF2-40B4-BE49-F238E27FC236}">
                        <a16:creationId xmlns:a16="http://schemas.microsoft.com/office/drawing/2014/main" id="{E5A730C4-BC1A-4593-838C-FA4F50632606}"/>
                      </a:ext>
                    </a:extLst>
                  </p:cNvPr>
                  <p:cNvSpPr/>
                  <p:nvPr/>
                </p:nvSpPr>
                <p:spPr>
                  <a:xfrm>
                    <a:off x="7216292" y="1100346"/>
                    <a:ext cx="592799" cy="368702"/>
                  </a:xfrm>
                  <a:custGeom>
                    <a:avLst/>
                    <a:gdLst>
                      <a:gd name="connsiteX0" fmla="*/ 463304 w 592799"/>
                      <a:gd name="connsiteY0" fmla="*/ 64629 h 368702"/>
                      <a:gd name="connsiteX1" fmla="*/ 318941 w 592799"/>
                      <a:gd name="connsiteY1" fmla="*/ 3239 h 368702"/>
                      <a:gd name="connsiteX2" fmla="*/ 318941 w 592799"/>
                      <a:gd name="connsiteY2" fmla="*/ 3239 h 368702"/>
                      <a:gd name="connsiteX3" fmla="*/ 0 w 592799"/>
                      <a:gd name="connsiteY3" fmla="*/ 14270 h 368702"/>
                      <a:gd name="connsiteX4" fmla="*/ 132852 w 592799"/>
                      <a:gd name="connsiteY4" fmla="*/ 252637 h 368702"/>
                      <a:gd name="connsiteX5" fmla="*/ 6235 w 592799"/>
                      <a:gd name="connsiteY5" fmla="*/ 209951 h 368702"/>
                      <a:gd name="connsiteX6" fmla="*/ 19184 w 592799"/>
                      <a:gd name="connsiteY6" fmla="*/ 368702 h 368702"/>
                      <a:gd name="connsiteX7" fmla="*/ 208151 w 592799"/>
                      <a:gd name="connsiteY7" fmla="*/ 306353 h 368702"/>
                      <a:gd name="connsiteX8" fmla="*/ 208151 w 592799"/>
                      <a:gd name="connsiteY8" fmla="*/ 306353 h 368702"/>
                      <a:gd name="connsiteX9" fmla="*/ 384169 w 592799"/>
                      <a:gd name="connsiteY9" fmla="*/ 262708 h 368702"/>
                      <a:gd name="connsiteX10" fmla="*/ 592799 w 592799"/>
                      <a:gd name="connsiteY10" fmla="*/ 223380 h 368702"/>
                      <a:gd name="connsiteX11" fmla="*/ 463304 w 592799"/>
                      <a:gd name="connsiteY11" fmla="*/ 64629 h 368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92799" h="368702">
                        <a:moveTo>
                          <a:pt x="463304" y="64629"/>
                        </a:moveTo>
                        <a:cubicBezTo>
                          <a:pt x="424456" y="20984"/>
                          <a:pt x="374576" y="6116"/>
                          <a:pt x="318941" y="3239"/>
                        </a:cubicBezTo>
                        <a:cubicBezTo>
                          <a:pt x="318941" y="3239"/>
                          <a:pt x="318941" y="3239"/>
                          <a:pt x="318941" y="3239"/>
                        </a:cubicBezTo>
                        <a:cubicBezTo>
                          <a:pt x="311268" y="-3955"/>
                          <a:pt x="35971" y="1320"/>
                          <a:pt x="0" y="14270"/>
                        </a:cubicBezTo>
                        <a:cubicBezTo>
                          <a:pt x="35491" y="81895"/>
                          <a:pt x="126138" y="240646"/>
                          <a:pt x="132852" y="252637"/>
                        </a:cubicBezTo>
                        <a:cubicBezTo>
                          <a:pt x="129975" y="247361"/>
                          <a:pt x="42686" y="222901"/>
                          <a:pt x="6235" y="209951"/>
                        </a:cubicBezTo>
                        <a:cubicBezTo>
                          <a:pt x="-4796" y="222901"/>
                          <a:pt x="13909" y="329374"/>
                          <a:pt x="19184" y="368702"/>
                        </a:cubicBezTo>
                        <a:cubicBezTo>
                          <a:pt x="82014" y="348079"/>
                          <a:pt x="144843" y="326976"/>
                          <a:pt x="208151" y="306353"/>
                        </a:cubicBezTo>
                        <a:cubicBezTo>
                          <a:pt x="208151" y="306353"/>
                          <a:pt x="208151" y="306353"/>
                          <a:pt x="208151" y="306353"/>
                        </a:cubicBezTo>
                        <a:cubicBezTo>
                          <a:pt x="266664" y="291965"/>
                          <a:pt x="325656" y="277576"/>
                          <a:pt x="384169" y="262708"/>
                        </a:cubicBezTo>
                        <a:cubicBezTo>
                          <a:pt x="453232" y="245442"/>
                          <a:pt x="523735" y="237769"/>
                          <a:pt x="592799" y="223380"/>
                        </a:cubicBezTo>
                        <a:cubicBezTo>
                          <a:pt x="553951" y="166307"/>
                          <a:pt x="508867" y="115468"/>
                          <a:pt x="463304" y="64629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Freeform: Shape 60">
                    <a:extLst>
                      <a:ext uri="{FF2B5EF4-FFF2-40B4-BE49-F238E27FC236}">
                        <a16:creationId xmlns:a16="http://schemas.microsoft.com/office/drawing/2014/main" id="{01527256-A910-4EF6-AA50-853F43BDA120}"/>
                      </a:ext>
                    </a:extLst>
                  </p:cNvPr>
                  <p:cNvSpPr/>
                  <p:nvPr/>
                </p:nvSpPr>
                <p:spPr>
                  <a:xfrm>
                    <a:off x="6513334" y="1308761"/>
                    <a:ext cx="517349" cy="551177"/>
                  </a:xfrm>
                  <a:custGeom>
                    <a:avLst/>
                    <a:gdLst>
                      <a:gd name="connsiteX0" fmla="*/ 416151 w 517349"/>
                      <a:gd name="connsiteY0" fmla="*/ 131030 h 551177"/>
                      <a:gd name="connsiteX1" fmla="*/ 352363 w 517349"/>
                      <a:gd name="connsiteY1" fmla="*/ 237504 h 551177"/>
                      <a:gd name="connsiteX2" fmla="*/ 270349 w 517349"/>
                      <a:gd name="connsiteY2" fmla="*/ 1535 h 551177"/>
                      <a:gd name="connsiteX3" fmla="*/ 266033 w 517349"/>
                      <a:gd name="connsiteY3" fmla="*/ 97 h 551177"/>
                      <a:gd name="connsiteX4" fmla="*/ 138936 w 517349"/>
                      <a:gd name="connsiteY4" fmla="*/ 121438 h 551177"/>
                      <a:gd name="connsiteX5" fmla="*/ 138936 w 517349"/>
                      <a:gd name="connsiteY5" fmla="*/ 121438 h 551177"/>
                      <a:gd name="connsiteX6" fmla="*/ 27187 w 517349"/>
                      <a:gd name="connsiteY6" fmla="*/ 260525 h 551177"/>
                      <a:gd name="connsiteX7" fmla="*/ 2247 w 517349"/>
                      <a:gd name="connsiteY7" fmla="*/ 365081 h 551177"/>
                      <a:gd name="connsiteX8" fmla="*/ 34381 w 517349"/>
                      <a:gd name="connsiteY8" fmla="*/ 551170 h 551177"/>
                      <a:gd name="connsiteX9" fmla="*/ 210878 w 517349"/>
                      <a:gd name="connsiteY9" fmla="*/ 426471 h 551177"/>
                      <a:gd name="connsiteX10" fmla="*/ 393130 w 517349"/>
                      <a:gd name="connsiteY10" fmla="*/ 313762 h 551177"/>
                      <a:gd name="connsiteX11" fmla="*/ 393130 w 517349"/>
                      <a:gd name="connsiteY11" fmla="*/ 313762 h 551177"/>
                      <a:gd name="connsiteX12" fmla="*/ 517349 w 517349"/>
                      <a:gd name="connsiteY12" fmla="*/ 250454 h 551177"/>
                      <a:gd name="connsiteX13" fmla="*/ 416151 w 517349"/>
                      <a:gd name="connsiteY13" fmla="*/ 131030 h 551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517349" h="551177">
                        <a:moveTo>
                          <a:pt x="416151" y="131030"/>
                        </a:moveTo>
                        <a:cubicBezTo>
                          <a:pt x="397446" y="165083"/>
                          <a:pt x="356200" y="255250"/>
                          <a:pt x="352363" y="237504"/>
                        </a:cubicBezTo>
                        <a:cubicBezTo>
                          <a:pt x="350445" y="229830"/>
                          <a:pt x="295289" y="71559"/>
                          <a:pt x="270349" y="1535"/>
                        </a:cubicBezTo>
                        <a:cubicBezTo>
                          <a:pt x="268911" y="1056"/>
                          <a:pt x="266513" y="-383"/>
                          <a:pt x="266033" y="97"/>
                        </a:cubicBezTo>
                        <a:cubicBezTo>
                          <a:pt x="222388" y="39425"/>
                          <a:pt x="138936" y="121438"/>
                          <a:pt x="138936" y="121438"/>
                        </a:cubicBezTo>
                        <a:lnTo>
                          <a:pt x="138936" y="121438"/>
                        </a:lnTo>
                        <a:cubicBezTo>
                          <a:pt x="95292" y="162685"/>
                          <a:pt x="56923" y="208248"/>
                          <a:pt x="27187" y="260525"/>
                        </a:cubicBezTo>
                        <a:cubicBezTo>
                          <a:pt x="9441" y="292180"/>
                          <a:pt x="-5906" y="324793"/>
                          <a:pt x="2247" y="365081"/>
                        </a:cubicBezTo>
                        <a:cubicBezTo>
                          <a:pt x="15196" y="426471"/>
                          <a:pt x="23830" y="488820"/>
                          <a:pt x="34381" y="551170"/>
                        </a:cubicBezTo>
                        <a:cubicBezTo>
                          <a:pt x="40136" y="552129"/>
                          <a:pt x="154763" y="464360"/>
                          <a:pt x="210878" y="426471"/>
                        </a:cubicBezTo>
                        <a:cubicBezTo>
                          <a:pt x="270349" y="386183"/>
                          <a:pt x="332699" y="351652"/>
                          <a:pt x="393130" y="313762"/>
                        </a:cubicBezTo>
                        <a:cubicBezTo>
                          <a:pt x="393130" y="313762"/>
                          <a:pt x="393130" y="313762"/>
                          <a:pt x="393130" y="313762"/>
                        </a:cubicBezTo>
                        <a:cubicBezTo>
                          <a:pt x="434376" y="292659"/>
                          <a:pt x="475623" y="271556"/>
                          <a:pt x="517349" y="250454"/>
                        </a:cubicBezTo>
                        <a:cubicBezTo>
                          <a:pt x="486174" y="208248"/>
                          <a:pt x="449724" y="170838"/>
                          <a:pt x="416151" y="13103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50000"/>
                    </a:schemeClr>
                  </a:solidFill>
                  <a:ln w="479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E1B5D72-F419-4C20-8D5E-EF56387135CB}"/>
                  </a:ext>
                </a:extLst>
              </p:cNvPr>
              <p:cNvGrpSpPr/>
              <p:nvPr/>
            </p:nvGrpSpPr>
            <p:grpSpPr>
              <a:xfrm>
                <a:off x="6502757" y="1750885"/>
                <a:ext cx="1579169" cy="1635670"/>
                <a:chOff x="6563619" y="1067070"/>
                <a:chExt cx="1784092" cy="1847925"/>
              </a:xfrm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6ADCA897-F5C6-4858-B980-42474CB33441}"/>
                    </a:ext>
                  </a:extLst>
                </p:cNvPr>
                <p:cNvSpPr/>
                <p:nvPr/>
              </p:nvSpPr>
              <p:spPr>
                <a:xfrm>
                  <a:off x="6722504" y="1067070"/>
                  <a:ext cx="1625207" cy="1083905"/>
                </a:xfrm>
                <a:custGeom>
                  <a:avLst/>
                  <a:gdLst>
                    <a:gd name="connsiteX0" fmla="*/ 1433423 w 1625207"/>
                    <a:gd name="connsiteY0" fmla="*/ 1036904 h 1083905"/>
                    <a:gd name="connsiteX1" fmla="*/ 1366278 w 1625207"/>
                    <a:gd name="connsiteY1" fmla="*/ 941461 h 1083905"/>
                    <a:gd name="connsiteX2" fmla="*/ 1389779 w 1625207"/>
                    <a:gd name="connsiteY2" fmla="*/ 782710 h 1083905"/>
                    <a:gd name="connsiteX3" fmla="*/ 1412320 w 1625207"/>
                    <a:gd name="connsiteY3" fmla="*/ 671440 h 1083905"/>
                    <a:gd name="connsiteX4" fmla="*/ 1388340 w 1625207"/>
                    <a:gd name="connsiteY4" fmla="*/ 624918 h 1083905"/>
                    <a:gd name="connsiteX5" fmla="*/ 1345654 w 1625207"/>
                    <a:gd name="connsiteY5" fmla="*/ 645062 h 1083905"/>
                    <a:gd name="connsiteX6" fmla="*/ 1045418 w 1625207"/>
                    <a:gd name="connsiteY6" fmla="*/ 1045537 h 1083905"/>
                    <a:gd name="connsiteX7" fmla="*/ 923117 w 1625207"/>
                    <a:gd name="connsiteY7" fmla="*/ 1083906 h 1083905"/>
                    <a:gd name="connsiteX8" fmla="*/ 936546 w 1625207"/>
                    <a:gd name="connsiteY8" fmla="*/ 1060884 h 1083905"/>
                    <a:gd name="connsiteX9" fmla="*/ 1024795 w 1625207"/>
                    <a:gd name="connsiteY9" fmla="*/ 973595 h 1083905"/>
                    <a:gd name="connsiteX10" fmla="*/ 1060766 w 1625207"/>
                    <a:gd name="connsiteY10" fmla="*/ 952013 h 1083905"/>
                    <a:gd name="connsiteX11" fmla="*/ 1184025 w 1625207"/>
                    <a:gd name="connsiteY11" fmla="*/ 773597 h 1083905"/>
                    <a:gd name="connsiteX12" fmla="*/ 1133666 w 1625207"/>
                    <a:gd name="connsiteY12" fmla="*/ 703095 h 1083905"/>
                    <a:gd name="connsiteX13" fmla="*/ 1105849 w 1625207"/>
                    <a:gd name="connsiteY13" fmla="*/ 689186 h 1083905"/>
                    <a:gd name="connsiteX14" fmla="*/ 1084746 w 1625207"/>
                    <a:gd name="connsiteY14" fmla="*/ 659450 h 1083905"/>
                    <a:gd name="connsiteX15" fmla="*/ 1072756 w 1625207"/>
                    <a:gd name="connsiteY15" fmla="*/ 561130 h 1083905"/>
                    <a:gd name="connsiteX16" fmla="*/ 1046857 w 1625207"/>
                    <a:gd name="connsiteY16" fmla="*/ 604295 h 1083905"/>
                    <a:gd name="connsiteX17" fmla="*/ 1009447 w 1625207"/>
                    <a:gd name="connsiteY17" fmla="*/ 616765 h 1083905"/>
                    <a:gd name="connsiteX18" fmla="*/ 936067 w 1625207"/>
                    <a:gd name="connsiteY18" fmla="*/ 587029 h 1083905"/>
                    <a:gd name="connsiteX19" fmla="*/ 915443 w 1625207"/>
                    <a:gd name="connsiteY19" fmla="*/ 552976 h 1083905"/>
                    <a:gd name="connsiteX20" fmla="*/ 924556 w 1625207"/>
                    <a:gd name="connsiteY20" fmla="*/ 485831 h 1083905"/>
                    <a:gd name="connsiteX21" fmla="*/ 899616 w 1625207"/>
                    <a:gd name="connsiteY21" fmla="*/ 548180 h 1083905"/>
                    <a:gd name="connsiteX22" fmla="*/ 866523 w 1625207"/>
                    <a:gd name="connsiteY22" fmla="*/ 562089 h 1083905"/>
                    <a:gd name="connsiteX23" fmla="*/ 815204 w 1625207"/>
                    <a:gd name="connsiteY23" fmla="*/ 542425 h 1083905"/>
                    <a:gd name="connsiteX24" fmla="*/ 799378 w 1625207"/>
                    <a:gd name="connsiteY24" fmla="*/ 504056 h 1083905"/>
                    <a:gd name="connsiteX25" fmla="*/ 827195 w 1625207"/>
                    <a:gd name="connsiteY25" fmla="*/ 439788 h 1083905"/>
                    <a:gd name="connsiteX26" fmla="*/ 774917 w 1625207"/>
                    <a:gd name="connsiteY26" fmla="*/ 505495 h 1083905"/>
                    <a:gd name="connsiteX27" fmla="*/ 736548 w 1625207"/>
                    <a:gd name="connsiteY27" fmla="*/ 516526 h 1083905"/>
                    <a:gd name="connsiteX28" fmla="*/ 704894 w 1625207"/>
                    <a:gd name="connsiteY28" fmla="*/ 448901 h 1083905"/>
                    <a:gd name="connsiteX29" fmla="*/ 712568 w 1625207"/>
                    <a:gd name="connsiteY29" fmla="*/ 432114 h 1083905"/>
                    <a:gd name="connsiteX30" fmla="*/ 692424 w 1625207"/>
                    <a:gd name="connsiteY30" fmla="*/ 472881 h 1083905"/>
                    <a:gd name="connsiteX31" fmla="*/ 659810 w 1625207"/>
                    <a:gd name="connsiteY31" fmla="*/ 491107 h 1083905"/>
                    <a:gd name="connsiteX32" fmla="*/ 598900 w 1625207"/>
                    <a:gd name="connsiteY32" fmla="*/ 479116 h 1083905"/>
                    <a:gd name="connsiteX33" fmla="*/ 589308 w 1625207"/>
                    <a:gd name="connsiteY33" fmla="*/ 452738 h 1083905"/>
                    <a:gd name="connsiteX34" fmla="*/ 643024 w 1625207"/>
                    <a:gd name="connsiteY34" fmla="*/ 393745 h 1083905"/>
                    <a:gd name="connsiteX35" fmla="*/ 580195 w 1625207"/>
                    <a:gd name="connsiteY35" fmla="*/ 450819 h 1083905"/>
                    <a:gd name="connsiteX36" fmla="*/ 539908 w 1625207"/>
                    <a:gd name="connsiteY36" fmla="*/ 457534 h 1083905"/>
                    <a:gd name="connsiteX37" fmla="*/ 456935 w 1625207"/>
                    <a:gd name="connsiteY37" fmla="*/ 470963 h 1083905"/>
                    <a:gd name="connsiteX38" fmla="*/ 413291 w 1625207"/>
                    <a:gd name="connsiteY38" fmla="*/ 674318 h 1083905"/>
                    <a:gd name="connsiteX39" fmla="*/ 425281 w 1625207"/>
                    <a:gd name="connsiteY39" fmla="*/ 730912 h 1083905"/>
                    <a:gd name="connsiteX40" fmla="*/ 425281 w 1625207"/>
                    <a:gd name="connsiteY40" fmla="*/ 848417 h 1083905"/>
                    <a:gd name="connsiteX41" fmla="*/ 419046 w 1625207"/>
                    <a:gd name="connsiteY41" fmla="*/ 873836 h 1083905"/>
                    <a:gd name="connsiteX42" fmla="*/ 327440 w 1625207"/>
                    <a:gd name="connsiteY42" fmla="*/ 566405 h 1083905"/>
                    <a:gd name="connsiteX43" fmla="*/ 408495 w 1625207"/>
                    <a:gd name="connsiteY43" fmla="*/ 298783 h 1083905"/>
                    <a:gd name="connsiteX44" fmla="*/ 403218 w 1625207"/>
                    <a:gd name="connsiteY44" fmla="*/ 270965 h 1083905"/>
                    <a:gd name="connsiteX45" fmla="*/ 329838 w 1625207"/>
                    <a:gd name="connsiteY45" fmla="*/ 275761 h 1083905"/>
                    <a:gd name="connsiteX46" fmla="*/ 253100 w 1625207"/>
                    <a:gd name="connsiteY46" fmla="*/ 394705 h 1083905"/>
                    <a:gd name="connsiteX47" fmla="*/ 156698 w 1625207"/>
                    <a:gd name="connsiteY47" fmla="*/ 506934 h 1083905"/>
                    <a:gd name="connsiteX48" fmla="*/ 7060 w 1625207"/>
                    <a:gd name="connsiteY48" fmla="*/ 471442 h 1083905"/>
                    <a:gd name="connsiteX49" fmla="*/ 825 w 1625207"/>
                    <a:gd name="connsiteY49" fmla="*/ 447462 h 1083905"/>
                    <a:gd name="connsiteX50" fmla="*/ 32479 w 1625207"/>
                    <a:gd name="connsiteY50" fmla="*/ 456095 h 1083905"/>
                    <a:gd name="connsiteX51" fmla="*/ 110656 w 1625207"/>
                    <a:gd name="connsiteY51" fmla="*/ 430196 h 1083905"/>
                    <a:gd name="connsiteX52" fmla="*/ 157178 w 1625207"/>
                    <a:gd name="connsiteY52" fmla="*/ 314130 h 1083905"/>
                    <a:gd name="connsiteX53" fmla="*/ 223365 w 1625207"/>
                    <a:gd name="connsiteY53" fmla="*/ 95907 h 1083905"/>
                    <a:gd name="connsiteX54" fmla="*/ 361013 w 1625207"/>
                    <a:gd name="connsiteY54" fmla="*/ 464 h 1083905"/>
                    <a:gd name="connsiteX55" fmla="*/ 492426 w 1625207"/>
                    <a:gd name="connsiteY55" fmla="*/ 72886 h 1083905"/>
                    <a:gd name="connsiteX56" fmla="*/ 521203 w 1625207"/>
                    <a:gd name="connsiteY56" fmla="*/ 145787 h 1083905"/>
                    <a:gd name="connsiteX57" fmla="*/ 546143 w 1625207"/>
                    <a:gd name="connsiteY57" fmla="*/ 154420 h 1083905"/>
                    <a:gd name="connsiteX58" fmla="*/ 838705 w 1625207"/>
                    <a:gd name="connsiteY58" fmla="*/ 60895 h 1083905"/>
                    <a:gd name="connsiteX59" fmla="*/ 1268437 w 1625207"/>
                    <a:gd name="connsiteY59" fmla="*/ 296384 h 1083905"/>
                    <a:gd name="connsiteX60" fmla="*/ 1337501 w 1625207"/>
                    <a:gd name="connsiteY60" fmla="*/ 459452 h 1083905"/>
                    <a:gd name="connsiteX61" fmla="*/ 1403207 w 1625207"/>
                    <a:gd name="connsiteY61" fmla="*/ 425879 h 1083905"/>
                    <a:gd name="connsiteX62" fmla="*/ 1620951 w 1625207"/>
                    <a:gd name="connsiteY62" fmla="*/ 529475 h 1083905"/>
                    <a:gd name="connsiteX63" fmla="*/ 1599848 w 1625207"/>
                    <a:gd name="connsiteY63" fmla="*/ 654174 h 1083905"/>
                    <a:gd name="connsiteX64" fmla="*/ 1476109 w 1625207"/>
                    <a:gd name="connsiteY64" fmla="*/ 872877 h 1083905"/>
                    <a:gd name="connsiteX65" fmla="*/ 1457883 w 1625207"/>
                    <a:gd name="connsiteY65" fmla="*/ 974554 h 1083905"/>
                    <a:gd name="connsiteX66" fmla="*/ 1507283 w 1625207"/>
                    <a:gd name="connsiteY66" fmla="*/ 1019638 h 1083905"/>
                    <a:gd name="connsiteX67" fmla="*/ 1507763 w 1625207"/>
                    <a:gd name="connsiteY67" fmla="*/ 1036424 h 1083905"/>
                    <a:gd name="connsiteX68" fmla="*/ 1433423 w 1625207"/>
                    <a:gd name="connsiteY68" fmla="*/ 1036904 h 1083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1625207" h="1083905">
                      <a:moveTo>
                        <a:pt x="1433423" y="1036904"/>
                      </a:moveTo>
                      <a:cubicBezTo>
                        <a:pt x="1389299" y="1020117"/>
                        <a:pt x="1371553" y="984626"/>
                        <a:pt x="1366278" y="941461"/>
                      </a:cubicBezTo>
                      <a:cubicBezTo>
                        <a:pt x="1359563" y="886786"/>
                        <a:pt x="1371553" y="834028"/>
                        <a:pt x="1389779" y="782710"/>
                      </a:cubicBezTo>
                      <a:cubicBezTo>
                        <a:pt x="1402728" y="746739"/>
                        <a:pt x="1414239" y="710289"/>
                        <a:pt x="1412320" y="671440"/>
                      </a:cubicBezTo>
                      <a:cubicBezTo>
                        <a:pt x="1411361" y="652735"/>
                        <a:pt x="1405126" y="635469"/>
                        <a:pt x="1388340" y="624918"/>
                      </a:cubicBezTo>
                      <a:cubicBezTo>
                        <a:pt x="1360523" y="608132"/>
                        <a:pt x="1351410" y="613887"/>
                        <a:pt x="1345654" y="645062"/>
                      </a:cubicBezTo>
                      <a:cubicBezTo>
                        <a:pt x="1313520" y="829232"/>
                        <a:pt x="1216159" y="964962"/>
                        <a:pt x="1045418" y="1045537"/>
                      </a:cubicBezTo>
                      <a:cubicBezTo>
                        <a:pt x="1006569" y="1063762"/>
                        <a:pt x="965323" y="1075752"/>
                        <a:pt x="923117" y="1083906"/>
                      </a:cubicBezTo>
                      <a:cubicBezTo>
                        <a:pt x="919280" y="1071436"/>
                        <a:pt x="929352" y="1066640"/>
                        <a:pt x="936546" y="1060884"/>
                      </a:cubicBezTo>
                      <a:cubicBezTo>
                        <a:pt x="968680" y="1034506"/>
                        <a:pt x="997936" y="1004770"/>
                        <a:pt x="1024795" y="973595"/>
                      </a:cubicBezTo>
                      <a:cubicBezTo>
                        <a:pt x="1034866" y="962085"/>
                        <a:pt x="1045897" y="955370"/>
                        <a:pt x="1060766" y="952013"/>
                      </a:cubicBezTo>
                      <a:cubicBezTo>
                        <a:pt x="1144217" y="934267"/>
                        <a:pt x="1197455" y="857529"/>
                        <a:pt x="1184025" y="773597"/>
                      </a:cubicBezTo>
                      <a:cubicBezTo>
                        <a:pt x="1179229" y="742902"/>
                        <a:pt x="1166280" y="715564"/>
                        <a:pt x="1133666" y="703095"/>
                      </a:cubicBezTo>
                      <a:cubicBezTo>
                        <a:pt x="1124074" y="699258"/>
                        <a:pt x="1114961" y="693982"/>
                        <a:pt x="1105849" y="689186"/>
                      </a:cubicBezTo>
                      <a:cubicBezTo>
                        <a:pt x="1093379" y="682951"/>
                        <a:pt x="1086664" y="673359"/>
                        <a:pt x="1084746" y="659450"/>
                      </a:cubicBezTo>
                      <a:cubicBezTo>
                        <a:pt x="1079950" y="627316"/>
                        <a:pt x="1077552" y="594703"/>
                        <a:pt x="1072756" y="561130"/>
                      </a:cubicBezTo>
                      <a:cubicBezTo>
                        <a:pt x="1064602" y="576477"/>
                        <a:pt x="1055970" y="590386"/>
                        <a:pt x="1046857" y="604295"/>
                      </a:cubicBezTo>
                      <a:cubicBezTo>
                        <a:pt x="1037265" y="618203"/>
                        <a:pt x="1025274" y="623000"/>
                        <a:pt x="1009447" y="616765"/>
                      </a:cubicBezTo>
                      <a:cubicBezTo>
                        <a:pt x="984987" y="607172"/>
                        <a:pt x="960047" y="598060"/>
                        <a:pt x="936067" y="587029"/>
                      </a:cubicBezTo>
                      <a:cubicBezTo>
                        <a:pt x="921198" y="580794"/>
                        <a:pt x="914004" y="570242"/>
                        <a:pt x="915443" y="552976"/>
                      </a:cubicBezTo>
                      <a:cubicBezTo>
                        <a:pt x="917362" y="531394"/>
                        <a:pt x="918321" y="509811"/>
                        <a:pt x="924556" y="485831"/>
                      </a:cubicBezTo>
                      <a:cubicBezTo>
                        <a:pt x="917841" y="509332"/>
                        <a:pt x="908249" y="528516"/>
                        <a:pt x="899616" y="548180"/>
                      </a:cubicBezTo>
                      <a:cubicBezTo>
                        <a:pt x="892902" y="563048"/>
                        <a:pt x="881870" y="567844"/>
                        <a:pt x="866523" y="562089"/>
                      </a:cubicBezTo>
                      <a:cubicBezTo>
                        <a:pt x="849257" y="555374"/>
                        <a:pt x="831991" y="549619"/>
                        <a:pt x="815204" y="542425"/>
                      </a:cubicBezTo>
                      <a:cubicBezTo>
                        <a:pt x="795540" y="534272"/>
                        <a:pt x="791703" y="524679"/>
                        <a:pt x="799378" y="504056"/>
                      </a:cubicBezTo>
                      <a:cubicBezTo>
                        <a:pt x="808010" y="481035"/>
                        <a:pt x="817123" y="458013"/>
                        <a:pt x="827195" y="439788"/>
                      </a:cubicBezTo>
                      <a:cubicBezTo>
                        <a:pt x="812327" y="459932"/>
                        <a:pt x="793142" y="482474"/>
                        <a:pt x="774917" y="505495"/>
                      </a:cubicBezTo>
                      <a:cubicBezTo>
                        <a:pt x="764366" y="518444"/>
                        <a:pt x="751896" y="521322"/>
                        <a:pt x="736548" y="516526"/>
                      </a:cubicBezTo>
                      <a:cubicBezTo>
                        <a:pt x="686669" y="500699"/>
                        <a:pt x="674199" y="503097"/>
                        <a:pt x="704894" y="448901"/>
                      </a:cubicBezTo>
                      <a:cubicBezTo>
                        <a:pt x="707771" y="443625"/>
                        <a:pt x="710650" y="437870"/>
                        <a:pt x="712568" y="432114"/>
                      </a:cubicBezTo>
                      <a:cubicBezTo>
                        <a:pt x="706812" y="446023"/>
                        <a:pt x="698659" y="458973"/>
                        <a:pt x="692424" y="472881"/>
                      </a:cubicBezTo>
                      <a:cubicBezTo>
                        <a:pt x="686189" y="487749"/>
                        <a:pt x="674679" y="493025"/>
                        <a:pt x="659810" y="491107"/>
                      </a:cubicBezTo>
                      <a:cubicBezTo>
                        <a:pt x="639187" y="488708"/>
                        <a:pt x="619043" y="483912"/>
                        <a:pt x="598900" y="479116"/>
                      </a:cubicBezTo>
                      <a:cubicBezTo>
                        <a:pt x="583073" y="475279"/>
                        <a:pt x="580195" y="466646"/>
                        <a:pt x="589308" y="452738"/>
                      </a:cubicBezTo>
                      <a:cubicBezTo>
                        <a:pt x="604655" y="429237"/>
                        <a:pt x="627677" y="412450"/>
                        <a:pt x="643024" y="393745"/>
                      </a:cubicBezTo>
                      <a:cubicBezTo>
                        <a:pt x="625758" y="412930"/>
                        <a:pt x="603217" y="432114"/>
                        <a:pt x="580195" y="450819"/>
                      </a:cubicBezTo>
                      <a:cubicBezTo>
                        <a:pt x="567725" y="460411"/>
                        <a:pt x="554296" y="464728"/>
                        <a:pt x="539908" y="457534"/>
                      </a:cubicBezTo>
                      <a:cubicBezTo>
                        <a:pt x="508733" y="441707"/>
                        <a:pt x="481875" y="454656"/>
                        <a:pt x="456935" y="470963"/>
                      </a:cubicBezTo>
                      <a:cubicBezTo>
                        <a:pt x="395065" y="512209"/>
                        <a:pt x="373962" y="609091"/>
                        <a:pt x="413291" y="674318"/>
                      </a:cubicBezTo>
                      <a:cubicBezTo>
                        <a:pt x="424321" y="692543"/>
                        <a:pt x="427199" y="709809"/>
                        <a:pt x="425281" y="730912"/>
                      </a:cubicBezTo>
                      <a:cubicBezTo>
                        <a:pt x="421923" y="769761"/>
                        <a:pt x="422403" y="809089"/>
                        <a:pt x="425281" y="848417"/>
                      </a:cubicBezTo>
                      <a:cubicBezTo>
                        <a:pt x="425760" y="857529"/>
                        <a:pt x="430557" y="867601"/>
                        <a:pt x="419046" y="873836"/>
                      </a:cubicBezTo>
                      <a:cubicBezTo>
                        <a:pt x="355258" y="781271"/>
                        <a:pt x="325522" y="679114"/>
                        <a:pt x="327440" y="566405"/>
                      </a:cubicBezTo>
                      <a:cubicBezTo>
                        <a:pt x="329358" y="469044"/>
                        <a:pt x="357176" y="380316"/>
                        <a:pt x="408495" y="298783"/>
                      </a:cubicBezTo>
                      <a:cubicBezTo>
                        <a:pt x="417607" y="284394"/>
                        <a:pt x="410413" y="277680"/>
                        <a:pt x="403218" y="270965"/>
                      </a:cubicBezTo>
                      <a:cubicBezTo>
                        <a:pt x="383554" y="252260"/>
                        <a:pt x="353339" y="255138"/>
                        <a:pt x="329838" y="275761"/>
                      </a:cubicBezTo>
                      <a:cubicBezTo>
                        <a:pt x="292908" y="307895"/>
                        <a:pt x="275642" y="352979"/>
                        <a:pt x="253100" y="394705"/>
                      </a:cubicBezTo>
                      <a:cubicBezTo>
                        <a:pt x="229120" y="439309"/>
                        <a:pt x="200343" y="479596"/>
                        <a:pt x="156698" y="506934"/>
                      </a:cubicBezTo>
                      <a:cubicBezTo>
                        <a:pt x="100584" y="541945"/>
                        <a:pt x="41592" y="528037"/>
                        <a:pt x="7060" y="471442"/>
                      </a:cubicBezTo>
                      <a:cubicBezTo>
                        <a:pt x="3223" y="465208"/>
                        <a:pt x="-2053" y="458493"/>
                        <a:pt x="825" y="447462"/>
                      </a:cubicBezTo>
                      <a:cubicBezTo>
                        <a:pt x="11376" y="450340"/>
                        <a:pt x="21928" y="453217"/>
                        <a:pt x="32479" y="456095"/>
                      </a:cubicBezTo>
                      <a:cubicBezTo>
                        <a:pt x="63174" y="465208"/>
                        <a:pt x="90992" y="456095"/>
                        <a:pt x="110656" y="430196"/>
                      </a:cubicBezTo>
                      <a:cubicBezTo>
                        <a:pt x="137035" y="395664"/>
                        <a:pt x="146627" y="354897"/>
                        <a:pt x="157178" y="314130"/>
                      </a:cubicBezTo>
                      <a:cubicBezTo>
                        <a:pt x="176363" y="240270"/>
                        <a:pt x="188353" y="164491"/>
                        <a:pt x="223365" y="95907"/>
                      </a:cubicBezTo>
                      <a:cubicBezTo>
                        <a:pt x="252141" y="39313"/>
                        <a:pt x="296265" y="5261"/>
                        <a:pt x="361013" y="464"/>
                      </a:cubicBezTo>
                      <a:cubicBezTo>
                        <a:pt x="420485" y="-3852"/>
                        <a:pt x="463170" y="22047"/>
                        <a:pt x="492426" y="72886"/>
                      </a:cubicBezTo>
                      <a:cubicBezTo>
                        <a:pt x="505855" y="95907"/>
                        <a:pt x="515927" y="119888"/>
                        <a:pt x="521203" y="145787"/>
                      </a:cubicBezTo>
                      <a:cubicBezTo>
                        <a:pt x="525040" y="164971"/>
                        <a:pt x="531275" y="164971"/>
                        <a:pt x="546143" y="154420"/>
                      </a:cubicBezTo>
                      <a:cubicBezTo>
                        <a:pt x="633432" y="91591"/>
                        <a:pt x="732232" y="58977"/>
                        <a:pt x="838705" y="60895"/>
                      </a:cubicBezTo>
                      <a:cubicBezTo>
                        <a:pt x="1021917" y="63773"/>
                        <a:pt x="1166760" y="142429"/>
                        <a:pt x="1268437" y="296384"/>
                      </a:cubicBezTo>
                      <a:cubicBezTo>
                        <a:pt x="1301051" y="345784"/>
                        <a:pt x="1321674" y="400940"/>
                        <a:pt x="1337501" y="459452"/>
                      </a:cubicBezTo>
                      <a:cubicBezTo>
                        <a:pt x="1360042" y="447462"/>
                        <a:pt x="1381145" y="434992"/>
                        <a:pt x="1403207" y="425879"/>
                      </a:cubicBezTo>
                      <a:cubicBezTo>
                        <a:pt x="1507283" y="382235"/>
                        <a:pt x="1590736" y="420124"/>
                        <a:pt x="1620951" y="529475"/>
                      </a:cubicBezTo>
                      <a:cubicBezTo>
                        <a:pt x="1632941" y="572161"/>
                        <a:pt x="1617594" y="613887"/>
                        <a:pt x="1599848" y="654174"/>
                      </a:cubicBezTo>
                      <a:cubicBezTo>
                        <a:pt x="1566275" y="731392"/>
                        <a:pt x="1512079" y="797098"/>
                        <a:pt x="1476109" y="872877"/>
                      </a:cubicBezTo>
                      <a:cubicBezTo>
                        <a:pt x="1460761" y="904531"/>
                        <a:pt x="1441576" y="936186"/>
                        <a:pt x="1457883" y="974554"/>
                      </a:cubicBezTo>
                      <a:cubicBezTo>
                        <a:pt x="1467955" y="997576"/>
                        <a:pt x="1486180" y="1009566"/>
                        <a:pt x="1507283" y="1019638"/>
                      </a:cubicBezTo>
                      <a:cubicBezTo>
                        <a:pt x="1516876" y="1023954"/>
                        <a:pt x="1528866" y="1030189"/>
                        <a:pt x="1507763" y="1036424"/>
                      </a:cubicBezTo>
                      <a:cubicBezTo>
                        <a:pt x="1484741" y="1044578"/>
                        <a:pt x="1458843" y="1044578"/>
                        <a:pt x="1433423" y="1036904"/>
                      </a:cubicBezTo>
                      <a:close/>
                    </a:path>
                  </a:pathLst>
                </a:custGeom>
                <a:solidFill>
                  <a:srgbClr val="3D1B0F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05775CD-A271-4362-A1D6-BF87CB88FCED}"/>
                    </a:ext>
                  </a:extLst>
                </p:cNvPr>
                <p:cNvSpPr/>
                <p:nvPr/>
              </p:nvSpPr>
              <p:spPr>
                <a:xfrm>
                  <a:off x="6821725" y="1441152"/>
                  <a:ext cx="1097111" cy="1146500"/>
                </a:xfrm>
                <a:custGeom>
                  <a:avLst/>
                  <a:gdLst>
                    <a:gd name="connsiteX0" fmla="*/ 320305 w 1097111"/>
                    <a:gd name="connsiteY0" fmla="*/ 500234 h 1146500"/>
                    <a:gd name="connsiteX1" fmla="*/ 321264 w 1097111"/>
                    <a:gd name="connsiteY1" fmla="*/ 335248 h 1146500"/>
                    <a:gd name="connsiteX2" fmla="*/ 311672 w 1097111"/>
                    <a:gd name="connsiteY2" fmla="*/ 311747 h 1146500"/>
                    <a:gd name="connsiteX3" fmla="*/ 357235 w 1097111"/>
                    <a:gd name="connsiteY3" fmla="*/ 89208 h 1146500"/>
                    <a:gd name="connsiteX4" fmla="*/ 447402 w 1097111"/>
                    <a:gd name="connsiteY4" fmla="*/ 78656 h 1146500"/>
                    <a:gd name="connsiteX5" fmla="*/ 474740 w 1097111"/>
                    <a:gd name="connsiteY5" fmla="*/ 73381 h 1146500"/>
                    <a:gd name="connsiteX6" fmla="*/ 568743 w 1097111"/>
                    <a:gd name="connsiteY6" fmla="*/ 0 h 1146500"/>
                    <a:gd name="connsiteX7" fmla="*/ 485291 w 1097111"/>
                    <a:gd name="connsiteY7" fmla="*/ 94963 h 1146500"/>
                    <a:gd name="connsiteX8" fmla="*/ 569702 w 1097111"/>
                    <a:gd name="connsiteY8" fmla="*/ 112229 h 1146500"/>
                    <a:gd name="connsiteX9" fmla="*/ 587448 w 1097111"/>
                    <a:gd name="connsiteY9" fmla="*/ 100239 h 1146500"/>
                    <a:gd name="connsiteX10" fmla="*/ 625817 w 1097111"/>
                    <a:gd name="connsiteY10" fmla="*/ 38848 h 1146500"/>
                    <a:gd name="connsiteX11" fmla="*/ 598479 w 1097111"/>
                    <a:gd name="connsiteY11" fmla="*/ 104555 h 1146500"/>
                    <a:gd name="connsiteX12" fmla="*/ 608071 w 1097111"/>
                    <a:gd name="connsiteY12" fmla="*/ 126617 h 1146500"/>
                    <a:gd name="connsiteX13" fmla="*/ 689605 w 1097111"/>
                    <a:gd name="connsiteY13" fmla="*/ 103596 h 1146500"/>
                    <a:gd name="connsiteX14" fmla="*/ 744281 w 1097111"/>
                    <a:gd name="connsiteY14" fmla="*/ 43645 h 1146500"/>
                    <a:gd name="connsiteX15" fmla="*/ 706871 w 1097111"/>
                    <a:gd name="connsiteY15" fmla="*/ 133332 h 1146500"/>
                    <a:gd name="connsiteX16" fmla="*/ 719821 w 1097111"/>
                    <a:gd name="connsiteY16" fmla="*/ 162109 h 1146500"/>
                    <a:gd name="connsiteX17" fmla="*/ 771139 w 1097111"/>
                    <a:gd name="connsiteY17" fmla="*/ 181773 h 1146500"/>
                    <a:gd name="connsiteX18" fmla="*/ 796079 w 1097111"/>
                    <a:gd name="connsiteY18" fmla="*/ 171701 h 1146500"/>
                    <a:gd name="connsiteX19" fmla="*/ 833009 w 1097111"/>
                    <a:gd name="connsiteY19" fmla="*/ 96402 h 1146500"/>
                    <a:gd name="connsiteX20" fmla="*/ 824856 w 1097111"/>
                    <a:gd name="connsiteY20" fmla="*/ 180334 h 1146500"/>
                    <a:gd name="connsiteX21" fmla="*/ 840203 w 1097111"/>
                    <a:gd name="connsiteY21" fmla="*/ 207192 h 1146500"/>
                    <a:gd name="connsiteX22" fmla="*/ 918380 w 1097111"/>
                    <a:gd name="connsiteY22" fmla="*/ 237887 h 1146500"/>
                    <a:gd name="connsiteX23" fmla="*/ 941401 w 1097111"/>
                    <a:gd name="connsiteY23" fmla="*/ 230213 h 1146500"/>
                    <a:gd name="connsiteX24" fmla="*/ 980249 w 1097111"/>
                    <a:gd name="connsiteY24" fmla="*/ 166425 h 1146500"/>
                    <a:gd name="connsiteX25" fmla="*/ 993679 w 1097111"/>
                    <a:gd name="connsiteY25" fmla="*/ 282971 h 1146500"/>
                    <a:gd name="connsiteX26" fmla="*/ 1012863 w 1097111"/>
                    <a:gd name="connsiteY26" fmla="*/ 309349 h 1146500"/>
                    <a:gd name="connsiteX27" fmla="*/ 1032527 w 1097111"/>
                    <a:gd name="connsiteY27" fmla="*/ 318462 h 1146500"/>
                    <a:gd name="connsiteX28" fmla="*/ 1096795 w 1097111"/>
                    <a:gd name="connsiteY28" fmla="*/ 418700 h 1146500"/>
                    <a:gd name="connsiteX29" fmla="*/ 961545 w 1097111"/>
                    <a:gd name="connsiteY29" fmla="*/ 586085 h 1146500"/>
                    <a:gd name="connsiteX30" fmla="*/ 943799 w 1097111"/>
                    <a:gd name="connsiteY30" fmla="*/ 591840 h 1146500"/>
                    <a:gd name="connsiteX31" fmla="*/ 825815 w 1097111"/>
                    <a:gd name="connsiteY31" fmla="*/ 709824 h 1146500"/>
                    <a:gd name="connsiteX32" fmla="*/ 730852 w 1097111"/>
                    <a:gd name="connsiteY32" fmla="*/ 762102 h 1146500"/>
                    <a:gd name="connsiteX33" fmla="*/ 686248 w 1097111"/>
                    <a:gd name="connsiteY33" fmla="*/ 776970 h 1146500"/>
                    <a:gd name="connsiteX34" fmla="*/ 635889 w 1097111"/>
                    <a:gd name="connsiteY34" fmla="*/ 818696 h 1146500"/>
                    <a:gd name="connsiteX35" fmla="*/ 603755 w 1097111"/>
                    <a:gd name="connsiteY35" fmla="*/ 897352 h 1146500"/>
                    <a:gd name="connsiteX36" fmla="*/ 613827 w 1097111"/>
                    <a:gd name="connsiteY36" fmla="*/ 936201 h 1146500"/>
                    <a:gd name="connsiteX37" fmla="*/ 801834 w 1097111"/>
                    <a:gd name="connsiteY37" fmla="*/ 1097350 h 1146500"/>
                    <a:gd name="connsiteX38" fmla="*/ 838285 w 1097111"/>
                    <a:gd name="connsiteY38" fmla="*/ 1142434 h 1146500"/>
                    <a:gd name="connsiteX39" fmla="*/ 813345 w 1097111"/>
                    <a:gd name="connsiteY39" fmla="*/ 1143393 h 1146500"/>
                    <a:gd name="connsiteX40" fmla="*/ 582172 w 1097111"/>
                    <a:gd name="connsiteY40" fmla="*/ 1071931 h 1146500"/>
                    <a:gd name="connsiteX41" fmla="*/ 300641 w 1097111"/>
                    <a:gd name="connsiteY41" fmla="*/ 956824 h 1146500"/>
                    <a:gd name="connsiteX42" fmla="*/ 17191 w 1097111"/>
                    <a:gd name="connsiteY42" fmla="*/ 811502 h 1146500"/>
                    <a:gd name="connsiteX43" fmla="*/ 884 w 1097111"/>
                    <a:gd name="connsiteY43" fmla="*/ 789440 h 1146500"/>
                    <a:gd name="connsiteX44" fmla="*/ 268027 w 1097111"/>
                    <a:gd name="connsiteY44" fmla="*/ 803828 h 1146500"/>
                    <a:gd name="connsiteX45" fmla="*/ 270425 w 1097111"/>
                    <a:gd name="connsiteY45" fmla="*/ 804787 h 1146500"/>
                    <a:gd name="connsiteX46" fmla="*/ 352919 w 1097111"/>
                    <a:gd name="connsiteY46" fmla="*/ 763061 h 1146500"/>
                    <a:gd name="connsiteX47" fmla="*/ 382175 w 1097111"/>
                    <a:gd name="connsiteY47" fmla="*/ 693518 h 1146500"/>
                    <a:gd name="connsiteX48" fmla="*/ 382654 w 1097111"/>
                    <a:gd name="connsiteY48" fmla="*/ 665700 h 1146500"/>
                    <a:gd name="connsiteX49" fmla="*/ 325580 w 1097111"/>
                    <a:gd name="connsiteY49" fmla="*/ 511745 h 1146500"/>
                    <a:gd name="connsiteX50" fmla="*/ 320305 w 1097111"/>
                    <a:gd name="connsiteY50" fmla="*/ 500234 h 11465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</a:cxnLst>
                  <a:rect l="l" t="t" r="r" b="b"/>
                  <a:pathLst>
                    <a:path w="1097111" h="1146500">
                      <a:moveTo>
                        <a:pt x="320305" y="500234"/>
                      </a:moveTo>
                      <a:cubicBezTo>
                        <a:pt x="316948" y="445079"/>
                        <a:pt x="313111" y="390403"/>
                        <a:pt x="321264" y="335248"/>
                      </a:cubicBezTo>
                      <a:cubicBezTo>
                        <a:pt x="322703" y="325176"/>
                        <a:pt x="315988" y="318941"/>
                        <a:pt x="311672" y="311747"/>
                      </a:cubicBezTo>
                      <a:cubicBezTo>
                        <a:pt x="264670" y="237887"/>
                        <a:pt x="285293" y="133811"/>
                        <a:pt x="357235" y="89208"/>
                      </a:cubicBezTo>
                      <a:cubicBezTo>
                        <a:pt x="384573" y="72421"/>
                        <a:pt x="414308" y="57553"/>
                        <a:pt x="447402" y="78656"/>
                      </a:cubicBezTo>
                      <a:cubicBezTo>
                        <a:pt x="457953" y="85850"/>
                        <a:pt x="466107" y="81054"/>
                        <a:pt x="474740" y="73381"/>
                      </a:cubicBezTo>
                      <a:cubicBezTo>
                        <a:pt x="504475" y="47482"/>
                        <a:pt x="535171" y="22062"/>
                        <a:pt x="568743" y="0"/>
                      </a:cubicBezTo>
                      <a:cubicBezTo>
                        <a:pt x="541885" y="30695"/>
                        <a:pt x="515027" y="61390"/>
                        <a:pt x="485291" y="94963"/>
                      </a:cubicBezTo>
                      <a:cubicBezTo>
                        <a:pt x="515986" y="101198"/>
                        <a:pt x="542844" y="106474"/>
                        <a:pt x="569702" y="112229"/>
                      </a:cubicBezTo>
                      <a:cubicBezTo>
                        <a:pt x="580254" y="114627"/>
                        <a:pt x="583611" y="107433"/>
                        <a:pt x="587448" y="100239"/>
                      </a:cubicBezTo>
                      <a:cubicBezTo>
                        <a:pt x="598959" y="79136"/>
                        <a:pt x="609990" y="58033"/>
                        <a:pt x="625817" y="38848"/>
                      </a:cubicBezTo>
                      <a:cubicBezTo>
                        <a:pt x="616705" y="60911"/>
                        <a:pt x="608071" y="82973"/>
                        <a:pt x="598479" y="104555"/>
                      </a:cubicBezTo>
                      <a:cubicBezTo>
                        <a:pt x="593204" y="116545"/>
                        <a:pt x="594163" y="122301"/>
                        <a:pt x="608071" y="126617"/>
                      </a:cubicBezTo>
                      <a:cubicBezTo>
                        <a:pt x="657472" y="142444"/>
                        <a:pt x="657472" y="142924"/>
                        <a:pt x="689605" y="103596"/>
                      </a:cubicBezTo>
                      <a:cubicBezTo>
                        <a:pt x="706392" y="82973"/>
                        <a:pt x="723657" y="61870"/>
                        <a:pt x="744281" y="43645"/>
                      </a:cubicBezTo>
                      <a:cubicBezTo>
                        <a:pt x="731811" y="73860"/>
                        <a:pt x="720780" y="104076"/>
                        <a:pt x="706871" y="133332"/>
                      </a:cubicBezTo>
                      <a:cubicBezTo>
                        <a:pt x="698718" y="150118"/>
                        <a:pt x="703035" y="157312"/>
                        <a:pt x="719821" y="162109"/>
                      </a:cubicBezTo>
                      <a:cubicBezTo>
                        <a:pt x="737566" y="167384"/>
                        <a:pt x="754832" y="174099"/>
                        <a:pt x="771139" y="181773"/>
                      </a:cubicBezTo>
                      <a:cubicBezTo>
                        <a:pt x="784568" y="188008"/>
                        <a:pt x="790803" y="185609"/>
                        <a:pt x="796079" y="171701"/>
                      </a:cubicBezTo>
                      <a:cubicBezTo>
                        <a:pt x="805671" y="145802"/>
                        <a:pt x="817182" y="120862"/>
                        <a:pt x="833009" y="96402"/>
                      </a:cubicBezTo>
                      <a:cubicBezTo>
                        <a:pt x="830611" y="124219"/>
                        <a:pt x="828692" y="152516"/>
                        <a:pt x="824856" y="180334"/>
                      </a:cubicBezTo>
                      <a:cubicBezTo>
                        <a:pt x="822937" y="194242"/>
                        <a:pt x="825815" y="202396"/>
                        <a:pt x="840203" y="207192"/>
                      </a:cubicBezTo>
                      <a:cubicBezTo>
                        <a:pt x="866582" y="216305"/>
                        <a:pt x="892481" y="226856"/>
                        <a:pt x="918380" y="237887"/>
                      </a:cubicBezTo>
                      <a:cubicBezTo>
                        <a:pt x="929890" y="242683"/>
                        <a:pt x="935646" y="240285"/>
                        <a:pt x="941401" y="230213"/>
                      </a:cubicBezTo>
                      <a:cubicBezTo>
                        <a:pt x="952432" y="210549"/>
                        <a:pt x="964902" y="190885"/>
                        <a:pt x="980249" y="166425"/>
                      </a:cubicBezTo>
                      <a:cubicBezTo>
                        <a:pt x="985526" y="209110"/>
                        <a:pt x="990801" y="246040"/>
                        <a:pt x="993679" y="282971"/>
                      </a:cubicBezTo>
                      <a:cubicBezTo>
                        <a:pt x="994638" y="297359"/>
                        <a:pt x="1000873" y="304553"/>
                        <a:pt x="1012863" y="309349"/>
                      </a:cubicBezTo>
                      <a:cubicBezTo>
                        <a:pt x="1019578" y="312227"/>
                        <a:pt x="1025812" y="316064"/>
                        <a:pt x="1032527" y="318462"/>
                      </a:cubicBezTo>
                      <a:cubicBezTo>
                        <a:pt x="1080968" y="334769"/>
                        <a:pt x="1093918" y="375056"/>
                        <a:pt x="1096795" y="418700"/>
                      </a:cubicBezTo>
                      <a:cubicBezTo>
                        <a:pt x="1102071" y="498795"/>
                        <a:pt x="1040681" y="572656"/>
                        <a:pt x="961545" y="586085"/>
                      </a:cubicBezTo>
                      <a:cubicBezTo>
                        <a:pt x="955310" y="587044"/>
                        <a:pt x="948116" y="586085"/>
                        <a:pt x="943799" y="591840"/>
                      </a:cubicBezTo>
                      <a:cubicBezTo>
                        <a:pt x="909747" y="635964"/>
                        <a:pt x="867541" y="672894"/>
                        <a:pt x="825815" y="709824"/>
                      </a:cubicBezTo>
                      <a:cubicBezTo>
                        <a:pt x="794161" y="727090"/>
                        <a:pt x="764905" y="749152"/>
                        <a:pt x="730852" y="762102"/>
                      </a:cubicBezTo>
                      <a:cubicBezTo>
                        <a:pt x="715984" y="767857"/>
                        <a:pt x="701596" y="775531"/>
                        <a:pt x="686248" y="776970"/>
                      </a:cubicBezTo>
                      <a:cubicBezTo>
                        <a:pt x="658910" y="779848"/>
                        <a:pt x="644522" y="793756"/>
                        <a:pt x="635889" y="818696"/>
                      </a:cubicBezTo>
                      <a:cubicBezTo>
                        <a:pt x="626776" y="845554"/>
                        <a:pt x="617664" y="872892"/>
                        <a:pt x="603755" y="897352"/>
                      </a:cubicBezTo>
                      <a:cubicBezTo>
                        <a:pt x="593204" y="916537"/>
                        <a:pt x="599439" y="924690"/>
                        <a:pt x="613827" y="936201"/>
                      </a:cubicBezTo>
                      <a:cubicBezTo>
                        <a:pt x="679054" y="987039"/>
                        <a:pt x="743322" y="1038838"/>
                        <a:pt x="801834" y="1097350"/>
                      </a:cubicBezTo>
                      <a:cubicBezTo>
                        <a:pt x="815264" y="1110779"/>
                        <a:pt x="833968" y="1121331"/>
                        <a:pt x="838285" y="1142434"/>
                      </a:cubicBezTo>
                      <a:cubicBezTo>
                        <a:pt x="830131" y="1150107"/>
                        <a:pt x="821978" y="1144832"/>
                        <a:pt x="813345" y="1143393"/>
                      </a:cubicBezTo>
                      <a:cubicBezTo>
                        <a:pt x="734209" y="1127086"/>
                        <a:pt x="658431" y="1098789"/>
                        <a:pt x="582172" y="1071931"/>
                      </a:cubicBezTo>
                      <a:cubicBezTo>
                        <a:pt x="486730" y="1037878"/>
                        <a:pt x="393206" y="998550"/>
                        <a:pt x="300641" y="956824"/>
                      </a:cubicBezTo>
                      <a:cubicBezTo>
                        <a:pt x="203759" y="913659"/>
                        <a:pt x="107837" y="867137"/>
                        <a:pt x="17191" y="811502"/>
                      </a:cubicBezTo>
                      <a:cubicBezTo>
                        <a:pt x="9037" y="806706"/>
                        <a:pt x="-3433" y="803828"/>
                        <a:pt x="884" y="789440"/>
                      </a:cubicBezTo>
                      <a:cubicBezTo>
                        <a:pt x="90571" y="783205"/>
                        <a:pt x="179299" y="792797"/>
                        <a:pt x="268027" y="803828"/>
                      </a:cubicBezTo>
                      <a:cubicBezTo>
                        <a:pt x="268987" y="803828"/>
                        <a:pt x="269466" y="804308"/>
                        <a:pt x="270425" y="804787"/>
                      </a:cubicBezTo>
                      <a:cubicBezTo>
                        <a:pt x="326540" y="816298"/>
                        <a:pt x="330857" y="814380"/>
                        <a:pt x="352919" y="763061"/>
                      </a:cubicBezTo>
                      <a:cubicBezTo>
                        <a:pt x="362990" y="740040"/>
                        <a:pt x="372582" y="716539"/>
                        <a:pt x="382175" y="693518"/>
                      </a:cubicBezTo>
                      <a:cubicBezTo>
                        <a:pt x="386012" y="684405"/>
                        <a:pt x="387930" y="674333"/>
                        <a:pt x="382654" y="665700"/>
                      </a:cubicBezTo>
                      <a:cubicBezTo>
                        <a:pt x="352439" y="618698"/>
                        <a:pt x="333255" y="567380"/>
                        <a:pt x="325580" y="511745"/>
                      </a:cubicBezTo>
                      <a:cubicBezTo>
                        <a:pt x="324621" y="507428"/>
                        <a:pt x="321744" y="503592"/>
                        <a:pt x="320305" y="500234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9DDE2B6A-F847-4CB9-A70A-5A39E3EB6DCB}"/>
                    </a:ext>
                  </a:extLst>
                </p:cNvPr>
                <p:cNvSpPr/>
                <p:nvPr/>
              </p:nvSpPr>
              <p:spPr>
                <a:xfrm>
                  <a:off x="6563619" y="2228393"/>
                  <a:ext cx="1189137" cy="686602"/>
                </a:xfrm>
                <a:custGeom>
                  <a:avLst/>
                  <a:gdLst>
                    <a:gd name="connsiteX0" fmla="*/ 258510 w 1189137"/>
                    <a:gd name="connsiteY0" fmla="*/ 1718 h 686602"/>
                    <a:gd name="connsiteX1" fmla="*/ 325176 w 1189137"/>
                    <a:gd name="connsiteY1" fmla="*/ 44883 h 686602"/>
                    <a:gd name="connsiteX2" fmla="*/ 825410 w 1189137"/>
                    <a:gd name="connsiteY2" fmla="*/ 269821 h 686602"/>
                    <a:gd name="connsiteX3" fmla="*/ 1046511 w 1189137"/>
                    <a:gd name="connsiteY3" fmla="*/ 343202 h 686602"/>
                    <a:gd name="connsiteX4" fmla="*/ 1095432 w 1189137"/>
                    <a:gd name="connsiteY4" fmla="*/ 354712 h 686602"/>
                    <a:gd name="connsiteX5" fmla="*/ 1170730 w 1189137"/>
                    <a:gd name="connsiteY5" fmla="*/ 453512 h 686602"/>
                    <a:gd name="connsiteX6" fmla="*/ 1182241 w 1189137"/>
                    <a:gd name="connsiteY6" fmla="*/ 590681 h 686602"/>
                    <a:gd name="connsiteX7" fmla="*/ 1169771 w 1189137"/>
                    <a:gd name="connsiteY7" fmla="*/ 686603 h 686602"/>
                    <a:gd name="connsiteX8" fmla="*/ 528531 w 1189137"/>
                    <a:gd name="connsiteY8" fmla="*/ 311547 h 686602"/>
                    <a:gd name="connsiteX9" fmla="*/ 104555 w 1189137"/>
                    <a:gd name="connsiteY9" fmla="*/ 181093 h 686602"/>
                    <a:gd name="connsiteX10" fmla="*/ 0 w 1189137"/>
                    <a:gd name="connsiteY10" fmla="*/ 158551 h 686602"/>
                    <a:gd name="connsiteX11" fmla="*/ 72421 w 1189137"/>
                    <a:gd name="connsiteY11" fmla="*/ 59751 h 686602"/>
                    <a:gd name="connsiteX12" fmla="*/ 162588 w 1189137"/>
                    <a:gd name="connsiteY12" fmla="*/ 11790 h 686602"/>
                    <a:gd name="connsiteX13" fmla="*/ 258510 w 1189137"/>
                    <a:gd name="connsiteY13" fmla="*/ 1718 h 6866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89137" h="686602">
                      <a:moveTo>
                        <a:pt x="258510" y="1718"/>
                      </a:moveTo>
                      <a:cubicBezTo>
                        <a:pt x="276736" y="22821"/>
                        <a:pt x="302155" y="32414"/>
                        <a:pt x="325176" y="44883"/>
                      </a:cubicBezTo>
                      <a:cubicBezTo>
                        <a:pt x="485846" y="132652"/>
                        <a:pt x="653230" y="206512"/>
                        <a:pt x="825410" y="269821"/>
                      </a:cubicBezTo>
                      <a:cubicBezTo>
                        <a:pt x="898312" y="296679"/>
                        <a:pt x="972171" y="321619"/>
                        <a:pt x="1046511" y="343202"/>
                      </a:cubicBezTo>
                      <a:cubicBezTo>
                        <a:pt x="1062338" y="347998"/>
                        <a:pt x="1079125" y="350875"/>
                        <a:pt x="1095432" y="354712"/>
                      </a:cubicBezTo>
                      <a:cubicBezTo>
                        <a:pt x="1130443" y="380132"/>
                        <a:pt x="1151067" y="416582"/>
                        <a:pt x="1170730" y="453512"/>
                      </a:cubicBezTo>
                      <a:cubicBezTo>
                        <a:pt x="1194232" y="497636"/>
                        <a:pt x="1191833" y="543199"/>
                        <a:pt x="1182241" y="590681"/>
                      </a:cubicBezTo>
                      <a:cubicBezTo>
                        <a:pt x="1176006" y="622335"/>
                        <a:pt x="1181282" y="655428"/>
                        <a:pt x="1169771" y="686603"/>
                      </a:cubicBezTo>
                      <a:cubicBezTo>
                        <a:pt x="974090" y="531209"/>
                        <a:pt x="760184" y="405551"/>
                        <a:pt x="528531" y="311547"/>
                      </a:cubicBezTo>
                      <a:cubicBezTo>
                        <a:pt x="391362" y="255912"/>
                        <a:pt x="250357" y="210349"/>
                        <a:pt x="104555" y="181093"/>
                      </a:cubicBezTo>
                      <a:cubicBezTo>
                        <a:pt x="69544" y="173899"/>
                        <a:pt x="34532" y="166225"/>
                        <a:pt x="0" y="158551"/>
                      </a:cubicBezTo>
                      <a:cubicBezTo>
                        <a:pt x="20623" y="123060"/>
                        <a:pt x="48920" y="93324"/>
                        <a:pt x="72421" y="59751"/>
                      </a:cubicBezTo>
                      <a:cubicBezTo>
                        <a:pt x="94004" y="29056"/>
                        <a:pt x="129495" y="18505"/>
                        <a:pt x="162588" y="11790"/>
                      </a:cubicBezTo>
                      <a:cubicBezTo>
                        <a:pt x="193763" y="6035"/>
                        <a:pt x="225897" y="-4037"/>
                        <a:pt x="258510" y="1718"/>
                      </a:cubicBezTo>
                      <a:close/>
                    </a:path>
                  </a:pathLst>
                </a:custGeom>
                <a:solidFill>
                  <a:schemeClr val="accent3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E21ADB88-BD97-4A0E-A861-A1564BE58513}"/>
                    </a:ext>
                  </a:extLst>
                </p:cNvPr>
                <p:cNvSpPr/>
                <p:nvPr/>
              </p:nvSpPr>
              <p:spPr>
                <a:xfrm>
                  <a:off x="7229319" y="1218762"/>
                  <a:ext cx="734458" cy="503921"/>
                </a:xfrm>
                <a:custGeom>
                  <a:avLst/>
                  <a:gdLst>
                    <a:gd name="connsiteX0" fmla="*/ 0 w 734458"/>
                    <a:gd name="connsiteY0" fmla="*/ 212798 h 503921"/>
                    <a:gd name="connsiteX1" fmla="*/ 46522 w 734458"/>
                    <a:gd name="connsiteY1" fmla="*/ 112079 h 503921"/>
                    <a:gd name="connsiteX2" fmla="*/ 248918 w 734458"/>
                    <a:gd name="connsiteY2" fmla="*/ 4167 h 503921"/>
                    <a:gd name="connsiteX3" fmla="*/ 694956 w 734458"/>
                    <a:gd name="connsiteY3" fmla="*/ 224308 h 503921"/>
                    <a:gd name="connsiteX4" fmla="*/ 699273 w 734458"/>
                    <a:gd name="connsiteY4" fmla="*/ 494329 h 503921"/>
                    <a:gd name="connsiteX5" fmla="*/ 693517 w 734458"/>
                    <a:gd name="connsiteY5" fmla="*/ 503921 h 503921"/>
                    <a:gd name="connsiteX6" fmla="*/ 414864 w 734458"/>
                    <a:gd name="connsiteY6" fmla="*/ 127906 h 503921"/>
                    <a:gd name="connsiteX7" fmla="*/ 0 w 734458"/>
                    <a:gd name="connsiteY7" fmla="*/ 212798 h 50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34458" h="503921">
                      <a:moveTo>
                        <a:pt x="0" y="212798"/>
                      </a:moveTo>
                      <a:cubicBezTo>
                        <a:pt x="7194" y="172990"/>
                        <a:pt x="23500" y="140856"/>
                        <a:pt x="46522" y="112079"/>
                      </a:cubicBezTo>
                      <a:cubicBezTo>
                        <a:pt x="98320" y="47332"/>
                        <a:pt x="168823" y="16157"/>
                        <a:pt x="248918" y="4167"/>
                      </a:cubicBezTo>
                      <a:cubicBezTo>
                        <a:pt x="421098" y="-21253"/>
                        <a:pt x="611504" y="71792"/>
                        <a:pt x="694956" y="224308"/>
                      </a:cubicBezTo>
                      <a:cubicBezTo>
                        <a:pt x="743397" y="312557"/>
                        <a:pt x="750111" y="403203"/>
                        <a:pt x="699273" y="494329"/>
                      </a:cubicBezTo>
                      <a:cubicBezTo>
                        <a:pt x="697834" y="496727"/>
                        <a:pt x="695916" y="499605"/>
                        <a:pt x="693517" y="503921"/>
                      </a:cubicBezTo>
                      <a:cubicBezTo>
                        <a:pt x="694476" y="306801"/>
                        <a:pt x="585605" y="189776"/>
                        <a:pt x="414864" y="127906"/>
                      </a:cubicBezTo>
                      <a:cubicBezTo>
                        <a:pt x="264745" y="72751"/>
                        <a:pt x="120862" y="87619"/>
                        <a:pt x="0" y="212798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583B3F5C-59E4-46D5-9A85-389484FB6F45}"/>
                  </a:ext>
                </a:extLst>
              </p:cNvPr>
              <p:cNvGrpSpPr/>
              <p:nvPr/>
            </p:nvGrpSpPr>
            <p:grpSpPr>
              <a:xfrm>
                <a:off x="7946663" y="3655474"/>
                <a:ext cx="1571701" cy="1274220"/>
                <a:chOff x="8213001" y="3218811"/>
                <a:chExt cx="1775655" cy="1439571"/>
              </a:xfrm>
            </p:grpSpPr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867B3347-C110-436E-811D-826A403DC14F}"/>
                    </a:ext>
                  </a:extLst>
                </p:cNvPr>
                <p:cNvSpPr/>
                <p:nvPr/>
              </p:nvSpPr>
              <p:spPr>
                <a:xfrm>
                  <a:off x="8670942" y="3273142"/>
                  <a:ext cx="1128485" cy="806800"/>
                </a:xfrm>
                <a:custGeom>
                  <a:avLst/>
                  <a:gdLst>
                    <a:gd name="connsiteX0" fmla="*/ 1019741 w 1128485"/>
                    <a:gd name="connsiteY0" fmla="*/ 736806 h 806800"/>
                    <a:gd name="connsiteX1" fmla="*/ 817345 w 1128485"/>
                    <a:gd name="connsiteY1" fmla="*/ 792921 h 806800"/>
                    <a:gd name="connsiteX2" fmla="*/ 761710 w 1128485"/>
                    <a:gd name="connsiteY2" fmla="*/ 784767 h 806800"/>
                    <a:gd name="connsiteX3" fmla="*/ 424064 w 1128485"/>
                    <a:gd name="connsiteY3" fmla="*/ 702754 h 806800"/>
                    <a:gd name="connsiteX4" fmla="*/ 385215 w 1128485"/>
                    <a:gd name="connsiteY4" fmla="*/ 703233 h 806800"/>
                    <a:gd name="connsiteX5" fmla="*/ 302723 w 1128485"/>
                    <a:gd name="connsiteY5" fmla="*/ 732010 h 806800"/>
                    <a:gd name="connsiteX6" fmla="*/ 289773 w 1128485"/>
                    <a:gd name="connsiteY6" fmla="*/ 766542 h 806800"/>
                    <a:gd name="connsiteX7" fmla="*/ 213515 w 1128485"/>
                    <a:gd name="connsiteY7" fmla="*/ 753113 h 806800"/>
                    <a:gd name="connsiteX8" fmla="*/ 63876 w 1128485"/>
                    <a:gd name="connsiteY8" fmla="*/ 710427 h 806800"/>
                    <a:gd name="connsiteX9" fmla="*/ 42774 w 1128485"/>
                    <a:gd name="connsiteY9" fmla="*/ 710427 h 806800"/>
                    <a:gd name="connsiteX10" fmla="*/ 5364 w 1128485"/>
                    <a:gd name="connsiteY10" fmla="*/ 695080 h 806800"/>
                    <a:gd name="connsiteX11" fmla="*/ 18313 w 1128485"/>
                    <a:gd name="connsiteY11" fmla="*/ 646639 h 806800"/>
                    <a:gd name="connsiteX12" fmla="*/ 75387 w 1128485"/>
                    <a:gd name="connsiteY12" fmla="*/ 574698 h 806800"/>
                    <a:gd name="connsiteX13" fmla="*/ 160758 w 1128485"/>
                    <a:gd name="connsiteY13" fmla="*/ 454315 h 806800"/>
                    <a:gd name="connsiteX14" fmla="*/ 174667 w 1128485"/>
                    <a:gd name="connsiteY14" fmla="*/ 443764 h 806800"/>
                    <a:gd name="connsiteX15" fmla="*/ 206800 w 1128485"/>
                    <a:gd name="connsiteY15" fmla="*/ 461989 h 806800"/>
                    <a:gd name="connsiteX16" fmla="*/ 298885 w 1128485"/>
                    <a:gd name="connsiteY16" fmla="*/ 430335 h 806800"/>
                    <a:gd name="connsiteX17" fmla="*/ 318070 w 1128485"/>
                    <a:gd name="connsiteY17" fmla="*/ 405395 h 806800"/>
                    <a:gd name="connsiteX18" fmla="*/ 473944 w 1128485"/>
                    <a:gd name="connsiteY18" fmla="*/ 164630 h 806800"/>
                    <a:gd name="connsiteX19" fmla="*/ 537253 w 1128485"/>
                    <a:gd name="connsiteY19" fmla="*/ 123863 h 806800"/>
                    <a:gd name="connsiteX20" fmla="*/ 565550 w 1128485"/>
                    <a:gd name="connsiteY20" fmla="*/ 87413 h 806800"/>
                    <a:gd name="connsiteX21" fmla="*/ 746842 w 1128485"/>
                    <a:gd name="connsiteY21" fmla="*/ 2522 h 806800"/>
                    <a:gd name="connsiteX22" fmla="*/ 726699 w 1128485"/>
                    <a:gd name="connsiteY22" fmla="*/ 23624 h 806800"/>
                    <a:gd name="connsiteX23" fmla="*/ 616388 w 1128485"/>
                    <a:gd name="connsiteY23" fmla="*/ 117149 h 806800"/>
                    <a:gd name="connsiteX24" fmla="*/ 741567 w 1128485"/>
                    <a:gd name="connsiteY24" fmla="*/ 91250 h 806800"/>
                    <a:gd name="connsiteX25" fmla="*/ 889287 w 1128485"/>
                    <a:gd name="connsiteY25" fmla="*/ 109475 h 806800"/>
                    <a:gd name="connsiteX26" fmla="*/ 971780 w 1128485"/>
                    <a:gd name="connsiteY26" fmla="*/ 209714 h 806800"/>
                    <a:gd name="connsiteX27" fmla="*/ 960269 w 1128485"/>
                    <a:gd name="connsiteY27" fmla="*/ 250481 h 806800"/>
                    <a:gd name="connsiteX28" fmla="*/ 943962 w 1128485"/>
                    <a:gd name="connsiteY28" fmla="*/ 302279 h 806800"/>
                    <a:gd name="connsiteX29" fmla="*/ 1059549 w 1128485"/>
                    <a:gd name="connsiteY29" fmla="*/ 433212 h 806800"/>
                    <a:gd name="connsiteX30" fmla="*/ 1113265 w 1128485"/>
                    <a:gd name="connsiteY30" fmla="*/ 452876 h 806800"/>
                    <a:gd name="connsiteX31" fmla="*/ 1122858 w 1128485"/>
                    <a:gd name="connsiteY31" fmla="*/ 479735 h 806800"/>
                    <a:gd name="connsiteX32" fmla="*/ 858112 w 1128485"/>
                    <a:gd name="connsiteY32" fmla="*/ 726255 h 806800"/>
                    <a:gd name="connsiteX33" fmla="*/ 994321 w 1128485"/>
                    <a:gd name="connsiteY33" fmla="*/ 730571 h 806800"/>
                    <a:gd name="connsiteX34" fmla="*/ 1019741 w 1128485"/>
                    <a:gd name="connsiteY34" fmla="*/ 736806 h 806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1128485" h="806800">
                      <a:moveTo>
                        <a:pt x="1019741" y="736806"/>
                      </a:moveTo>
                      <a:cubicBezTo>
                        <a:pt x="979933" y="798196"/>
                        <a:pt x="883531" y="825534"/>
                        <a:pt x="817345" y="792921"/>
                      </a:cubicBezTo>
                      <a:cubicBezTo>
                        <a:pt x="799120" y="783808"/>
                        <a:pt x="782334" y="782369"/>
                        <a:pt x="761710" y="784767"/>
                      </a:cubicBezTo>
                      <a:cubicBezTo>
                        <a:pt x="640369" y="796757"/>
                        <a:pt x="521425" y="791482"/>
                        <a:pt x="424064" y="702754"/>
                      </a:cubicBezTo>
                      <a:cubicBezTo>
                        <a:pt x="409676" y="689804"/>
                        <a:pt x="397206" y="698917"/>
                        <a:pt x="385215" y="703233"/>
                      </a:cubicBezTo>
                      <a:cubicBezTo>
                        <a:pt x="357398" y="712825"/>
                        <a:pt x="331020" y="724336"/>
                        <a:pt x="302723" y="732010"/>
                      </a:cubicBezTo>
                      <a:cubicBezTo>
                        <a:pt x="283538" y="737286"/>
                        <a:pt x="285457" y="752154"/>
                        <a:pt x="289773" y="766542"/>
                      </a:cubicBezTo>
                      <a:cubicBezTo>
                        <a:pt x="262915" y="772297"/>
                        <a:pt x="238455" y="759828"/>
                        <a:pt x="213515" y="753113"/>
                      </a:cubicBezTo>
                      <a:cubicBezTo>
                        <a:pt x="163635" y="739684"/>
                        <a:pt x="113276" y="727214"/>
                        <a:pt x="63876" y="710427"/>
                      </a:cubicBezTo>
                      <a:cubicBezTo>
                        <a:pt x="56682" y="708029"/>
                        <a:pt x="49968" y="708509"/>
                        <a:pt x="42774" y="710427"/>
                      </a:cubicBezTo>
                      <a:cubicBezTo>
                        <a:pt x="27905" y="711387"/>
                        <a:pt x="15915" y="704672"/>
                        <a:pt x="5364" y="695080"/>
                      </a:cubicBezTo>
                      <a:cubicBezTo>
                        <a:pt x="-7586" y="674457"/>
                        <a:pt x="5364" y="660548"/>
                        <a:pt x="18313" y="646639"/>
                      </a:cubicBezTo>
                      <a:cubicBezTo>
                        <a:pt x="44692" y="628414"/>
                        <a:pt x="57162" y="599158"/>
                        <a:pt x="75387" y="574698"/>
                      </a:cubicBezTo>
                      <a:cubicBezTo>
                        <a:pt x="104643" y="534890"/>
                        <a:pt x="131981" y="494123"/>
                        <a:pt x="160758" y="454315"/>
                      </a:cubicBezTo>
                      <a:cubicBezTo>
                        <a:pt x="164115" y="449519"/>
                        <a:pt x="166033" y="442325"/>
                        <a:pt x="174667" y="443764"/>
                      </a:cubicBezTo>
                      <a:cubicBezTo>
                        <a:pt x="178024" y="462948"/>
                        <a:pt x="186177" y="470622"/>
                        <a:pt x="206800" y="461989"/>
                      </a:cubicBezTo>
                      <a:cubicBezTo>
                        <a:pt x="237016" y="449999"/>
                        <a:pt x="268191" y="440886"/>
                        <a:pt x="298885" y="430335"/>
                      </a:cubicBezTo>
                      <a:cubicBezTo>
                        <a:pt x="310396" y="426498"/>
                        <a:pt x="317111" y="417865"/>
                        <a:pt x="318070" y="405395"/>
                      </a:cubicBezTo>
                      <a:cubicBezTo>
                        <a:pt x="329101" y="298921"/>
                        <a:pt x="394328" y="226980"/>
                        <a:pt x="473944" y="164630"/>
                      </a:cubicBezTo>
                      <a:cubicBezTo>
                        <a:pt x="493608" y="149283"/>
                        <a:pt x="515670" y="136333"/>
                        <a:pt x="537253" y="123863"/>
                      </a:cubicBezTo>
                      <a:cubicBezTo>
                        <a:pt x="552120" y="115230"/>
                        <a:pt x="557875" y="101322"/>
                        <a:pt x="565550" y="87413"/>
                      </a:cubicBezTo>
                      <a:cubicBezTo>
                        <a:pt x="603919" y="21706"/>
                        <a:pt x="670584" y="-9469"/>
                        <a:pt x="746842" y="2522"/>
                      </a:cubicBezTo>
                      <a:cubicBezTo>
                        <a:pt x="746363" y="15471"/>
                        <a:pt x="735332" y="18828"/>
                        <a:pt x="726699" y="23624"/>
                      </a:cubicBezTo>
                      <a:cubicBezTo>
                        <a:pt x="670105" y="57677"/>
                        <a:pt x="641807" y="81178"/>
                        <a:pt x="616388" y="117149"/>
                      </a:cubicBezTo>
                      <a:cubicBezTo>
                        <a:pt x="659074" y="106597"/>
                        <a:pt x="699361" y="96046"/>
                        <a:pt x="741567" y="91250"/>
                      </a:cubicBezTo>
                      <a:cubicBezTo>
                        <a:pt x="792405" y="85494"/>
                        <a:pt x="842285" y="87413"/>
                        <a:pt x="889287" y="109475"/>
                      </a:cubicBezTo>
                      <a:cubicBezTo>
                        <a:pt x="932452" y="129619"/>
                        <a:pt x="959790" y="163671"/>
                        <a:pt x="971780" y="209714"/>
                      </a:cubicBezTo>
                      <a:cubicBezTo>
                        <a:pt x="976097" y="225541"/>
                        <a:pt x="974178" y="239450"/>
                        <a:pt x="960269" y="250481"/>
                      </a:cubicBezTo>
                      <a:cubicBezTo>
                        <a:pt x="943003" y="263910"/>
                        <a:pt x="940126" y="281655"/>
                        <a:pt x="943962" y="302279"/>
                      </a:cubicBezTo>
                      <a:cubicBezTo>
                        <a:pt x="956433" y="368945"/>
                        <a:pt x="1001996" y="406354"/>
                        <a:pt x="1059549" y="433212"/>
                      </a:cubicBezTo>
                      <a:cubicBezTo>
                        <a:pt x="1076815" y="441366"/>
                        <a:pt x="1095040" y="447121"/>
                        <a:pt x="1113265" y="452876"/>
                      </a:cubicBezTo>
                      <a:cubicBezTo>
                        <a:pt x="1127654" y="457673"/>
                        <a:pt x="1133889" y="466785"/>
                        <a:pt x="1122858" y="479735"/>
                      </a:cubicBezTo>
                      <a:cubicBezTo>
                        <a:pt x="1045640" y="573259"/>
                        <a:pt x="974178" y="673498"/>
                        <a:pt x="858112" y="726255"/>
                      </a:cubicBezTo>
                      <a:cubicBezTo>
                        <a:pt x="903675" y="734408"/>
                        <a:pt x="949239" y="732010"/>
                        <a:pt x="994321" y="730571"/>
                      </a:cubicBezTo>
                      <a:cubicBezTo>
                        <a:pt x="1003434" y="730571"/>
                        <a:pt x="1013506" y="725295"/>
                        <a:pt x="1019741" y="736806"/>
                      </a:cubicBezTo>
                      <a:close/>
                    </a:path>
                  </a:pathLst>
                </a:custGeom>
                <a:solidFill>
                  <a:srgbClr val="F0C8A4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0F48A1A0-4C29-46FE-B846-7C8E0B8C8787}"/>
                    </a:ext>
                  </a:extLst>
                </p:cNvPr>
                <p:cNvSpPr/>
                <p:nvPr/>
              </p:nvSpPr>
              <p:spPr>
                <a:xfrm>
                  <a:off x="9265268" y="3218811"/>
                  <a:ext cx="723388" cy="795086"/>
                </a:xfrm>
                <a:custGeom>
                  <a:avLst/>
                  <a:gdLst>
                    <a:gd name="connsiteX0" fmla="*/ 425415 w 723388"/>
                    <a:gd name="connsiteY0" fmla="*/ 791137 h 795086"/>
                    <a:gd name="connsiteX1" fmla="*/ 260428 w 723388"/>
                    <a:gd name="connsiteY1" fmla="*/ 790178 h 795086"/>
                    <a:gd name="connsiteX2" fmla="*/ 238846 w 723388"/>
                    <a:gd name="connsiteY2" fmla="*/ 784423 h 795086"/>
                    <a:gd name="connsiteX3" fmla="*/ 529490 w 723388"/>
                    <a:gd name="connsiteY3" fmla="*/ 522555 h 795086"/>
                    <a:gd name="connsiteX4" fmla="*/ 509347 w 723388"/>
                    <a:gd name="connsiteY4" fmla="*/ 513443 h 795086"/>
                    <a:gd name="connsiteX5" fmla="*/ 388005 w 723388"/>
                    <a:gd name="connsiteY5" fmla="*/ 447736 h 795086"/>
                    <a:gd name="connsiteX6" fmla="*/ 339085 w 723388"/>
                    <a:gd name="connsiteY6" fmla="*/ 338864 h 795086"/>
                    <a:gd name="connsiteX7" fmla="*/ 360667 w 723388"/>
                    <a:gd name="connsiteY7" fmla="*/ 298577 h 795086"/>
                    <a:gd name="connsiteX8" fmla="*/ 370739 w 723388"/>
                    <a:gd name="connsiteY8" fmla="*/ 269321 h 795086"/>
                    <a:gd name="connsiteX9" fmla="*/ 216304 w 723388"/>
                    <a:gd name="connsiteY9" fmla="*/ 152296 h 795086"/>
                    <a:gd name="connsiteX10" fmla="*/ 16306 w 723388"/>
                    <a:gd name="connsiteY10" fmla="*/ 182991 h 795086"/>
                    <a:gd name="connsiteX11" fmla="*/ 0 w 723388"/>
                    <a:gd name="connsiteY11" fmla="*/ 187307 h 795086"/>
                    <a:gd name="connsiteX12" fmla="*/ 53237 w 723388"/>
                    <a:gd name="connsiteY12" fmla="*/ 124958 h 795086"/>
                    <a:gd name="connsiteX13" fmla="*/ 151557 w 723388"/>
                    <a:gd name="connsiteY13" fmla="*/ 57333 h 795086"/>
                    <a:gd name="connsiteX14" fmla="*/ 275296 w 723388"/>
                    <a:gd name="connsiteY14" fmla="*/ 14168 h 795086"/>
                    <a:gd name="connsiteX15" fmla="*/ 590401 w 723388"/>
                    <a:gd name="connsiteY15" fmla="*/ 101457 h 795086"/>
                    <a:gd name="connsiteX16" fmla="*/ 718936 w 723388"/>
                    <a:gd name="connsiteY16" fmla="*/ 477952 h 795086"/>
                    <a:gd name="connsiteX17" fmla="*/ 718936 w 723388"/>
                    <a:gd name="connsiteY17" fmla="*/ 503851 h 795086"/>
                    <a:gd name="connsiteX18" fmla="*/ 601432 w 723388"/>
                    <a:gd name="connsiteY18" fmla="*/ 736941 h 795086"/>
                    <a:gd name="connsiteX19" fmla="*/ 447477 w 723388"/>
                    <a:gd name="connsiteY19" fmla="*/ 785862 h 795086"/>
                    <a:gd name="connsiteX20" fmla="*/ 425415 w 723388"/>
                    <a:gd name="connsiteY20" fmla="*/ 791137 h 7950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23388" h="795086">
                      <a:moveTo>
                        <a:pt x="425415" y="791137"/>
                      </a:moveTo>
                      <a:cubicBezTo>
                        <a:pt x="370259" y="794015"/>
                        <a:pt x="315584" y="798811"/>
                        <a:pt x="260428" y="790178"/>
                      </a:cubicBezTo>
                      <a:cubicBezTo>
                        <a:pt x="253714" y="789219"/>
                        <a:pt x="247000" y="788260"/>
                        <a:pt x="238846" y="784423"/>
                      </a:cubicBezTo>
                      <a:cubicBezTo>
                        <a:pt x="369301" y="733584"/>
                        <a:pt x="443640" y="622315"/>
                        <a:pt x="529490" y="522555"/>
                      </a:cubicBezTo>
                      <a:cubicBezTo>
                        <a:pt x="525654" y="513922"/>
                        <a:pt x="516061" y="515361"/>
                        <a:pt x="509347" y="513443"/>
                      </a:cubicBezTo>
                      <a:cubicBezTo>
                        <a:pt x="464263" y="499534"/>
                        <a:pt x="422537" y="479390"/>
                        <a:pt x="388005" y="447736"/>
                      </a:cubicBezTo>
                      <a:cubicBezTo>
                        <a:pt x="356830" y="419439"/>
                        <a:pt x="341962" y="381070"/>
                        <a:pt x="339085" y="338864"/>
                      </a:cubicBezTo>
                      <a:cubicBezTo>
                        <a:pt x="338126" y="322078"/>
                        <a:pt x="344840" y="306730"/>
                        <a:pt x="360667" y="298577"/>
                      </a:cubicBezTo>
                      <a:cubicBezTo>
                        <a:pt x="375056" y="291383"/>
                        <a:pt x="374097" y="281791"/>
                        <a:pt x="370739" y="269321"/>
                      </a:cubicBezTo>
                      <a:cubicBezTo>
                        <a:pt x="352514" y="198818"/>
                        <a:pt x="297359" y="157092"/>
                        <a:pt x="216304" y="152296"/>
                      </a:cubicBezTo>
                      <a:cubicBezTo>
                        <a:pt x="147240" y="148459"/>
                        <a:pt x="81054" y="161888"/>
                        <a:pt x="16306" y="182991"/>
                      </a:cubicBezTo>
                      <a:cubicBezTo>
                        <a:pt x="12949" y="183950"/>
                        <a:pt x="9112" y="184909"/>
                        <a:pt x="0" y="187307"/>
                      </a:cubicBezTo>
                      <a:cubicBezTo>
                        <a:pt x="16786" y="160929"/>
                        <a:pt x="34532" y="142703"/>
                        <a:pt x="53237" y="124958"/>
                      </a:cubicBezTo>
                      <a:cubicBezTo>
                        <a:pt x="82972" y="97620"/>
                        <a:pt x="118464" y="78915"/>
                        <a:pt x="151557" y="57333"/>
                      </a:cubicBezTo>
                      <a:cubicBezTo>
                        <a:pt x="192324" y="42465"/>
                        <a:pt x="233091" y="26638"/>
                        <a:pt x="275296" y="14168"/>
                      </a:cubicBezTo>
                      <a:cubicBezTo>
                        <a:pt x="399516" y="-22762"/>
                        <a:pt x="501673" y="14647"/>
                        <a:pt x="590401" y="101457"/>
                      </a:cubicBezTo>
                      <a:cubicBezTo>
                        <a:pt x="696875" y="205053"/>
                        <a:pt x="733325" y="333109"/>
                        <a:pt x="718936" y="477952"/>
                      </a:cubicBezTo>
                      <a:cubicBezTo>
                        <a:pt x="717978" y="486584"/>
                        <a:pt x="717498" y="495218"/>
                        <a:pt x="718936" y="503851"/>
                      </a:cubicBezTo>
                      <a:cubicBezTo>
                        <a:pt x="736682" y="615120"/>
                        <a:pt x="702150" y="684184"/>
                        <a:pt x="601432" y="736941"/>
                      </a:cubicBezTo>
                      <a:cubicBezTo>
                        <a:pt x="552991" y="762361"/>
                        <a:pt x="501673" y="778188"/>
                        <a:pt x="447477" y="785862"/>
                      </a:cubicBezTo>
                      <a:cubicBezTo>
                        <a:pt x="440762" y="786821"/>
                        <a:pt x="433088" y="789219"/>
                        <a:pt x="425415" y="791137"/>
                      </a:cubicBezTo>
                      <a:close/>
                    </a:path>
                  </a:pathLst>
                </a:custGeom>
                <a:solidFill>
                  <a:srgbClr val="262421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F4B5B9B9-B667-4F95-AD5C-C5B9104576D4}"/>
                    </a:ext>
                  </a:extLst>
                </p:cNvPr>
                <p:cNvSpPr/>
                <p:nvPr/>
              </p:nvSpPr>
              <p:spPr>
                <a:xfrm>
                  <a:off x="8213001" y="3379690"/>
                  <a:ext cx="594717" cy="583736"/>
                </a:xfrm>
                <a:custGeom>
                  <a:avLst/>
                  <a:gdLst>
                    <a:gd name="connsiteX0" fmla="*/ 312227 w 594717"/>
                    <a:gd name="connsiteY0" fmla="*/ 583736 h 583736"/>
                    <a:gd name="connsiteX1" fmla="*/ 66666 w 594717"/>
                    <a:gd name="connsiteY1" fmla="*/ 124268 h 583736"/>
                    <a:gd name="connsiteX2" fmla="*/ 0 w 594717"/>
                    <a:gd name="connsiteY2" fmla="*/ 28826 h 583736"/>
                    <a:gd name="connsiteX3" fmla="*/ 249877 w 594717"/>
                    <a:gd name="connsiteY3" fmla="*/ 1968 h 583736"/>
                    <a:gd name="connsiteX4" fmla="*/ 373137 w 594717"/>
                    <a:gd name="connsiteY4" fmla="*/ 44174 h 583736"/>
                    <a:gd name="connsiteX5" fmla="*/ 559226 w 594717"/>
                    <a:gd name="connsiteY5" fmla="*/ 244651 h 583736"/>
                    <a:gd name="connsiteX6" fmla="*/ 594718 w 594717"/>
                    <a:gd name="connsiteY6" fmla="*/ 295969 h 583736"/>
                    <a:gd name="connsiteX7" fmla="*/ 588962 w 594717"/>
                    <a:gd name="connsiteY7" fmla="*/ 299326 h 583736"/>
                    <a:gd name="connsiteX8" fmla="*/ 474335 w 594717"/>
                    <a:gd name="connsiteY8" fmla="*/ 315154 h 583736"/>
                    <a:gd name="connsiteX9" fmla="*/ 351555 w 594717"/>
                    <a:gd name="connsiteY9" fmla="*/ 355441 h 583736"/>
                    <a:gd name="connsiteX10" fmla="*/ 502153 w 594717"/>
                    <a:gd name="connsiteY10" fmla="*/ 433138 h 583736"/>
                    <a:gd name="connsiteX11" fmla="*/ 516541 w 594717"/>
                    <a:gd name="connsiteY11" fmla="*/ 472946 h 583736"/>
                    <a:gd name="connsiteX12" fmla="*/ 492560 w 594717"/>
                    <a:gd name="connsiteY12" fmla="*/ 516591 h 583736"/>
                    <a:gd name="connsiteX13" fmla="*/ 312227 w 594717"/>
                    <a:gd name="connsiteY13" fmla="*/ 583736 h 583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94717" h="583736">
                      <a:moveTo>
                        <a:pt x="312227" y="583736"/>
                      </a:moveTo>
                      <a:cubicBezTo>
                        <a:pt x="246040" y="422107"/>
                        <a:pt x="162588" y="269591"/>
                        <a:pt x="66666" y="124268"/>
                      </a:cubicBezTo>
                      <a:cubicBezTo>
                        <a:pt x="45084" y="91655"/>
                        <a:pt x="22062" y="60480"/>
                        <a:pt x="0" y="28826"/>
                      </a:cubicBezTo>
                      <a:cubicBezTo>
                        <a:pt x="46043" y="26428"/>
                        <a:pt x="214386" y="9162"/>
                        <a:pt x="249877" y="1968"/>
                      </a:cubicBezTo>
                      <a:cubicBezTo>
                        <a:pt x="297838" y="-7145"/>
                        <a:pt x="337166" y="16836"/>
                        <a:pt x="373137" y="44174"/>
                      </a:cubicBezTo>
                      <a:cubicBezTo>
                        <a:pt x="446997" y="99808"/>
                        <a:pt x="504551" y="170791"/>
                        <a:pt x="559226" y="244651"/>
                      </a:cubicBezTo>
                      <a:cubicBezTo>
                        <a:pt x="571696" y="261437"/>
                        <a:pt x="587524" y="275346"/>
                        <a:pt x="594718" y="295969"/>
                      </a:cubicBezTo>
                      <a:cubicBezTo>
                        <a:pt x="593279" y="298368"/>
                        <a:pt x="591360" y="300286"/>
                        <a:pt x="588962" y="299326"/>
                      </a:cubicBezTo>
                      <a:cubicBezTo>
                        <a:pt x="548675" y="288775"/>
                        <a:pt x="511745" y="304123"/>
                        <a:pt x="474335" y="315154"/>
                      </a:cubicBezTo>
                      <a:cubicBezTo>
                        <a:pt x="438844" y="325226"/>
                        <a:pt x="355871" y="347288"/>
                        <a:pt x="351555" y="355441"/>
                      </a:cubicBezTo>
                      <a:cubicBezTo>
                        <a:pt x="371219" y="368870"/>
                        <a:pt x="473376" y="416831"/>
                        <a:pt x="502153" y="433138"/>
                      </a:cubicBezTo>
                      <a:cubicBezTo>
                        <a:pt x="518459" y="442251"/>
                        <a:pt x="524695" y="454721"/>
                        <a:pt x="516541" y="472946"/>
                      </a:cubicBezTo>
                      <a:cubicBezTo>
                        <a:pt x="509826" y="488293"/>
                        <a:pt x="504551" y="504120"/>
                        <a:pt x="492560" y="516591"/>
                      </a:cubicBezTo>
                      <a:cubicBezTo>
                        <a:pt x="456110" y="532897"/>
                        <a:pt x="335248" y="575103"/>
                        <a:pt x="312227" y="583736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406CC424-D8C4-4533-984A-31343E9D907E}"/>
                    </a:ext>
                  </a:extLst>
                </p:cNvPr>
                <p:cNvSpPr/>
                <p:nvPr/>
              </p:nvSpPr>
              <p:spPr>
                <a:xfrm>
                  <a:off x="8544412" y="3964571"/>
                  <a:ext cx="427054" cy="693811"/>
                </a:xfrm>
                <a:custGeom>
                  <a:avLst/>
                  <a:gdLst>
                    <a:gd name="connsiteX0" fmla="*/ 134291 w 427054"/>
                    <a:gd name="connsiteY0" fmla="*/ 294 h 693811"/>
                    <a:gd name="connsiteX1" fmla="*/ 167384 w 427054"/>
                    <a:gd name="connsiteY1" fmla="*/ 14682 h 693811"/>
                    <a:gd name="connsiteX2" fmla="*/ 249398 w 427054"/>
                    <a:gd name="connsiteY2" fmla="*/ 50173 h 693811"/>
                    <a:gd name="connsiteX3" fmla="*/ 253235 w 427054"/>
                    <a:gd name="connsiteY3" fmla="*/ 87103 h 693811"/>
                    <a:gd name="connsiteX4" fmla="*/ 193763 w 427054"/>
                    <a:gd name="connsiteY4" fmla="*/ 228589 h 693811"/>
                    <a:gd name="connsiteX5" fmla="*/ 189446 w 427054"/>
                    <a:gd name="connsiteY5" fmla="*/ 244416 h 693811"/>
                    <a:gd name="connsiteX6" fmla="*/ 297838 w 427054"/>
                    <a:gd name="connsiteY6" fmla="*/ 198373 h 693811"/>
                    <a:gd name="connsiteX7" fmla="*/ 344361 w 427054"/>
                    <a:gd name="connsiteY7" fmla="*/ 178709 h 693811"/>
                    <a:gd name="connsiteX8" fmla="*/ 399996 w 427054"/>
                    <a:gd name="connsiteY8" fmla="*/ 138422 h 693811"/>
                    <a:gd name="connsiteX9" fmla="*/ 417262 w 427054"/>
                    <a:gd name="connsiteY9" fmla="*/ 126911 h 693811"/>
                    <a:gd name="connsiteX10" fmla="*/ 425895 w 427054"/>
                    <a:gd name="connsiteY10" fmla="*/ 286142 h 693811"/>
                    <a:gd name="connsiteX11" fmla="*/ 388005 w 427054"/>
                    <a:gd name="connsiteY11" fmla="*/ 518274 h 693811"/>
                    <a:gd name="connsiteX12" fmla="*/ 347718 w 427054"/>
                    <a:gd name="connsiteY12" fmla="*/ 571990 h 693811"/>
                    <a:gd name="connsiteX13" fmla="*/ 165466 w 427054"/>
                    <a:gd name="connsiteY13" fmla="*/ 693811 h 693811"/>
                    <a:gd name="connsiteX14" fmla="*/ 131893 w 427054"/>
                    <a:gd name="connsiteY14" fmla="*/ 512998 h 693811"/>
                    <a:gd name="connsiteX15" fmla="*/ 60910 w 427054"/>
                    <a:gd name="connsiteY15" fmla="*/ 218996 h 693811"/>
                    <a:gd name="connsiteX16" fmla="*/ 0 w 427054"/>
                    <a:gd name="connsiteY16" fmla="*/ 43459 h 693811"/>
                    <a:gd name="connsiteX17" fmla="*/ 134291 w 427054"/>
                    <a:gd name="connsiteY17" fmla="*/ 294 h 693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427054" h="693811">
                      <a:moveTo>
                        <a:pt x="134291" y="294"/>
                      </a:moveTo>
                      <a:cubicBezTo>
                        <a:pt x="145322" y="5090"/>
                        <a:pt x="155394" y="12764"/>
                        <a:pt x="167384" y="14682"/>
                      </a:cubicBezTo>
                      <a:cubicBezTo>
                        <a:pt x="198559" y="17560"/>
                        <a:pt x="223499" y="34826"/>
                        <a:pt x="249398" y="50173"/>
                      </a:cubicBezTo>
                      <a:cubicBezTo>
                        <a:pt x="264266" y="58807"/>
                        <a:pt x="258510" y="74154"/>
                        <a:pt x="253235" y="87103"/>
                      </a:cubicBezTo>
                      <a:cubicBezTo>
                        <a:pt x="234050" y="134585"/>
                        <a:pt x="212947" y="181107"/>
                        <a:pt x="193763" y="228589"/>
                      </a:cubicBezTo>
                      <a:cubicBezTo>
                        <a:pt x="191844" y="232905"/>
                        <a:pt x="189446" y="236742"/>
                        <a:pt x="189446" y="244416"/>
                      </a:cubicBezTo>
                      <a:cubicBezTo>
                        <a:pt x="227336" y="230027"/>
                        <a:pt x="262347" y="213241"/>
                        <a:pt x="297838" y="198373"/>
                      </a:cubicBezTo>
                      <a:cubicBezTo>
                        <a:pt x="313186" y="192138"/>
                        <a:pt x="328534" y="183985"/>
                        <a:pt x="344361" y="178709"/>
                      </a:cubicBezTo>
                      <a:cubicBezTo>
                        <a:pt x="366902" y="171035"/>
                        <a:pt x="385128" y="157127"/>
                        <a:pt x="399996" y="138422"/>
                      </a:cubicBezTo>
                      <a:cubicBezTo>
                        <a:pt x="404312" y="133146"/>
                        <a:pt x="406230" y="122595"/>
                        <a:pt x="417262" y="126911"/>
                      </a:cubicBezTo>
                      <a:cubicBezTo>
                        <a:pt x="419180" y="180148"/>
                        <a:pt x="430691" y="232905"/>
                        <a:pt x="425895" y="286142"/>
                      </a:cubicBezTo>
                      <a:cubicBezTo>
                        <a:pt x="418701" y="364319"/>
                        <a:pt x="419180" y="443934"/>
                        <a:pt x="388005" y="518274"/>
                      </a:cubicBezTo>
                      <a:cubicBezTo>
                        <a:pt x="378893" y="539377"/>
                        <a:pt x="366423" y="558082"/>
                        <a:pt x="347718" y="571990"/>
                      </a:cubicBezTo>
                      <a:cubicBezTo>
                        <a:pt x="295440" y="611318"/>
                        <a:pt x="222060" y="660718"/>
                        <a:pt x="165466" y="693811"/>
                      </a:cubicBezTo>
                      <a:cubicBezTo>
                        <a:pt x="156833" y="655443"/>
                        <a:pt x="142924" y="583501"/>
                        <a:pt x="131893" y="512998"/>
                      </a:cubicBezTo>
                      <a:cubicBezTo>
                        <a:pt x="116066" y="412759"/>
                        <a:pt x="89208" y="315878"/>
                        <a:pt x="60910" y="218996"/>
                      </a:cubicBezTo>
                      <a:cubicBezTo>
                        <a:pt x="43644" y="159525"/>
                        <a:pt x="20624" y="101972"/>
                        <a:pt x="0" y="43459"/>
                      </a:cubicBezTo>
                      <a:cubicBezTo>
                        <a:pt x="479" y="40581"/>
                        <a:pt x="128056" y="-4023"/>
                        <a:pt x="134291" y="294"/>
                      </a:cubicBezTo>
                      <a:close/>
                    </a:path>
                  </a:pathLst>
                </a:custGeom>
                <a:solidFill>
                  <a:schemeClr val="accent4">
                    <a:lumMod val="50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E8E9F0D-FD6D-467D-B7D3-E241F8D6B0B5}"/>
                    </a:ext>
                  </a:extLst>
                </p:cNvPr>
                <p:cNvSpPr/>
                <p:nvPr/>
              </p:nvSpPr>
              <p:spPr>
                <a:xfrm>
                  <a:off x="8546810" y="3666998"/>
                  <a:ext cx="298317" cy="279641"/>
                </a:xfrm>
                <a:custGeom>
                  <a:avLst/>
                  <a:gdLst>
                    <a:gd name="connsiteX0" fmla="*/ 155874 w 298317"/>
                    <a:gd name="connsiteY0" fmla="*/ 226405 h 279641"/>
                    <a:gd name="connsiteX1" fmla="*/ 128536 w 298317"/>
                    <a:gd name="connsiteY1" fmla="*/ 133840 h 279641"/>
                    <a:gd name="connsiteX2" fmla="*/ 0 w 298317"/>
                    <a:gd name="connsiteY2" fmla="*/ 67654 h 279641"/>
                    <a:gd name="connsiteX3" fmla="*/ 10072 w 298317"/>
                    <a:gd name="connsiteY3" fmla="*/ 58061 h 279641"/>
                    <a:gd name="connsiteX4" fmla="*/ 200478 w 298317"/>
                    <a:gd name="connsiteY4" fmla="*/ 2426 h 279641"/>
                    <a:gd name="connsiteX5" fmla="*/ 261388 w 298317"/>
                    <a:gd name="connsiteY5" fmla="*/ 8182 h 279641"/>
                    <a:gd name="connsiteX6" fmla="*/ 298318 w 298317"/>
                    <a:gd name="connsiteY6" fmla="*/ 49908 h 279641"/>
                    <a:gd name="connsiteX7" fmla="*/ 231172 w 298317"/>
                    <a:gd name="connsiteY7" fmla="*/ 147749 h 279641"/>
                    <a:gd name="connsiteX8" fmla="*/ 163547 w 298317"/>
                    <a:gd name="connsiteY8" fmla="*/ 242712 h 279641"/>
                    <a:gd name="connsiteX9" fmla="*/ 132373 w 298317"/>
                    <a:gd name="connsiteY9" fmla="*/ 279642 h 279641"/>
                    <a:gd name="connsiteX10" fmla="*/ 155874 w 298317"/>
                    <a:gd name="connsiteY10" fmla="*/ 226405 h 2796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98317" h="279641">
                      <a:moveTo>
                        <a:pt x="155874" y="226405"/>
                      </a:moveTo>
                      <a:cubicBezTo>
                        <a:pt x="188487" y="165494"/>
                        <a:pt x="188487" y="165015"/>
                        <a:pt x="128536" y="133840"/>
                      </a:cubicBezTo>
                      <a:cubicBezTo>
                        <a:pt x="85371" y="111298"/>
                        <a:pt x="42206" y="89236"/>
                        <a:pt x="0" y="67654"/>
                      </a:cubicBezTo>
                      <a:cubicBezTo>
                        <a:pt x="0" y="59021"/>
                        <a:pt x="6235" y="59500"/>
                        <a:pt x="10072" y="58061"/>
                      </a:cubicBezTo>
                      <a:cubicBezTo>
                        <a:pt x="73381" y="39357"/>
                        <a:pt x="137169" y="21131"/>
                        <a:pt x="200478" y="2426"/>
                      </a:cubicBezTo>
                      <a:cubicBezTo>
                        <a:pt x="222060" y="-3808"/>
                        <a:pt x="241245" y="3386"/>
                        <a:pt x="261388" y="8182"/>
                      </a:cubicBezTo>
                      <a:cubicBezTo>
                        <a:pt x="276256" y="19693"/>
                        <a:pt x="293522" y="29285"/>
                        <a:pt x="298318" y="49908"/>
                      </a:cubicBezTo>
                      <a:cubicBezTo>
                        <a:pt x="275776" y="82521"/>
                        <a:pt x="253714" y="115135"/>
                        <a:pt x="231172" y="147749"/>
                      </a:cubicBezTo>
                      <a:cubicBezTo>
                        <a:pt x="209110" y="179882"/>
                        <a:pt x="186569" y="211537"/>
                        <a:pt x="163547" y="242712"/>
                      </a:cubicBezTo>
                      <a:cubicBezTo>
                        <a:pt x="159711" y="247987"/>
                        <a:pt x="147240" y="264294"/>
                        <a:pt x="132373" y="279642"/>
                      </a:cubicBezTo>
                      <a:cubicBezTo>
                        <a:pt x="124219" y="266212"/>
                        <a:pt x="151077" y="235038"/>
                        <a:pt x="155874" y="226405"/>
                      </a:cubicBezTo>
                      <a:close/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3267DBDB-107A-4A78-B65F-2CA81EFBBB24}"/>
                    </a:ext>
                  </a:extLst>
                </p:cNvPr>
                <p:cNvSpPr/>
                <p:nvPr/>
              </p:nvSpPr>
              <p:spPr>
                <a:xfrm>
                  <a:off x="8711317" y="3973435"/>
                  <a:ext cx="252398" cy="245234"/>
                </a:xfrm>
                <a:custGeom>
                  <a:avLst/>
                  <a:gdLst>
                    <a:gd name="connsiteX0" fmla="*/ 249877 w 252398"/>
                    <a:gd name="connsiteY0" fmla="*/ 117567 h 245234"/>
                    <a:gd name="connsiteX1" fmla="*/ 171700 w 252398"/>
                    <a:gd name="connsiteY1" fmla="*/ 179437 h 245234"/>
                    <a:gd name="connsiteX2" fmla="*/ 33093 w 252398"/>
                    <a:gd name="connsiteY2" fmla="*/ 238429 h 245234"/>
                    <a:gd name="connsiteX3" fmla="*/ 7674 w 252398"/>
                    <a:gd name="connsiteY3" fmla="*/ 244664 h 245234"/>
                    <a:gd name="connsiteX4" fmla="*/ 45083 w 252398"/>
                    <a:gd name="connsiteY4" fmla="*/ 154977 h 245234"/>
                    <a:gd name="connsiteX5" fmla="*/ 81054 w 252398"/>
                    <a:gd name="connsiteY5" fmla="*/ 71524 h 245234"/>
                    <a:gd name="connsiteX6" fmla="*/ 68105 w 252398"/>
                    <a:gd name="connsiteY6" fmla="*/ 39390 h 245234"/>
                    <a:gd name="connsiteX7" fmla="*/ 0 w 252398"/>
                    <a:gd name="connsiteY7" fmla="*/ 4858 h 245234"/>
                    <a:gd name="connsiteX8" fmla="*/ 22062 w 252398"/>
                    <a:gd name="connsiteY8" fmla="*/ 1981 h 245234"/>
                    <a:gd name="connsiteX9" fmla="*/ 248438 w 252398"/>
                    <a:gd name="connsiteY9" fmla="*/ 65289 h 245234"/>
                    <a:gd name="connsiteX10" fmla="*/ 249877 w 252398"/>
                    <a:gd name="connsiteY10" fmla="*/ 117567 h 245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2398" h="245234">
                      <a:moveTo>
                        <a:pt x="249877" y="117567"/>
                      </a:moveTo>
                      <a:cubicBezTo>
                        <a:pt x="233091" y="149701"/>
                        <a:pt x="204794" y="166487"/>
                        <a:pt x="171700" y="179437"/>
                      </a:cubicBezTo>
                      <a:cubicBezTo>
                        <a:pt x="125178" y="197662"/>
                        <a:pt x="79615" y="218765"/>
                        <a:pt x="33093" y="238429"/>
                      </a:cubicBezTo>
                      <a:cubicBezTo>
                        <a:pt x="25899" y="241307"/>
                        <a:pt x="19664" y="247062"/>
                        <a:pt x="7674" y="244664"/>
                      </a:cubicBezTo>
                      <a:cubicBezTo>
                        <a:pt x="20143" y="214449"/>
                        <a:pt x="32613" y="184713"/>
                        <a:pt x="45083" y="154977"/>
                      </a:cubicBezTo>
                      <a:cubicBezTo>
                        <a:pt x="56594" y="127159"/>
                        <a:pt x="67146" y="98383"/>
                        <a:pt x="81054" y="71524"/>
                      </a:cubicBezTo>
                      <a:cubicBezTo>
                        <a:pt x="90167" y="53779"/>
                        <a:pt x="84411" y="46585"/>
                        <a:pt x="68105" y="39390"/>
                      </a:cubicBezTo>
                      <a:cubicBezTo>
                        <a:pt x="45083" y="28839"/>
                        <a:pt x="22541" y="16369"/>
                        <a:pt x="0" y="4858"/>
                      </a:cubicBezTo>
                      <a:cubicBezTo>
                        <a:pt x="6714" y="-2336"/>
                        <a:pt x="14868" y="62"/>
                        <a:pt x="22062" y="1981"/>
                      </a:cubicBezTo>
                      <a:cubicBezTo>
                        <a:pt x="97361" y="23084"/>
                        <a:pt x="172660" y="44187"/>
                        <a:pt x="248438" y="65289"/>
                      </a:cubicBezTo>
                      <a:cubicBezTo>
                        <a:pt x="256112" y="83515"/>
                        <a:pt x="250357" y="100781"/>
                        <a:pt x="249877" y="117567"/>
                      </a:cubicBezTo>
                      <a:close/>
                    </a:path>
                  </a:pathLst>
                </a:custGeom>
                <a:solidFill>
                  <a:srgbClr val="FD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0FE03BF2-E437-4724-8F16-E104602E84EA}"/>
                    </a:ext>
                  </a:extLst>
                </p:cNvPr>
                <p:cNvSpPr/>
                <p:nvPr/>
              </p:nvSpPr>
              <p:spPr>
                <a:xfrm>
                  <a:off x="8525228" y="3893403"/>
                  <a:ext cx="177456" cy="119423"/>
                </a:xfrm>
                <a:custGeom>
                  <a:avLst/>
                  <a:gdLst>
                    <a:gd name="connsiteX0" fmla="*/ 177456 w 177456"/>
                    <a:gd name="connsiteY0" fmla="*/ 0 h 119423"/>
                    <a:gd name="connsiteX1" fmla="*/ 153476 w 177456"/>
                    <a:gd name="connsiteY1" fmla="*/ 71462 h 119423"/>
                    <a:gd name="connsiteX2" fmla="*/ 88728 w 177456"/>
                    <a:gd name="connsiteY2" fmla="*/ 93045 h 119423"/>
                    <a:gd name="connsiteX3" fmla="*/ 19184 w 177456"/>
                    <a:gd name="connsiteY3" fmla="*/ 119423 h 119423"/>
                    <a:gd name="connsiteX4" fmla="*/ 0 w 177456"/>
                    <a:gd name="connsiteY4" fmla="*/ 70023 h 119423"/>
                    <a:gd name="connsiteX5" fmla="*/ 10551 w 177456"/>
                    <a:gd name="connsiteY5" fmla="*/ 56594 h 119423"/>
                    <a:gd name="connsiteX6" fmla="*/ 177456 w 177456"/>
                    <a:gd name="connsiteY6" fmla="*/ 0 h 119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456" h="119423">
                      <a:moveTo>
                        <a:pt x="177456" y="0"/>
                      </a:moveTo>
                      <a:cubicBezTo>
                        <a:pt x="174099" y="9592"/>
                        <a:pt x="146281" y="53716"/>
                        <a:pt x="153476" y="71462"/>
                      </a:cubicBezTo>
                      <a:cubicBezTo>
                        <a:pt x="129495" y="81054"/>
                        <a:pt x="110311" y="84891"/>
                        <a:pt x="88728" y="93045"/>
                      </a:cubicBezTo>
                      <a:cubicBezTo>
                        <a:pt x="65706" y="101678"/>
                        <a:pt x="42206" y="110790"/>
                        <a:pt x="19184" y="119423"/>
                      </a:cubicBezTo>
                      <a:cubicBezTo>
                        <a:pt x="12949" y="104555"/>
                        <a:pt x="6715" y="84891"/>
                        <a:pt x="0" y="70023"/>
                      </a:cubicBezTo>
                      <a:cubicBezTo>
                        <a:pt x="0" y="62829"/>
                        <a:pt x="2398" y="58992"/>
                        <a:pt x="10551" y="56594"/>
                      </a:cubicBezTo>
                      <a:cubicBezTo>
                        <a:pt x="67146" y="40287"/>
                        <a:pt x="120382" y="14388"/>
                        <a:pt x="177456" y="0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B93AD73B-DC83-42BD-948B-48550AEABB8F}"/>
                    </a:ext>
                  </a:extLst>
                </p:cNvPr>
                <p:cNvSpPr/>
                <p:nvPr/>
              </p:nvSpPr>
              <p:spPr>
                <a:xfrm>
                  <a:off x="8677173" y="3892923"/>
                  <a:ext cx="32704" cy="53716"/>
                </a:xfrm>
                <a:custGeom>
                  <a:avLst/>
                  <a:gdLst>
                    <a:gd name="connsiteX0" fmla="*/ 32705 w 32704"/>
                    <a:gd name="connsiteY0" fmla="*/ 16786 h 53716"/>
                    <a:gd name="connsiteX1" fmla="*/ 1530 w 32704"/>
                    <a:gd name="connsiteY1" fmla="*/ 53716 h 53716"/>
                    <a:gd name="connsiteX2" fmla="*/ 25031 w 32704"/>
                    <a:gd name="connsiteY2" fmla="*/ 0 h 53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2704" h="53716">
                      <a:moveTo>
                        <a:pt x="32705" y="16786"/>
                      </a:moveTo>
                      <a:cubicBezTo>
                        <a:pt x="28868" y="22062"/>
                        <a:pt x="18316" y="41246"/>
                        <a:pt x="1530" y="53716"/>
                      </a:cubicBezTo>
                      <a:cubicBezTo>
                        <a:pt x="-6623" y="40287"/>
                        <a:pt x="20235" y="9112"/>
                        <a:pt x="25031" y="0"/>
                      </a:cubicBezTo>
                    </a:path>
                  </a:pathLst>
                </a:custGeom>
                <a:solidFill>
                  <a:srgbClr val="FEFEFD"/>
                </a:solidFill>
                <a:ln w="479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3" name="Graphic 29">
                <a:extLst>
                  <a:ext uri="{FF2B5EF4-FFF2-40B4-BE49-F238E27FC236}">
                    <a16:creationId xmlns:a16="http://schemas.microsoft.com/office/drawing/2014/main" id="{BFFE3194-CE5E-4F92-8FBB-DE007CE0E5DE}"/>
                  </a:ext>
                </a:extLst>
              </p:cNvPr>
              <p:cNvGrpSpPr/>
              <p:nvPr/>
            </p:nvGrpSpPr>
            <p:grpSpPr>
              <a:xfrm>
                <a:off x="3787989" y="2889247"/>
                <a:ext cx="4608138" cy="2206654"/>
                <a:chOff x="3496565" y="2353154"/>
                <a:chExt cx="5206119" cy="2493004"/>
              </a:xfrm>
            </p:grpSpPr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0EFC41E3-6AF0-4BD1-B4B8-CEA3C18F692C}"/>
                    </a:ext>
                  </a:extLst>
                </p:cNvPr>
                <p:cNvSpPr/>
                <p:nvPr/>
              </p:nvSpPr>
              <p:spPr>
                <a:xfrm>
                  <a:off x="4342675" y="2353632"/>
                  <a:ext cx="1649799" cy="1468918"/>
                </a:xfrm>
                <a:custGeom>
                  <a:avLst/>
                  <a:gdLst>
                    <a:gd name="connsiteX0" fmla="*/ 1399506 w 1649799"/>
                    <a:gd name="connsiteY0" fmla="*/ 17705 h 1468918"/>
                    <a:gd name="connsiteX1" fmla="*/ 1545929 w 1649799"/>
                    <a:gd name="connsiteY1" fmla="*/ 3350 h 1468918"/>
                    <a:gd name="connsiteX2" fmla="*/ 1638758 w 1649799"/>
                    <a:gd name="connsiteY2" fmla="*/ 0 h 1468918"/>
                    <a:gd name="connsiteX3" fmla="*/ 1649764 w 1649799"/>
                    <a:gd name="connsiteY3" fmla="*/ 12441 h 1468918"/>
                    <a:gd name="connsiteX4" fmla="*/ 1649764 w 1649799"/>
                    <a:gd name="connsiteY4" fmla="*/ 38759 h 1468918"/>
                    <a:gd name="connsiteX5" fmla="*/ 1649764 w 1649799"/>
                    <a:gd name="connsiteY5" fmla="*/ 1083811 h 1468918"/>
                    <a:gd name="connsiteX6" fmla="*/ 1615312 w 1649799"/>
                    <a:gd name="connsiteY6" fmla="*/ 1120177 h 1468918"/>
                    <a:gd name="connsiteX7" fmla="*/ 1452620 w 1649799"/>
                    <a:gd name="connsiteY7" fmla="*/ 1145538 h 1468918"/>
                    <a:gd name="connsiteX8" fmla="*/ 1325338 w 1649799"/>
                    <a:gd name="connsiteY8" fmla="*/ 1177119 h 1468918"/>
                    <a:gd name="connsiteX9" fmla="*/ 1183223 w 1649799"/>
                    <a:gd name="connsiteY9" fmla="*/ 1227362 h 1468918"/>
                    <a:gd name="connsiteX10" fmla="*/ 953541 w 1649799"/>
                    <a:gd name="connsiteY10" fmla="*/ 1348902 h 1468918"/>
                    <a:gd name="connsiteX11" fmla="*/ 801855 w 1649799"/>
                    <a:gd name="connsiteY11" fmla="*/ 1460872 h 1468918"/>
                    <a:gd name="connsiteX12" fmla="*/ 768360 w 1649799"/>
                    <a:gd name="connsiteY12" fmla="*/ 1458958 h 1468918"/>
                    <a:gd name="connsiteX13" fmla="*/ 273109 w 1649799"/>
                    <a:gd name="connsiteY13" fmla="*/ 963706 h 1468918"/>
                    <a:gd name="connsiteX14" fmla="*/ 9932 w 1649799"/>
                    <a:gd name="connsiteY14" fmla="*/ 700529 h 1468918"/>
                    <a:gd name="connsiteX15" fmla="*/ 10889 w 1649799"/>
                    <a:gd name="connsiteY15" fmla="*/ 667991 h 1468918"/>
                    <a:gd name="connsiteX16" fmla="*/ 128601 w 1649799"/>
                    <a:gd name="connsiteY16" fmla="*/ 568941 h 1468918"/>
                    <a:gd name="connsiteX17" fmla="*/ 141999 w 1649799"/>
                    <a:gd name="connsiteY17" fmla="*/ 553150 h 1468918"/>
                    <a:gd name="connsiteX18" fmla="*/ 174537 w 1649799"/>
                    <a:gd name="connsiteY18" fmla="*/ 522047 h 1468918"/>
                    <a:gd name="connsiteX19" fmla="*/ 497527 w 1649799"/>
                    <a:gd name="connsiteY19" fmla="*/ 311506 h 1468918"/>
                    <a:gd name="connsiteX20" fmla="*/ 620981 w 1649799"/>
                    <a:gd name="connsiteY20" fmla="*/ 249779 h 1468918"/>
                    <a:gd name="connsiteX21" fmla="*/ 797070 w 1649799"/>
                    <a:gd name="connsiteY21" fmla="*/ 170347 h 1468918"/>
                    <a:gd name="connsiteX22" fmla="*/ 829130 w 1649799"/>
                    <a:gd name="connsiteY22" fmla="*/ 158863 h 1468918"/>
                    <a:gd name="connsiteX23" fmla="*/ 1016704 w 1649799"/>
                    <a:gd name="connsiteY23" fmla="*/ 94744 h 1468918"/>
                    <a:gd name="connsiteX24" fmla="*/ 1367447 w 1649799"/>
                    <a:gd name="connsiteY24" fmla="*/ 17226 h 1468918"/>
                    <a:gd name="connsiteX25" fmla="*/ 1399506 w 1649799"/>
                    <a:gd name="connsiteY25" fmla="*/ 17705 h 1468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1649799" h="1468918">
                      <a:moveTo>
                        <a:pt x="1399506" y="17705"/>
                      </a:moveTo>
                      <a:cubicBezTo>
                        <a:pt x="1448314" y="12920"/>
                        <a:pt x="1497121" y="7178"/>
                        <a:pt x="1545929" y="3350"/>
                      </a:cubicBezTo>
                      <a:cubicBezTo>
                        <a:pt x="1577031" y="957"/>
                        <a:pt x="1608134" y="479"/>
                        <a:pt x="1638758" y="0"/>
                      </a:cubicBezTo>
                      <a:cubicBezTo>
                        <a:pt x="1645936" y="0"/>
                        <a:pt x="1650242" y="4307"/>
                        <a:pt x="1649764" y="12441"/>
                      </a:cubicBezTo>
                      <a:cubicBezTo>
                        <a:pt x="1649285" y="21054"/>
                        <a:pt x="1649764" y="30146"/>
                        <a:pt x="1649764" y="38759"/>
                      </a:cubicBezTo>
                      <a:cubicBezTo>
                        <a:pt x="1649764" y="387109"/>
                        <a:pt x="1649764" y="735460"/>
                        <a:pt x="1649764" y="1083811"/>
                      </a:cubicBezTo>
                      <a:cubicBezTo>
                        <a:pt x="1649764" y="1117785"/>
                        <a:pt x="1648807" y="1117306"/>
                        <a:pt x="1615312" y="1120177"/>
                      </a:cubicBezTo>
                      <a:cubicBezTo>
                        <a:pt x="1560762" y="1124962"/>
                        <a:pt x="1506213" y="1134054"/>
                        <a:pt x="1452620" y="1145538"/>
                      </a:cubicBezTo>
                      <a:cubicBezTo>
                        <a:pt x="1409555" y="1154629"/>
                        <a:pt x="1367447" y="1165156"/>
                        <a:pt x="1325338" y="1177119"/>
                      </a:cubicBezTo>
                      <a:cubicBezTo>
                        <a:pt x="1277010" y="1190996"/>
                        <a:pt x="1229159" y="1207743"/>
                        <a:pt x="1183223" y="1227362"/>
                      </a:cubicBezTo>
                      <a:cubicBezTo>
                        <a:pt x="1103313" y="1261814"/>
                        <a:pt x="1026274" y="1301530"/>
                        <a:pt x="953541" y="1348902"/>
                      </a:cubicBezTo>
                      <a:cubicBezTo>
                        <a:pt x="900427" y="1382876"/>
                        <a:pt x="850663" y="1421156"/>
                        <a:pt x="801855" y="1460872"/>
                      </a:cubicBezTo>
                      <a:cubicBezTo>
                        <a:pt x="787979" y="1472356"/>
                        <a:pt x="780801" y="1471399"/>
                        <a:pt x="768360" y="1458958"/>
                      </a:cubicBezTo>
                      <a:cubicBezTo>
                        <a:pt x="603755" y="1293395"/>
                        <a:pt x="438193" y="1128790"/>
                        <a:pt x="273109" y="963706"/>
                      </a:cubicBezTo>
                      <a:cubicBezTo>
                        <a:pt x="185543" y="876140"/>
                        <a:pt x="97977" y="787617"/>
                        <a:pt x="9932" y="700529"/>
                      </a:cubicBezTo>
                      <a:cubicBezTo>
                        <a:pt x="-3466" y="687610"/>
                        <a:pt x="-3466" y="681389"/>
                        <a:pt x="10889" y="667991"/>
                      </a:cubicBezTo>
                      <a:cubicBezTo>
                        <a:pt x="48691" y="633060"/>
                        <a:pt x="86971" y="599565"/>
                        <a:pt x="128601" y="568941"/>
                      </a:cubicBezTo>
                      <a:cubicBezTo>
                        <a:pt x="133864" y="565113"/>
                        <a:pt x="140563" y="560806"/>
                        <a:pt x="141999" y="553150"/>
                      </a:cubicBezTo>
                      <a:cubicBezTo>
                        <a:pt x="150612" y="540709"/>
                        <a:pt x="162575" y="531139"/>
                        <a:pt x="174537" y="522047"/>
                      </a:cubicBezTo>
                      <a:cubicBezTo>
                        <a:pt x="277416" y="444530"/>
                        <a:pt x="384600" y="373711"/>
                        <a:pt x="497527" y="311506"/>
                      </a:cubicBezTo>
                      <a:cubicBezTo>
                        <a:pt x="538200" y="289973"/>
                        <a:pt x="577916" y="266527"/>
                        <a:pt x="620981" y="249779"/>
                      </a:cubicBezTo>
                      <a:cubicBezTo>
                        <a:pt x="678402" y="220112"/>
                        <a:pt x="735822" y="190923"/>
                        <a:pt x="797070" y="170347"/>
                      </a:cubicBezTo>
                      <a:cubicBezTo>
                        <a:pt x="807598" y="166519"/>
                        <a:pt x="821953" y="171783"/>
                        <a:pt x="829130" y="158863"/>
                      </a:cubicBezTo>
                      <a:cubicBezTo>
                        <a:pt x="890379" y="133981"/>
                        <a:pt x="953541" y="113884"/>
                        <a:pt x="1016704" y="94744"/>
                      </a:cubicBezTo>
                      <a:cubicBezTo>
                        <a:pt x="1132023" y="61248"/>
                        <a:pt x="1248778" y="34931"/>
                        <a:pt x="1367447" y="17226"/>
                      </a:cubicBezTo>
                      <a:cubicBezTo>
                        <a:pt x="1377974" y="14834"/>
                        <a:pt x="1388979" y="11484"/>
                        <a:pt x="1399506" y="1770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91236715-4AF7-4A5A-AC1D-F36D1CDABEA0}"/>
                    </a:ext>
                  </a:extLst>
                </p:cNvPr>
                <p:cNvSpPr/>
                <p:nvPr/>
              </p:nvSpPr>
              <p:spPr>
                <a:xfrm>
                  <a:off x="6205373" y="2353600"/>
                  <a:ext cx="1647498" cy="1471438"/>
                </a:xfrm>
                <a:custGeom>
                  <a:avLst/>
                  <a:gdLst>
                    <a:gd name="connsiteX0" fmla="*/ 1511593 w 1647498"/>
                    <a:gd name="connsiteY0" fmla="*/ 560838 h 1471438"/>
                    <a:gd name="connsiteX1" fmla="*/ 1635047 w 1647498"/>
                    <a:gd name="connsiteY1" fmla="*/ 666109 h 1471438"/>
                    <a:gd name="connsiteX2" fmla="*/ 1635526 w 1647498"/>
                    <a:gd name="connsiteY2" fmla="*/ 705825 h 1471438"/>
                    <a:gd name="connsiteX3" fmla="*/ 961792 w 1647498"/>
                    <a:gd name="connsiteY3" fmla="*/ 1378601 h 1471438"/>
                    <a:gd name="connsiteX4" fmla="*/ 880447 w 1647498"/>
                    <a:gd name="connsiteY4" fmla="*/ 1460904 h 1471438"/>
                    <a:gd name="connsiteX5" fmla="*/ 847430 w 1647498"/>
                    <a:gd name="connsiteY5" fmla="*/ 1463775 h 1471438"/>
                    <a:gd name="connsiteX6" fmla="*/ 589995 w 1647498"/>
                    <a:gd name="connsiteY6" fmla="*/ 1287685 h 1471438"/>
                    <a:gd name="connsiteX7" fmla="*/ 373711 w 1647498"/>
                    <a:gd name="connsiteY7" fmla="*/ 1194377 h 1471438"/>
                    <a:gd name="connsiteX8" fmla="*/ 180396 w 1647498"/>
                    <a:gd name="connsiteY8" fmla="*/ 1141263 h 1471438"/>
                    <a:gd name="connsiteX9" fmla="*/ 24882 w 1647498"/>
                    <a:gd name="connsiteY9" fmla="*/ 1120209 h 1471438"/>
                    <a:gd name="connsiteX10" fmla="*/ 0 w 1647498"/>
                    <a:gd name="connsiteY10" fmla="*/ 1093891 h 1471438"/>
                    <a:gd name="connsiteX11" fmla="*/ 479 w 1647498"/>
                    <a:gd name="connsiteY11" fmla="*/ 261773 h 1471438"/>
                    <a:gd name="connsiteX12" fmla="*/ 0 w 1647498"/>
                    <a:gd name="connsiteY12" fmla="*/ 22522 h 1471438"/>
                    <a:gd name="connsiteX13" fmla="*/ 22968 w 1647498"/>
                    <a:gd name="connsiteY13" fmla="*/ 32 h 1471438"/>
                    <a:gd name="connsiteX14" fmla="*/ 267005 w 1647498"/>
                    <a:gd name="connsiteY14" fmla="*/ 22522 h 1471438"/>
                    <a:gd name="connsiteX15" fmla="*/ 344044 w 1647498"/>
                    <a:gd name="connsiteY15" fmla="*/ 34484 h 1471438"/>
                    <a:gd name="connsiteX16" fmla="*/ 427782 w 1647498"/>
                    <a:gd name="connsiteY16" fmla="*/ 44054 h 1471438"/>
                    <a:gd name="connsiteX17" fmla="*/ 690959 w 1647498"/>
                    <a:gd name="connsiteY17" fmla="*/ 113437 h 1471438"/>
                    <a:gd name="connsiteX18" fmla="*/ 1119698 w 1647498"/>
                    <a:gd name="connsiteY18" fmla="*/ 295269 h 1471438"/>
                    <a:gd name="connsiteX19" fmla="*/ 1492453 w 1647498"/>
                    <a:gd name="connsiteY19" fmla="*/ 536913 h 1471438"/>
                    <a:gd name="connsiteX20" fmla="*/ 1511593 w 1647498"/>
                    <a:gd name="connsiteY20" fmla="*/ 560838 h 1471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647498" h="1471438">
                      <a:moveTo>
                        <a:pt x="1511593" y="560838"/>
                      </a:moveTo>
                      <a:cubicBezTo>
                        <a:pt x="1552744" y="595769"/>
                        <a:pt x="1593417" y="631657"/>
                        <a:pt x="1635047" y="666109"/>
                      </a:cubicBezTo>
                      <a:cubicBezTo>
                        <a:pt x="1652752" y="680464"/>
                        <a:pt x="1650359" y="690991"/>
                        <a:pt x="1635526" y="705825"/>
                      </a:cubicBezTo>
                      <a:cubicBezTo>
                        <a:pt x="1410629" y="929764"/>
                        <a:pt x="1186211" y="1154183"/>
                        <a:pt x="961792" y="1378601"/>
                      </a:cubicBezTo>
                      <a:cubicBezTo>
                        <a:pt x="934518" y="1405876"/>
                        <a:pt x="906764" y="1432672"/>
                        <a:pt x="880447" y="1460904"/>
                      </a:cubicBezTo>
                      <a:cubicBezTo>
                        <a:pt x="869441" y="1472866"/>
                        <a:pt x="860828" y="1475737"/>
                        <a:pt x="847430" y="1463775"/>
                      </a:cubicBezTo>
                      <a:cubicBezTo>
                        <a:pt x="768955" y="1393913"/>
                        <a:pt x="682346" y="1336493"/>
                        <a:pt x="589995" y="1287685"/>
                      </a:cubicBezTo>
                      <a:cubicBezTo>
                        <a:pt x="520612" y="1250840"/>
                        <a:pt x="448837" y="1219259"/>
                        <a:pt x="373711" y="1194377"/>
                      </a:cubicBezTo>
                      <a:cubicBezTo>
                        <a:pt x="310071" y="1173323"/>
                        <a:pt x="245951" y="1154661"/>
                        <a:pt x="180396" y="1141263"/>
                      </a:cubicBezTo>
                      <a:cubicBezTo>
                        <a:pt x="129196" y="1131215"/>
                        <a:pt x="77518" y="1121645"/>
                        <a:pt x="24882" y="1120209"/>
                      </a:cubicBezTo>
                      <a:cubicBezTo>
                        <a:pt x="4785" y="1119731"/>
                        <a:pt x="0" y="1113031"/>
                        <a:pt x="0" y="1093891"/>
                      </a:cubicBezTo>
                      <a:cubicBezTo>
                        <a:pt x="479" y="816359"/>
                        <a:pt x="479" y="538827"/>
                        <a:pt x="479" y="261773"/>
                      </a:cubicBezTo>
                      <a:cubicBezTo>
                        <a:pt x="479" y="181863"/>
                        <a:pt x="957" y="102432"/>
                        <a:pt x="0" y="22522"/>
                      </a:cubicBezTo>
                      <a:cubicBezTo>
                        <a:pt x="0" y="4338"/>
                        <a:pt x="5742" y="-447"/>
                        <a:pt x="22968" y="32"/>
                      </a:cubicBezTo>
                      <a:cubicBezTo>
                        <a:pt x="104792" y="989"/>
                        <a:pt x="186138" y="12951"/>
                        <a:pt x="267005" y="22522"/>
                      </a:cubicBezTo>
                      <a:cubicBezTo>
                        <a:pt x="292366" y="25393"/>
                        <a:pt x="319162" y="26828"/>
                        <a:pt x="344044" y="34484"/>
                      </a:cubicBezTo>
                      <a:cubicBezTo>
                        <a:pt x="373233" y="23479"/>
                        <a:pt x="400508" y="38791"/>
                        <a:pt x="427782" y="44054"/>
                      </a:cubicBezTo>
                      <a:cubicBezTo>
                        <a:pt x="516784" y="61280"/>
                        <a:pt x="604829" y="85684"/>
                        <a:pt x="690959" y="113437"/>
                      </a:cubicBezTo>
                      <a:cubicBezTo>
                        <a:pt x="839295" y="161288"/>
                        <a:pt x="982368" y="221579"/>
                        <a:pt x="1119698" y="295269"/>
                      </a:cubicBezTo>
                      <a:cubicBezTo>
                        <a:pt x="1250809" y="365130"/>
                        <a:pt x="1375219" y="445519"/>
                        <a:pt x="1492453" y="536913"/>
                      </a:cubicBezTo>
                      <a:cubicBezTo>
                        <a:pt x="1501545" y="543612"/>
                        <a:pt x="1507286" y="551268"/>
                        <a:pt x="1511593" y="56083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409D9FF0-5C71-442B-88B1-9C021B1BB309}"/>
                    </a:ext>
                  </a:extLst>
                </p:cNvPr>
                <p:cNvSpPr/>
                <p:nvPr/>
              </p:nvSpPr>
              <p:spPr>
                <a:xfrm>
                  <a:off x="3496316" y="3196558"/>
                  <a:ext cx="1473807" cy="1646427"/>
                </a:xfrm>
                <a:custGeom>
                  <a:avLst/>
                  <a:gdLst>
                    <a:gd name="connsiteX0" fmla="*/ 477795 w 1473807"/>
                    <a:gd name="connsiteY0" fmla="*/ 210261 h 1646427"/>
                    <a:gd name="connsiteX1" fmla="*/ 526602 w 1473807"/>
                    <a:gd name="connsiteY1" fmla="*/ 184900 h 1646427"/>
                    <a:gd name="connsiteX2" fmla="*/ 669675 w 1473807"/>
                    <a:gd name="connsiteY2" fmla="*/ 11682 h 1646427"/>
                    <a:gd name="connsiteX3" fmla="*/ 706041 w 1473807"/>
                    <a:gd name="connsiteY3" fmla="*/ 10246 h 1646427"/>
                    <a:gd name="connsiteX4" fmla="*/ 1455856 w 1473807"/>
                    <a:gd name="connsiteY4" fmla="*/ 760540 h 1646427"/>
                    <a:gd name="connsiteX5" fmla="*/ 1457292 w 1473807"/>
                    <a:gd name="connsiteY5" fmla="*/ 811740 h 1646427"/>
                    <a:gd name="connsiteX6" fmla="*/ 1348671 w 1473807"/>
                    <a:gd name="connsiteY6" fmla="*/ 960555 h 1646427"/>
                    <a:gd name="connsiteX7" fmla="*/ 1219954 w 1473807"/>
                    <a:gd name="connsiteY7" fmla="*/ 1209855 h 1646427"/>
                    <a:gd name="connsiteX8" fmla="*/ 1166840 w 1473807"/>
                    <a:gd name="connsiteY8" fmla="*/ 1375417 h 1646427"/>
                    <a:gd name="connsiteX9" fmla="*/ 1121382 w 1473807"/>
                    <a:gd name="connsiteY9" fmla="*/ 1631417 h 1646427"/>
                    <a:gd name="connsiteX10" fmla="*/ 1104634 w 1473807"/>
                    <a:gd name="connsiteY10" fmla="*/ 1646250 h 1646427"/>
                    <a:gd name="connsiteX11" fmla="*/ 1056784 w 1473807"/>
                    <a:gd name="connsiteY11" fmla="*/ 1646250 h 1646427"/>
                    <a:gd name="connsiteX12" fmla="*/ 40442 w 1473807"/>
                    <a:gd name="connsiteY12" fmla="*/ 1646250 h 1646427"/>
                    <a:gd name="connsiteX13" fmla="*/ 1684 w 1473807"/>
                    <a:gd name="connsiteY13" fmla="*/ 1604621 h 1646427"/>
                    <a:gd name="connsiteX14" fmla="*/ 19388 w 1473807"/>
                    <a:gd name="connsiteY14" fmla="*/ 1415133 h 1646427"/>
                    <a:gd name="connsiteX15" fmla="*/ 16517 w 1473807"/>
                    <a:gd name="connsiteY15" fmla="*/ 1392165 h 1646427"/>
                    <a:gd name="connsiteX16" fmla="*/ 156240 w 1473807"/>
                    <a:gd name="connsiteY16" fmla="*/ 839493 h 1646427"/>
                    <a:gd name="connsiteX17" fmla="*/ 367260 w 1473807"/>
                    <a:gd name="connsiteY17" fmla="*/ 403098 h 1646427"/>
                    <a:gd name="connsiteX18" fmla="*/ 471574 w 1473807"/>
                    <a:gd name="connsiteY18" fmla="*/ 245670 h 1646427"/>
                    <a:gd name="connsiteX19" fmla="*/ 477795 w 1473807"/>
                    <a:gd name="connsiteY19" fmla="*/ 210261 h 16464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473807" h="1646427">
                      <a:moveTo>
                        <a:pt x="477795" y="210261"/>
                      </a:moveTo>
                      <a:cubicBezTo>
                        <a:pt x="500284" y="214089"/>
                        <a:pt x="514161" y="201648"/>
                        <a:pt x="526602" y="184900"/>
                      </a:cubicBezTo>
                      <a:cubicBezTo>
                        <a:pt x="571103" y="124609"/>
                        <a:pt x="618953" y="67188"/>
                        <a:pt x="669675" y="11682"/>
                      </a:cubicBezTo>
                      <a:cubicBezTo>
                        <a:pt x="683073" y="-3152"/>
                        <a:pt x="691686" y="-4109"/>
                        <a:pt x="706041" y="10246"/>
                      </a:cubicBezTo>
                      <a:cubicBezTo>
                        <a:pt x="955820" y="260504"/>
                        <a:pt x="1206077" y="510283"/>
                        <a:pt x="1455856" y="760540"/>
                      </a:cubicBezTo>
                      <a:cubicBezTo>
                        <a:pt x="1479303" y="783987"/>
                        <a:pt x="1479781" y="784465"/>
                        <a:pt x="1457292" y="811740"/>
                      </a:cubicBezTo>
                      <a:cubicBezTo>
                        <a:pt x="1418533" y="859112"/>
                        <a:pt x="1382645" y="908876"/>
                        <a:pt x="1348671" y="960555"/>
                      </a:cubicBezTo>
                      <a:cubicBezTo>
                        <a:pt x="1296993" y="1039508"/>
                        <a:pt x="1255842" y="1123724"/>
                        <a:pt x="1219954" y="1209855"/>
                      </a:cubicBezTo>
                      <a:cubicBezTo>
                        <a:pt x="1197943" y="1262969"/>
                        <a:pt x="1182631" y="1319432"/>
                        <a:pt x="1166840" y="1375417"/>
                      </a:cubicBezTo>
                      <a:cubicBezTo>
                        <a:pt x="1143872" y="1459634"/>
                        <a:pt x="1133345" y="1545765"/>
                        <a:pt x="1121382" y="1631417"/>
                      </a:cubicBezTo>
                      <a:cubicBezTo>
                        <a:pt x="1119947" y="1642901"/>
                        <a:pt x="1115161" y="1646250"/>
                        <a:pt x="1104634" y="1646250"/>
                      </a:cubicBezTo>
                      <a:cubicBezTo>
                        <a:pt x="1088844" y="1645772"/>
                        <a:pt x="1072575" y="1646250"/>
                        <a:pt x="1056784" y="1646250"/>
                      </a:cubicBezTo>
                      <a:cubicBezTo>
                        <a:pt x="718003" y="1646250"/>
                        <a:pt x="379223" y="1646250"/>
                        <a:pt x="40442" y="1646250"/>
                      </a:cubicBezTo>
                      <a:cubicBezTo>
                        <a:pt x="-4537" y="1646250"/>
                        <a:pt x="-1666" y="1651514"/>
                        <a:pt x="1684" y="1604621"/>
                      </a:cubicBezTo>
                      <a:cubicBezTo>
                        <a:pt x="5990" y="1541458"/>
                        <a:pt x="13646" y="1478296"/>
                        <a:pt x="19388" y="1415133"/>
                      </a:cubicBezTo>
                      <a:cubicBezTo>
                        <a:pt x="13168" y="1407956"/>
                        <a:pt x="15560" y="1399821"/>
                        <a:pt x="16517" y="1392165"/>
                      </a:cubicBezTo>
                      <a:cubicBezTo>
                        <a:pt x="41399" y="1202678"/>
                        <a:pt x="89728" y="1018932"/>
                        <a:pt x="156240" y="839493"/>
                      </a:cubicBezTo>
                      <a:cubicBezTo>
                        <a:pt x="212704" y="687329"/>
                        <a:pt x="284001" y="542343"/>
                        <a:pt x="367260" y="403098"/>
                      </a:cubicBezTo>
                      <a:cubicBezTo>
                        <a:pt x="399320" y="349027"/>
                        <a:pt x="435686" y="297349"/>
                        <a:pt x="471574" y="245670"/>
                      </a:cubicBezTo>
                      <a:cubicBezTo>
                        <a:pt x="479709" y="234665"/>
                        <a:pt x="483058" y="223659"/>
                        <a:pt x="477795" y="21026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68C6052D-8005-4C04-9406-B84D3265C97B}"/>
                    </a:ext>
                  </a:extLst>
                </p:cNvPr>
                <p:cNvSpPr/>
                <p:nvPr/>
              </p:nvSpPr>
              <p:spPr>
                <a:xfrm>
                  <a:off x="7229488" y="3197036"/>
                  <a:ext cx="1472874" cy="1646250"/>
                </a:xfrm>
                <a:custGeom>
                  <a:avLst/>
                  <a:gdLst>
                    <a:gd name="connsiteX0" fmla="*/ 344884 w 1472874"/>
                    <a:gd name="connsiteY0" fmla="*/ 1586916 h 1646250"/>
                    <a:gd name="connsiteX1" fmla="*/ 324787 w 1472874"/>
                    <a:gd name="connsiteY1" fmla="*/ 1453413 h 1646250"/>
                    <a:gd name="connsiteX2" fmla="*/ 315695 w 1472874"/>
                    <a:gd name="connsiteY2" fmla="*/ 1414655 h 1646250"/>
                    <a:gd name="connsiteX3" fmla="*/ 264974 w 1472874"/>
                    <a:gd name="connsiteY3" fmla="*/ 1243829 h 1646250"/>
                    <a:gd name="connsiteX4" fmla="*/ 134343 w 1472874"/>
                    <a:gd name="connsiteY4" fmla="*/ 976824 h 1646250"/>
                    <a:gd name="connsiteX5" fmla="*/ 11845 w 1472874"/>
                    <a:gd name="connsiteY5" fmla="*/ 808869 h 1646250"/>
                    <a:gd name="connsiteX6" fmla="*/ 13281 w 1472874"/>
                    <a:gd name="connsiteY6" fmla="*/ 762454 h 1646250"/>
                    <a:gd name="connsiteX7" fmla="*/ 766446 w 1472874"/>
                    <a:gd name="connsiteY7" fmla="*/ 10246 h 1646250"/>
                    <a:gd name="connsiteX8" fmla="*/ 803769 w 1472874"/>
                    <a:gd name="connsiteY8" fmla="*/ 11682 h 1646250"/>
                    <a:gd name="connsiteX9" fmla="*/ 965982 w 1472874"/>
                    <a:gd name="connsiteY9" fmla="*/ 208825 h 1646250"/>
                    <a:gd name="connsiteX10" fmla="*/ 990385 w 1472874"/>
                    <a:gd name="connsiteY10" fmla="*/ 230837 h 1646250"/>
                    <a:gd name="connsiteX11" fmla="*/ 1222460 w 1472874"/>
                    <a:gd name="connsiteY11" fmla="*/ 621774 h 1646250"/>
                    <a:gd name="connsiteX12" fmla="*/ 1283708 w 1472874"/>
                    <a:gd name="connsiteY12" fmla="*/ 761497 h 1646250"/>
                    <a:gd name="connsiteX13" fmla="*/ 1304284 w 1472874"/>
                    <a:gd name="connsiteY13" fmla="*/ 807912 h 1646250"/>
                    <a:gd name="connsiteX14" fmla="*/ 1435872 w 1472874"/>
                    <a:gd name="connsiteY14" fmla="*/ 1269190 h 1646250"/>
                    <a:gd name="connsiteX15" fmla="*/ 1460276 w 1472874"/>
                    <a:gd name="connsiteY15" fmla="*/ 1412741 h 1646250"/>
                    <a:gd name="connsiteX16" fmla="*/ 1461711 w 1472874"/>
                    <a:gd name="connsiteY16" fmla="*/ 1453413 h 1646250"/>
                    <a:gd name="connsiteX17" fmla="*/ 1463147 w 1472874"/>
                    <a:gd name="connsiteY17" fmla="*/ 1529017 h 1646250"/>
                    <a:gd name="connsiteX18" fmla="*/ 1470803 w 1472874"/>
                    <a:gd name="connsiteY18" fmla="*/ 1616583 h 1646250"/>
                    <a:gd name="connsiteX19" fmla="*/ 1444007 w 1472874"/>
                    <a:gd name="connsiteY19" fmla="*/ 1646251 h 1646250"/>
                    <a:gd name="connsiteX20" fmla="*/ 975073 w 1472874"/>
                    <a:gd name="connsiteY20" fmla="*/ 1646251 h 1646250"/>
                    <a:gd name="connsiteX21" fmla="*/ 379336 w 1472874"/>
                    <a:gd name="connsiteY21" fmla="*/ 1646251 h 1646250"/>
                    <a:gd name="connsiteX22" fmla="*/ 353497 w 1472874"/>
                    <a:gd name="connsiteY22" fmla="*/ 1644336 h 1646250"/>
                    <a:gd name="connsiteX23" fmla="*/ 344884 w 1472874"/>
                    <a:gd name="connsiteY23" fmla="*/ 1586916 h 1646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472874" h="1646250">
                      <a:moveTo>
                        <a:pt x="344884" y="1586916"/>
                      </a:moveTo>
                      <a:cubicBezTo>
                        <a:pt x="343927" y="1541458"/>
                        <a:pt x="331007" y="1497914"/>
                        <a:pt x="324787" y="1453413"/>
                      </a:cubicBezTo>
                      <a:cubicBezTo>
                        <a:pt x="316652" y="1441929"/>
                        <a:pt x="323351" y="1426617"/>
                        <a:pt x="315695" y="1414655"/>
                      </a:cubicBezTo>
                      <a:cubicBezTo>
                        <a:pt x="302297" y="1356756"/>
                        <a:pt x="286028" y="1299814"/>
                        <a:pt x="264974" y="1243829"/>
                      </a:cubicBezTo>
                      <a:cubicBezTo>
                        <a:pt x="230043" y="1150999"/>
                        <a:pt x="186978" y="1061519"/>
                        <a:pt x="134343" y="976824"/>
                      </a:cubicBezTo>
                      <a:cubicBezTo>
                        <a:pt x="97498" y="917968"/>
                        <a:pt x="58739" y="860069"/>
                        <a:pt x="11845" y="808869"/>
                      </a:cubicBezTo>
                      <a:cubicBezTo>
                        <a:pt x="-3945" y="791643"/>
                        <a:pt x="-4424" y="780637"/>
                        <a:pt x="13281" y="762454"/>
                      </a:cubicBezTo>
                      <a:cubicBezTo>
                        <a:pt x="265452" y="512675"/>
                        <a:pt x="516188" y="261461"/>
                        <a:pt x="766446" y="10246"/>
                      </a:cubicBezTo>
                      <a:cubicBezTo>
                        <a:pt x="780801" y="-4109"/>
                        <a:pt x="790371" y="-3152"/>
                        <a:pt x="803769" y="11682"/>
                      </a:cubicBezTo>
                      <a:cubicBezTo>
                        <a:pt x="860233" y="75323"/>
                        <a:pt x="913346" y="141835"/>
                        <a:pt x="965982" y="208825"/>
                      </a:cubicBezTo>
                      <a:cubicBezTo>
                        <a:pt x="975073" y="215046"/>
                        <a:pt x="984165" y="221267"/>
                        <a:pt x="990385" y="230837"/>
                      </a:cubicBezTo>
                      <a:cubicBezTo>
                        <a:pt x="1077952" y="355248"/>
                        <a:pt x="1156426" y="484922"/>
                        <a:pt x="1222460" y="621774"/>
                      </a:cubicBezTo>
                      <a:cubicBezTo>
                        <a:pt x="1244471" y="667710"/>
                        <a:pt x="1266003" y="713647"/>
                        <a:pt x="1283708" y="761497"/>
                      </a:cubicBezTo>
                      <a:cubicBezTo>
                        <a:pt x="1290886" y="776809"/>
                        <a:pt x="1296149" y="793078"/>
                        <a:pt x="1304284" y="807912"/>
                      </a:cubicBezTo>
                      <a:cubicBezTo>
                        <a:pt x="1360747" y="958162"/>
                        <a:pt x="1408119" y="1110805"/>
                        <a:pt x="1435872" y="1269190"/>
                      </a:cubicBezTo>
                      <a:cubicBezTo>
                        <a:pt x="1444485" y="1317040"/>
                        <a:pt x="1450227" y="1365369"/>
                        <a:pt x="1460276" y="1412741"/>
                      </a:cubicBezTo>
                      <a:cubicBezTo>
                        <a:pt x="1463147" y="1426139"/>
                        <a:pt x="1464104" y="1440015"/>
                        <a:pt x="1461711" y="1453413"/>
                      </a:cubicBezTo>
                      <a:cubicBezTo>
                        <a:pt x="1457405" y="1478774"/>
                        <a:pt x="1458362" y="1504135"/>
                        <a:pt x="1463147" y="1529017"/>
                      </a:cubicBezTo>
                      <a:cubicBezTo>
                        <a:pt x="1466018" y="1558206"/>
                        <a:pt x="1465061" y="1587395"/>
                        <a:pt x="1470803" y="1616583"/>
                      </a:cubicBezTo>
                      <a:cubicBezTo>
                        <a:pt x="1476066" y="1644336"/>
                        <a:pt x="1472717" y="1646251"/>
                        <a:pt x="1444007" y="1646251"/>
                      </a:cubicBezTo>
                      <a:cubicBezTo>
                        <a:pt x="1287536" y="1646251"/>
                        <a:pt x="1131544" y="1646251"/>
                        <a:pt x="975073" y="1646251"/>
                      </a:cubicBezTo>
                      <a:cubicBezTo>
                        <a:pt x="776494" y="1646251"/>
                        <a:pt x="577915" y="1646251"/>
                        <a:pt x="379336" y="1646251"/>
                      </a:cubicBezTo>
                      <a:cubicBezTo>
                        <a:pt x="370723" y="1646251"/>
                        <a:pt x="362110" y="1644815"/>
                        <a:pt x="353497" y="1644336"/>
                      </a:cubicBezTo>
                      <a:cubicBezTo>
                        <a:pt x="342970" y="1626632"/>
                        <a:pt x="354454" y="1605099"/>
                        <a:pt x="344884" y="1586916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478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4" name="Trapezoid 24">
                <a:extLst>
                  <a:ext uri="{FF2B5EF4-FFF2-40B4-BE49-F238E27FC236}">
                    <a16:creationId xmlns:a16="http://schemas.microsoft.com/office/drawing/2014/main" id="{82E84A9B-CB5E-49A0-A868-6F6437B39A8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8369018">
                <a:off x="4215200" y="4240285"/>
                <a:ext cx="410470" cy="414380"/>
              </a:xfrm>
              <a:custGeom>
                <a:avLst/>
                <a:gdLst/>
                <a:ahLst/>
                <a:cxnLst/>
                <a:rect l="l" t="t" r="r" b="b"/>
                <a:pathLst>
                  <a:path w="4411086" h="4453092">
                    <a:moveTo>
                      <a:pt x="3095887" y="1153910"/>
                    </a:moveTo>
                    <a:cubicBezTo>
                      <a:pt x="3119009" y="1174647"/>
                      <a:pt x="3146597" y="1191685"/>
                      <a:pt x="3177861" y="1203446"/>
                    </a:cubicBezTo>
                    <a:cubicBezTo>
                      <a:pt x="3302917" y="1250492"/>
                      <a:pt x="3439398" y="1195315"/>
                      <a:pt x="3482703" y="1080205"/>
                    </a:cubicBezTo>
                    <a:cubicBezTo>
                      <a:pt x="3526008" y="965093"/>
                      <a:pt x="3459737" y="833641"/>
                      <a:pt x="3334683" y="786595"/>
                    </a:cubicBezTo>
                    <a:cubicBezTo>
                      <a:pt x="3209628" y="739549"/>
                      <a:pt x="3073147" y="794724"/>
                      <a:pt x="3029841" y="909836"/>
                    </a:cubicBezTo>
                    <a:cubicBezTo>
                      <a:pt x="2997363" y="996169"/>
                      <a:pt x="3026521" y="1091695"/>
                      <a:pt x="3095887" y="1153910"/>
                    </a:cubicBezTo>
                    <a:close/>
                    <a:moveTo>
                      <a:pt x="3521423" y="1860548"/>
                    </a:moveTo>
                    <a:cubicBezTo>
                      <a:pt x="3544546" y="1881285"/>
                      <a:pt x="3572135" y="1898322"/>
                      <a:pt x="3603399" y="1910084"/>
                    </a:cubicBezTo>
                    <a:cubicBezTo>
                      <a:pt x="3728453" y="1957130"/>
                      <a:pt x="3864935" y="1901953"/>
                      <a:pt x="3908240" y="1786842"/>
                    </a:cubicBezTo>
                    <a:cubicBezTo>
                      <a:pt x="3951546" y="1671732"/>
                      <a:pt x="3885275" y="1540278"/>
                      <a:pt x="3760220" y="1493232"/>
                    </a:cubicBezTo>
                    <a:cubicBezTo>
                      <a:pt x="3635166" y="1446186"/>
                      <a:pt x="3498684" y="1501363"/>
                      <a:pt x="3455379" y="1616474"/>
                    </a:cubicBezTo>
                    <a:cubicBezTo>
                      <a:pt x="3422900" y="1702807"/>
                      <a:pt x="3452057" y="1798333"/>
                      <a:pt x="3521423" y="1860548"/>
                    </a:cubicBezTo>
                    <a:close/>
                    <a:moveTo>
                      <a:pt x="3507502" y="2659088"/>
                    </a:moveTo>
                    <a:cubicBezTo>
                      <a:pt x="3530625" y="2679826"/>
                      <a:pt x="3558214" y="2696863"/>
                      <a:pt x="3589478" y="2708624"/>
                    </a:cubicBezTo>
                    <a:cubicBezTo>
                      <a:pt x="3714532" y="2755670"/>
                      <a:pt x="3851014" y="2700494"/>
                      <a:pt x="3894319" y="2585383"/>
                    </a:cubicBezTo>
                    <a:cubicBezTo>
                      <a:pt x="3937624" y="2470273"/>
                      <a:pt x="3871353" y="2338820"/>
                      <a:pt x="3746299" y="2291774"/>
                    </a:cubicBezTo>
                    <a:cubicBezTo>
                      <a:pt x="3621245" y="2244728"/>
                      <a:pt x="3484763" y="2299905"/>
                      <a:pt x="3441458" y="2415014"/>
                    </a:cubicBezTo>
                    <a:cubicBezTo>
                      <a:pt x="3408979" y="2501348"/>
                      <a:pt x="3438136" y="2596873"/>
                      <a:pt x="3507502" y="2659088"/>
                    </a:cubicBezTo>
                    <a:close/>
                    <a:moveTo>
                      <a:pt x="2750047" y="3029987"/>
                    </a:moveTo>
                    <a:cubicBezTo>
                      <a:pt x="2773168" y="3050726"/>
                      <a:pt x="2800759" y="3067763"/>
                      <a:pt x="2832021" y="3079524"/>
                    </a:cubicBezTo>
                    <a:cubicBezTo>
                      <a:pt x="2957076" y="3126570"/>
                      <a:pt x="3093558" y="3071393"/>
                      <a:pt x="3136863" y="2956283"/>
                    </a:cubicBezTo>
                    <a:cubicBezTo>
                      <a:pt x="3180168" y="2841172"/>
                      <a:pt x="3113897" y="2709719"/>
                      <a:pt x="2988843" y="2662673"/>
                    </a:cubicBezTo>
                    <a:cubicBezTo>
                      <a:pt x="2863789" y="2615627"/>
                      <a:pt x="2727307" y="2670804"/>
                      <a:pt x="2684001" y="2785914"/>
                    </a:cubicBezTo>
                    <a:cubicBezTo>
                      <a:pt x="2651523" y="2872247"/>
                      <a:pt x="2680681" y="2967773"/>
                      <a:pt x="2750047" y="3029987"/>
                    </a:cubicBezTo>
                    <a:close/>
                    <a:moveTo>
                      <a:pt x="1666926" y="2573567"/>
                    </a:moveTo>
                    <a:lnTo>
                      <a:pt x="1775047" y="423729"/>
                    </a:lnTo>
                    <a:lnTo>
                      <a:pt x="1991290" y="423729"/>
                    </a:lnTo>
                    <a:lnTo>
                      <a:pt x="2099411" y="2573567"/>
                    </a:lnTo>
                    <a:close/>
                    <a:moveTo>
                      <a:pt x="1154974" y="2568578"/>
                    </a:moveTo>
                    <a:cubicBezTo>
                      <a:pt x="1178096" y="2589317"/>
                      <a:pt x="1205685" y="2606354"/>
                      <a:pt x="1236949" y="2618115"/>
                    </a:cubicBezTo>
                    <a:cubicBezTo>
                      <a:pt x="1362003" y="2665161"/>
                      <a:pt x="1498485" y="2609985"/>
                      <a:pt x="1541790" y="2494874"/>
                    </a:cubicBezTo>
                    <a:cubicBezTo>
                      <a:pt x="1585096" y="2379763"/>
                      <a:pt x="1518825" y="2248310"/>
                      <a:pt x="1393770" y="2201264"/>
                    </a:cubicBezTo>
                    <a:cubicBezTo>
                      <a:pt x="1268716" y="2154218"/>
                      <a:pt x="1132234" y="2209394"/>
                      <a:pt x="1088929" y="2324505"/>
                    </a:cubicBezTo>
                    <a:cubicBezTo>
                      <a:pt x="1056450" y="2410839"/>
                      <a:pt x="1085608" y="2506364"/>
                      <a:pt x="1154974" y="2568578"/>
                    </a:cubicBezTo>
                    <a:close/>
                    <a:moveTo>
                      <a:pt x="1811301" y="3132571"/>
                    </a:moveTo>
                    <a:lnTo>
                      <a:pt x="1704026" y="2663196"/>
                    </a:lnTo>
                    <a:lnTo>
                      <a:pt x="2117930" y="2682436"/>
                    </a:lnTo>
                    <a:lnTo>
                      <a:pt x="1967575" y="3139835"/>
                    </a:lnTo>
                    <a:close/>
                    <a:moveTo>
                      <a:pt x="474734" y="2026084"/>
                    </a:moveTo>
                    <a:cubicBezTo>
                      <a:pt x="497856" y="2046823"/>
                      <a:pt x="525445" y="2063859"/>
                      <a:pt x="556709" y="2075621"/>
                    </a:cubicBezTo>
                    <a:cubicBezTo>
                      <a:pt x="681763" y="2122667"/>
                      <a:pt x="818245" y="2067490"/>
                      <a:pt x="861550" y="1952380"/>
                    </a:cubicBezTo>
                    <a:cubicBezTo>
                      <a:pt x="904855" y="1837269"/>
                      <a:pt x="838584" y="1705816"/>
                      <a:pt x="713530" y="1658770"/>
                    </a:cubicBezTo>
                    <a:cubicBezTo>
                      <a:pt x="588476" y="1611724"/>
                      <a:pt x="451994" y="1666900"/>
                      <a:pt x="408689" y="1782011"/>
                    </a:cubicBezTo>
                    <a:cubicBezTo>
                      <a:pt x="376210" y="1868344"/>
                      <a:pt x="405367" y="1963870"/>
                      <a:pt x="474734" y="2026084"/>
                    </a:cubicBezTo>
                    <a:close/>
                    <a:moveTo>
                      <a:pt x="470005" y="2517620"/>
                    </a:moveTo>
                    <a:cubicBezTo>
                      <a:pt x="142796" y="2243059"/>
                      <a:pt x="-69074" y="1913805"/>
                      <a:pt x="20698" y="1573981"/>
                    </a:cubicBezTo>
                    <a:cubicBezTo>
                      <a:pt x="290062" y="677171"/>
                      <a:pt x="1131284" y="1373424"/>
                      <a:pt x="1417683" y="1157395"/>
                    </a:cubicBezTo>
                    <a:cubicBezTo>
                      <a:pt x="1704082" y="941367"/>
                      <a:pt x="795764" y="512391"/>
                      <a:pt x="1486994" y="164947"/>
                    </a:cubicBezTo>
                    <a:cubicBezTo>
                      <a:pt x="1963635" y="-91969"/>
                      <a:pt x="2301495" y="-33140"/>
                      <a:pt x="2924035" y="233397"/>
                    </a:cubicBezTo>
                    <a:cubicBezTo>
                      <a:pt x="3546575" y="499935"/>
                      <a:pt x="4682373" y="1460700"/>
                      <a:pt x="4352060" y="2410274"/>
                    </a:cubicBezTo>
                    <a:cubicBezTo>
                      <a:pt x="4055563" y="3262631"/>
                      <a:pt x="2903863" y="3342769"/>
                      <a:pt x="2149143" y="3248705"/>
                    </a:cubicBezTo>
                    <a:cubicBezTo>
                      <a:pt x="2120485" y="3221681"/>
                      <a:pt x="2088781" y="3200633"/>
                      <a:pt x="2056697" y="3184977"/>
                    </a:cubicBezTo>
                    <a:lnTo>
                      <a:pt x="2029525" y="3174239"/>
                    </a:lnTo>
                    <a:lnTo>
                      <a:pt x="2074465" y="2961096"/>
                    </a:lnTo>
                    <a:cubicBezTo>
                      <a:pt x="2174448" y="2968058"/>
                      <a:pt x="2268303" y="2914369"/>
                      <a:pt x="2302852" y="2822534"/>
                    </a:cubicBezTo>
                    <a:cubicBezTo>
                      <a:pt x="2344980" y="2710550"/>
                      <a:pt x="2283405" y="2583099"/>
                      <a:pt x="2164586" y="2533664"/>
                    </a:cubicBezTo>
                    <a:lnTo>
                      <a:pt x="2177079" y="2474412"/>
                    </a:lnTo>
                    <a:lnTo>
                      <a:pt x="2181423" y="2474420"/>
                    </a:lnTo>
                    <a:lnTo>
                      <a:pt x="2180348" y="2458905"/>
                    </a:lnTo>
                    <a:lnTo>
                      <a:pt x="2183345" y="2444691"/>
                    </a:lnTo>
                    <a:lnTo>
                      <a:pt x="2179364" y="2444684"/>
                    </a:lnTo>
                    <a:lnTo>
                      <a:pt x="2069296" y="855315"/>
                    </a:lnTo>
                    <a:cubicBezTo>
                      <a:pt x="2264713" y="815272"/>
                      <a:pt x="2400776" y="670372"/>
                      <a:pt x="2376696" y="524656"/>
                    </a:cubicBezTo>
                    <a:cubicBezTo>
                      <a:pt x="2351678" y="373263"/>
                      <a:pt x="2163271" y="278317"/>
                      <a:pt x="1955875" y="312591"/>
                    </a:cubicBezTo>
                    <a:cubicBezTo>
                      <a:pt x="1748480" y="346862"/>
                      <a:pt x="1600634" y="497374"/>
                      <a:pt x="1625652" y="648768"/>
                    </a:cubicBezTo>
                    <a:cubicBezTo>
                      <a:pt x="1635034" y="705540"/>
                      <a:pt x="1667392" y="754373"/>
                      <a:pt x="1715112" y="791433"/>
                    </a:cubicBezTo>
                    <a:lnTo>
                      <a:pt x="1728511" y="799403"/>
                    </a:lnTo>
                    <a:lnTo>
                      <a:pt x="1608970" y="2443607"/>
                    </a:lnTo>
                    <a:lnTo>
                      <a:pt x="1608731" y="2443607"/>
                    </a:lnTo>
                    <a:lnTo>
                      <a:pt x="1608909" y="2444461"/>
                    </a:lnTo>
                    <a:lnTo>
                      <a:pt x="1606809" y="2473335"/>
                    </a:lnTo>
                    <a:lnTo>
                      <a:pt x="1614885" y="2473351"/>
                    </a:lnTo>
                    <a:lnTo>
                      <a:pt x="1760460" y="3176931"/>
                    </a:lnTo>
                    <a:cubicBezTo>
                      <a:pt x="1363839" y="3071567"/>
                      <a:pt x="842276" y="2829991"/>
                      <a:pt x="470005" y="2517620"/>
                    </a:cubicBezTo>
                    <a:close/>
                    <a:moveTo>
                      <a:pt x="1703651" y="4144665"/>
                    </a:moveTo>
                    <a:cubicBezTo>
                      <a:pt x="1692426" y="4135382"/>
                      <a:pt x="1682479" y="4126471"/>
                      <a:pt x="1673433" y="4117764"/>
                    </a:cubicBezTo>
                    <a:cubicBezTo>
                      <a:pt x="1630012" y="4075967"/>
                      <a:pt x="1607344" y="4038835"/>
                      <a:pt x="1563711" y="3987474"/>
                    </a:cubicBezTo>
                    <a:cubicBezTo>
                      <a:pt x="1428119" y="3754817"/>
                      <a:pt x="1459551" y="3514918"/>
                      <a:pt x="1577437" y="3369529"/>
                    </a:cubicBezTo>
                    <a:cubicBezTo>
                      <a:pt x="1695323" y="3224139"/>
                      <a:pt x="1812160" y="3189516"/>
                      <a:pt x="1943877" y="3254126"/>
                    </a:cubicBezTo>
                    <a:cubicBezTo>
                      <a:pt x="2075594" y="3318736"/>
                      <a:pt x="2201944" y="3486346"/>
                      <a:pt x="2150195" y="3720844"/>
                    </a:cubicBezTo>
                    <a:cubicBezTo>
                      <a:pt x="2053054" y="4010881"/>
                      <a:pt x="2046121" y="3999957"/>
                      <a:pt x="2256634" y="4453092"/>
                    </a:cubicBezTo>
                    <a:cubicBezTo>
                      <a:pt x="1923422" y="4292924"/>
                      <a:pt x="1782225" y="4209649"/>
                      <a:pt x="1703651" y="414466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5" name="Oval 21">
                <a:extLst>
                  <a:ext uri="{FF2B5EF4-FFF2-40B4-BE49-F238E27FC236}">
                    <a16:creationId xmlns:a16="http://schemas.microsoft.com/office/drawing/2014/main" id="{EF5407C8-2443-4A26-A211-576D9833B5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81842" y="3344945"/>
                <a:ext cx="425281" cy="372728"/>
              </a:xfrm>
              <a:custGeom>
                <a:avLst/>
                <a:gdLst/>
                <a:ahLst/>
                <a:cxnLst/>
                <a:rect l="l" t="t" r="r" b="b"/>
                <a:pathLst>
                  <a:path w="4088377" h="3321003">
                    <a:moveTo>
                      <a:pt x="1365628" y="1622218"/>
                    </a:moveTo>
                    <a:cubicBezTo>
                      <a:pt x="1121373" y="1556771"/>
                      <a:pt x="870309" y="1701722"/>
                      <a:pt x="804861" y="1945977"/>
                    </a:cubicBezTo>
                    <a:cubicBezTo>
                      <a:pt x="739413" y="2190232"/>
                      <a:pt x="884365" y="2441296"/>
                      <a:pt x="1128620" y="2506744"/>
                    </a:cubicBezTo>
                    <a:cubicBezTo>
                      <a:pt x="1372875" y="2572191"/>
                      <a:pt x="1623939" y="2427240"/>
                      <a:pt x="1689387" y="2182985"/>
                    </a:cubicBezTo>
                    <a:cubicBezTo>
                      <a:pt x="1754835" y="1938730"/>
                      <a:pt x="1609883" y="1687666"/>
                      <a:pt x="1365628" y="1622218"/>
                    </a:cubicBezTo>
                    <a:close/>
                    <a:moveTo>
                      <a:pt x="1447099" y="1318163"/>
                    </a:moveTo>
                    <a:cubicBezTo>
                      <a:pt x="1859279" y="1428606"/>
                      <a:pt x="2103885" y="1852277"/>
                      <a:pt x="1993442" y="2264456"/>
                    </a:cubicBezTo>
                    <a:cubicBezTo>
                      <a:pt x="1882999" y="2676636"/>
                      <a:pt x="1459328" y="2921242"/>
                      <a:pt x="1047149" y="2810799"/>
                    </a:cubicBezTo>
                    <a:cubicBezTo>
                      <a:pt x="634969" y="2700356"/>
                      <a:pt x="390363" y="2276685"/>
                      <a:pt x="500806" y="1864505"/>
                    </a:cubicBezTo>
                    <a:cubicBezTo>
                      <a:pt x="611249" y="1452326"/>
                      <a:pt x="1034920" y="1207720"/>
                      <a:pt x="1447099" y="1318163"/>
                    </a:cubicBezTo>
                    <a:close/>
                    <a:moveTo>
                      <a:pt x="1476725" y="1207597"/>
                    </a:moveTo>
                    <a:cubicBezTo>
                      <a:pt x="1003481" y="1080792"/>
                      <a:pt x="517045" y="1361635"/>
                      <a:pt x="390240" y="1834879"/>
                    </a:cubicBezTo>
                    <a:cubicBezTo>
                      <a:pt x="263435" y="2308124"/>
                      <a:pt x="544279" y="2794559"/>
                      <a:pt x="1017523" y="2921365"/>
                    </a:cubicBezTo>
                    <a:cubicBezTo>
                      <a:pt x="1490767" y="3048170"/>
                      <a:pt x="1977202" y="2767326"/>
                      <a:pt x="2104008" y="2294082"/>
                    </a:cubicBezTo>
                    <a:cubicBezTo>
                      <a:pt x="2230813" y="1820838"/>
                      <a:pt x="1949969" y="1334403"/>
                      <a:pt x="1476725" y="1207597"/>
                    </a:cubicBezTo>
                    <a:close/>
                    <a:moveTo>
                      <a:pt x="3290290" y="1590224"/>
                    </a:moveTo>
                    <a:cubicBezTo>
                      <a:pt x="3269727" y="1586016"/>
                      <a:pt x="3248437" y="1583806"/>
                      <a:pt x="3226630" y="1583806"/>
                    </a:cubicBezTo>
                    <a:cubicBezTo>
                      <a:pt x="3052179" y="1583806"/>
                      <a:pt x="2910758" y="1725227"/>
                      <a:pt x="2910758" y="1899678"/>
                    </a:cubicBezTo>
                    <a:cubicBezTo>
                      <a:pt x="2910758" y="2074130"/>
                      <a:pt x="3052179" y="2215551"/>
                      <a:pt x="3226630" y="2215550"/>
                    </a:cubicBezTo>
                    <a:cubicBezTo>
                      <a:pt x="3401082" y="2215551"/>
                      <a:pt x="3542503" y="2074130"/>
                      <a:pt x="3542502" y="1899678"/>
                    </a:cubicBezTo>
                    <a:cubicBezTo>
                      <a:pt x="3542503" y="1747033"/>
                      <a:pt x="3434228" y="1619677"/>
                      <a:pt x="3290290" y="1590224"/>
                    </a:cubicBezTo>
                    <a:close/>
                    <a:moveTo>
                      <a:pt x="3334055" y="1377473"/>
                    </a:moveTo>
                    <a:cubicBezTo>
                      <a:pt x="3576950" y="1427177"/>
                      <a:pt x="3759665" y="1642090"/>
                      <a:pt x="3759665" y="1899678"/>
                    </a:cubicBezTo>
                    <a:cubicBezTo>
                      <a:pt x="3759665" y="2194064"/>
                      <a:pt x="3521017" y="2432713"/>
                      <a:pt x="3226630" y="2432713"/>
                    </a:cubicBezTo>
                    <a:cubicBezTo>
                      <a:pt x="2932244" y="2432712"/>
                      <a:pt x="2693596" y="2194065"/>
                      <a:pt x="2693596" y="1899678"/>
                    </a:cubicBezTo>
                    <a:cubicBezTo>
                      <a:pt x="2693596" y="1605292"/>
                      <a:pt x="2932244" y="1366644"/>
                      <a:pt x="3226630" y="1366644"/>
                    </a:cubicBezTo>
                    <a:cubicBezTo>
                      <a:pt x="3263429" y="1366644"/>
                      <a:pt x="3299356" y="1370373"/>
                      <a:pt x="3334055" y="1377473"/>
                    </a:cubicBezTo>
                    <a:close/>
                    <a:moveTo>
                      <a:pt x="1391137" y="789478"/>
                    </a:moveTo>
                    <a:lnTo>
                      <a:pt x="1759910" y="888290"/>
                    </a:lnTo>
                    <a:lnTo>
                      <a:pt x="1754625" y="1202375"/>
                    </a:lnTo>
                    <a:lnTo>
                      <a:pt x="1744979" y="1199790"/>
                    </a:lnTo>
                    <a:cubicBezTo>
                      <a:pt x="1823578" y="1244024"/>
                      <a:pt x="1894617" y="1298265"/>
                      <a:pt x="1954704" y="1362586"/>
                    </a:cubicBezTo>
                    <a:lnTo>
                      <a:pt x="2234317" y="1293059"/>
                    </a:lnTo>
                    <a:lnTo>
                      <a:pt x="2413554" y="1630152"/>
                    </a:lnTo>
                    <a:lnTo>
                      <a:pt x="2214321" y="1809770"/>
                    </a:lnTo>
                    <a:cubicBezTo>
                      <a:pt x="2239296" y="1900740"/>
                      <a:pt x="2251067" y="1995997"/>
                      <a:pt x="2246841" y="2092825"/>
                    </a:cubicBezTo>
                    <a:lnTo>
                      <a:pt x="2495698" y="2230974"/>
                    </a:lnTo>
                    <a:lnTo>
                      <a:pt x="2396885" y="2599747"/>
                    </a:lnTo>
                    <a:lnTo>
                      <a:pt x="2094912" y="2594668"/>
                    </a:lnTo>
                    <a:cubicBezTo>
                      <a:pt x="2056732" y="2658461"/>
                      <a:pt x="2010475" y="2715996"/>
                      <a:pt x="1958644" y="2767359"/>
                    </a:cubicBezTo>
                    <a:lnTo>
                      <a:pt x="2057814" y="3026193"/>
                    </a:lnTo>
                    <a:lnTo>
                      <a:pt x="1745078" y="3245174"/>
                    </a:lnTo>
                    <a:lnTo>
                      <a:pt x="1507869" y="3039237"/>
                    </a:lnTo>
                    <a:lnTo>
                      <a:pt x="1536736" y="3019025"/>
                    </a:lnTo>
                    <a:cubicBezTo>
                      <a:pt x="1445878" y="3048429"/>
                      <a:pt x="1349798" y="3062567"/>
                      <a:pt x="1251837" y="3062021"/>
                    </a:cubicBezTo>
                    <a:lnTo>
                      <a:pt x="1108065" y="3321003"/>
                    </a:lnTo>
                    <a:lnTo>
                      <a:pt x="739291" y="3222191"/>
                    </a:lnTo>
                    <a:lnTo>
                      <a:pt x="744274" y="2926021"/>
                    </a:lnTo>
                    <a:cubicBezTo>
                      <a:pt x="666128" y="2881484"/>
                      <a:pt x="595548" y="2827017"/>
                      <a:pt x="535891" y="2762576"/>
                    </a:cubicBezTo>
                    <a:lnTo>
                      <a:pt x="540671" y="2772825"/>
                    </a:lnTo>
                    <a:lnTo>
                      <a:pt x="232276" y="2832568"/>
                    </a:lnTo>
                    <a:lnTo>
                      <a:pt x="70927" y="2486556"/>
                    </a:lnTo>
                    <a:lnTo>
                      <a:pt x="279495" y="2317444"/>
                    </a:lnTo>
                    <a:cubicBezTo>
                      <a:pt x="257233" y="2235849"/>
                      <a:pt x="245603" y="2150814"/>
                      <a:pt x="245586" y="2064274"/>
                    </a:cubicBezTo>
                    <a:lnTo>
                      <a:pt x="0" y="1927940"/>
                    </a:lnTo>
                    <a:lnTo>
                      <a:pt x="98812" y="1559167"/>
                    </a:lnTo>
                    <a:lnTo>
                      <a:pt x="380240" y="1563901"/>
                    </a:lnTo>
                    <a:cubicBezTo>
                      <a:pt x="418421" y="1496524"/>
                      <a:pt x="464524" y="1435092"/>
                      <a:pt x="516679" y="1380105"/>
                    </a:cubicBezTo>
                    <a:lnTo>
                      <a:pt x="422419" y="1089378"/>
                    </a:lnTo>
                    <a:lnTo>
                      <a:pt x="746189" y="887063"/>
                    </a:lnTo>
                    <a:lnTo>
                      <a:pt x="972292" y="1105134"/>
                    </a:lnTo>
                    <a:lnTo>
                      <a:pt x="970019" y="1106554"/>
                    </a:lnTo>
                    <a:cubicBezTo>
                      <a:pt x="1058903" y="1078586"/>
                      <a:pt x="1152743" y="1065659"/>
                      <a:pt x="1248316" y="1066709"/>
                    </a:cubicBezTo>
                    <a:lnTo>
                      <a:pt x="1238669" y="1064125"/>
                    </a:lnTo>
                    <a:close/>
                    <a:moveTo>
                      <a:pt x="3349970" y="1300109"/>
                    </a:moveTo>
                    <a:cubicBezTo>
                      <a:pt x="3310130" y="1291957"/>
                      <a:pt x="3268880" y="1287676"/>
                      <a:pt x="3226630" y="1287676"/>
                    </a:cubicBezTo>
                    <a:cubicBezTo>
                      <a:pt x="2888631" y="1287676"/>
                      <a:pt x="2614628" y="1561679"/>
                      <a:pt x="2614628" y="1899678"/>
                    </a:cubicBezTo>
                    <a:cubicBezTo>
                      <a:pt x="2614628" y="2237678"/>
                      <a:pt x="2888630" y="2511680"/>
                      <a:pt x="3226630" y="2511681"/>
                    </a:cubicBezTo>
                    <a:cubicBezTo>
                      <a:pt x="3564630" y="2511681"/>
                      <a:pt x="3838633" y="2237678"/>
                      <a:pt x="3838633" y="1899678"/>
                    </a:cubicBezTo>
                    <a:cubicBezTo>
                      <a:pt x="3838632" y="1603928"/>
                      <a:pt x="3628849" y="1357176"/>
                      <a:pt x="3349970" y="1300109"/>
                    </a:cubicBezTo>
                    <a:close/>
                    <a:moveTo>
                      <a:pt x="3358324" y="1024334"/>
                    </a:moveTo>
                    <a:lnTo>
                      <a:pt x="3410883" y="1234575"/>
                    </a:lnTo>
                    <a:lnTo>
                      <a:pt x="3403994" y="1234575"/>
                    </a:lnTo>
                    <a:cubicBezTo>
                      <a:pt x="3464268" y="1250018"/>
                      <a:pt x="3521292" y="1273478"/>
                      <a:pt x="3572818" y="1305612"/>
                    </a:cubicBezTo>
                    <a:lnTo>
                      <a:pt x="3746730" y="1209354"/>
                    </a:lnTo>
                    <a:lnTo>
                      <a:pt x="3926358" y="1401981"/>
                    </a:lnTo>
                    <a:lnTo>
                      <a:pt x="3825667" y="1557247"/>
                    </a:lnTo>
                    <a:cubicBezTo>
                      <a:pt x="3858552" y="1613408"/>
                      <a:pt x="3883404" y="1674784"/>
                      <a:pt x="3897877" y="1740062"/>
                    </a:cubicBezTo>
                    <a:lnTo>
                      <a:pt x="4088377" y="1787686"/>
                    </a:lnTo>
                    <a:lnTo>
                      <a:pt x="4088377" y="2051071"/>
                    </a:lnTo>
                    <a:lnTo>
                      <a:pt x="3886243" y="2101605"/>
                    </a:lnTo>
                    <a:cubicBezTo>
                      <a:pt x="3872191" y="2150933"/>
                      <a:pt x="3851639" y="2197531"/>
                      <a:pt x="3826272" y="2241013"/>
                    </a:cubicBezTo>
                    <a:lnTo>
                      <a:pt x="3938572" y="2395786"/>
                    </a:lnTo>
                    <a:lnTo>
                      <a:pt x="3769272" y="2597551"/>
                    </a:lnTo>
                    <a:lnTo>
                      <a:pt x="3574432" y="2502674"/>
                    </a:lnTo>
                    <a:lnTo>
                      <a:pt x="3590059" y="2484050"/>
                    </a:lnTo>
                    <a:cubicBezTo>
                      <a:pt x="3534764" y="2519868"/>
                      <a:pt x="3473263" y="2546445"/>
                      <a:pt x="3407886" y="2563572"/>
                    </a:cubicBezTo>
                    <a:lnTo>
                      <a:pt x="3358323" y="2761823"/>
                    </a:lnTo>
                    <a:lnTo>
                      <a:pt x="3094938" y="2761823"/>
                    </a:lnTo>
                    <a:lnTo>
                      <a:pt x="3045375" y="2563574"/>
                    </a:lnTo>
                    <a:cubicBezTo>
                      <a:pt x="2985349" y="2547848"/>
                      <a:pt x="2928591" y="2524155"/>
                      <a:pt x="2877330" y="2491865"/>
                    </a:cubicBezTo>
                    <a:lnTo>
                      <a:pt x="2882346" y="2497841"/>
                    </a:lnTo>
                    <a:lnTo>
                      <a:pt x="2687507" y="2592718"/>
                    </a:lnTo>
                    <a:lnTo>
                      <a:pt x="2518206" y="2390954"/>
                    </a:lnTo>
                    <a:lnTo>
                      <a:pt x="2626994" y="2241021"/>
                    </a:lnTo>
                    <a:cubicBezTo>
                      <a:pt x="2597591" y="2190623"/>
                      <a:pt x="2574657" y="2136035"/>
                      <a:pt x="2559194" y="2078370"/>
                    </a:cubicBezTo>
                    <a:lnTo>
                      <a:pt x="2371198" y="2031371"/>
                    </a:lnTo>
                    <a:lnTo>
                      <a:pt x="2371198" y="1767986"/>
                    </a:lnTo>
                    <a:lnTo>
                      <a:pt x="2559579" y="1720890"/>
                    </a:lnTo>
                    <a:cubicBezTo>
                      <a:pt x="2572992" y="1669175"/>
                      <a:pt x="2592745" y="1620006"/>
                      <a:pt x="2617681" y="1574051"/>
                    </a:cubicBezTo>
                    <a:lnTo>
                      <a:pt x="2502958" y="1397149"/>
                    </a:lnTo>
                    <a:lnTo>
                      <a:pt x="2682587" y="1204520"/>
                    </a:lnTo>
                    <a:lnTo>
                      <a:pt x="2872193" y="1309466"/>
                    </a:lnTo>
                    <a:lnTo>
                      <a:pt x="2870932" y="1310818"/>
                    </a:lnTo>
                    <a:cubicBezTo>
                      <a:pt x="2925169" y="1276310"/>
                      <a:pt x="2985393" y="1250941"/>
                      <a:pt x="3049268" y="1234575"/>
                    </a:cubicBezTo>
                    <a:lnTo>
                      <a:pt x="3042378" y="1234576"/>
                    </a:lnTo>
                    <a:lnTo>
                      <a:pt x="3094939" y="1024334"/>
                    </a:lnTo>
                    <a:close/>
                    <a:moveTo>
                      <a:pt x="2786480" y="402820"/>
                    </a:moveTo>
                    <a:cubicBezTo>
                      <a:pt x="2745900" y="389943"/>
                      <a:pt x="2701172" y="388627"/>
                      <a:pt x="2657264" y="401580"/>
                    </a:cubicBezTo>
                    <a:cubicBezTo>
                      <a:pt x="2540176" y="436121"/>
                      <a:pt x="2473258" y="559041"/>
                      <a:pt x="2507800" y="676128"/>
                    </a:cubicBezTo>
                    <a:cubicBezTo>
                      <a:pt x="2542340" y="793216"/>
                      <a:pt x="2665260" y="860133"/>
                      <a:pt x="2782348" y="825592"/>
                    </a:cubicBezTo>
                    <a:cubicBezTo>
                      <a:pt x="2899435" y="791051"/>
                      <a:pt x="2966353" y="668132"/>
                      <a:pt x="2931812" y="551045"/>
                    </a:cubicBezTo>
                    <a:cubicBezTo>
                      <a:pt x="2910223" y="477864"/>
                      <a:pt x="2854113" y="424282"/>
                      <a:pt x="2786480" y="402820"/>
                    </a:cubicBezTo>
                    <a:close/>
                    <a:moveTo>
                      <a:pt x="2932202" y="47278"/>
                    </a:moveTo>
                    <a:lnTo>
                      <a:pt x="3090904" y="140999"/>
                    </a:lnTo>
                    <a:lnTo>
                      <a:pt x="3054065" y="265147"/>
                    </a:lnTo>
                    <a:cubicBezTo>
                      <a:pt x="3087256" y="296329"/>
                      <a:pt x="3116089" y="332603"/>
                      <a:pt x="3138727" y="373550"/>
                    </a:cubicBezTo>
                    <a:lnTo>
                      <a:pt x="3276016" y="367796"/>
                    </a:lnTo>
                    <a:lnTo>
                      <a:pt x="3328165" y="544574"/>
                    </a:lnTo>
                    <a:lnTo>
                      <a:pt x="3202503" y="618514"/>
                    </a:lnTo>
                    <a:cubicBezTo>
                      <a:pt x="3202838" y="654403"/>
                      <a:pt x="3198271" y="689748"/>
                      <a:pt x="3189855" y="723955"/>
                    </a:cubicBezTo>
                    <a:lnTo>
                      <a:pt x="3295873" y="805599"/>
                    </a:lnTo>
                    <a:lnTo>
                      <a:pt x="3222192" y="974540"/>
                    </a:lnTo>
                    <a:lnTo>
                      <a:pt x="3072634" y="949439"/>
                    </a:lnTo>
                    <a:lnTo>
                      <a:pt x="3079435" y="933845"/>
                    </a:lnTo>
                    <a:cubicBezTo>
                      <a:pt x="3049413" y="968833"/>
                      <a:pt x="3013398" y="998848"/>
                      <a:pt x="2972910" y="1023288"/>
                    </a:cubicBezTo>
                    <a:lnTo>
                      <a:pt x="2978897" y="1166163"/>
                    </a:lnTo>
                    <a:lnTo>
                      <a:pt x="2802119" y="1218312"/>
                    </a:lnTo>
                    <a:lnTo>
                      <a:pt x="2729602" y="1095065"/>
                    </a:lnTo>
                    <a:cubicBezTo>
                      <a:pt x="2686199" y="1096396"/>
                      <a:pt x="2643414" y="1091732"/>
                      <a:pt x="2602615" y="1080209"/>
                    </a:cubicBezTo>
                    <a:lnTo>
                      <a:pt x="2607165" y="1083226"/>
                    </a:lnTo>
                    <a:lnTo>
                      <a:pt x="2495179" y="1185484"/>
                    </a:lnTo>
                    <a:lnTo>
                      <a:pt x="2341599" y="1083585"/>
                    </a:lnTo>
                    <a:lnTo>
                      <a:pt x="2384929" y="961414"/>
                    </a:lnTo>
                    <a:cubicBezTo>
                      <a:pt x="2355215" y="933409"/>
                      <a:pt x="2329015" y="901312"/>
                      <a:pt x="2307218" y="865670"/>
                    </a:cubicBezTo>
                    <a:lnTo>
                      <a:pt x="2171734" y="871348"/>
                    </a:lnTo>
                    <a:lnTo>
                      <a:pt x="2119584" y="694571"/>
                    </a:lnTo>
                    <a:lnTo>
                      <a:pt x="2236697" y="625662"/>
                    </a:lnTo>
                    <a:cubicBezTo>
                      <a:pt x="2235459" y="588297"/>
                      <a:pt x="2238982" y="551385"/>
                      <a:pt x="2246620" y="515603"/>
                    </a:cubicBezTo>
                    <a:lnTo>
                      <a:pt x="2134594" y="419585"/>
                    </a:lnTo>
                    <a:lnTo>
                      <a:pt x="2217016" y="254732"/>
                    </a:lnTo>
                    <a:lnTo>
                      <a:pt x="2365055" y="287627"/>
                    </a:lnTo>
                    <a:lnTo>
                      <a:pt x="2364476" y="288784"/>
                    </a:lnTo>
                    <a:cubicBezTo>
                      <a:pt x="2394046" y="254885"/>
                      <a:pt x="2429444" y="225933"/>
                      <a:pt x="2469075" y="202302"/>
                    </a:cubicBezTo>
                    <a:lnTo>
                      <a:pt x="2464452" y="203666"/>
                    </a:lnTo>
                    <a:lnTo>
                      <a:pt x="2458102" y="52150"/>
                    </a:lnTo>
                    <a:lnTo>
                      <a:pt x="2634880" y="0"/>
                    </a:lnTo>
                    <a:lnTo>
                      <a:pt x="2711784" y="130703"/>
                    </a:lnTo>
                    <a:lnTo>
                      <a:pt x="2707159" y="132067"/>
                    </a:lnTo>
                    <a:cubicBezTo>
                      <a:pt x="2750672" y="130497"/>
                      <a:pt x="2793590" y="134953"/>
                      <a:pt x="2834535" y="14631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F73D678E-D703-4224-BE0A-3DF3A69FC48F}"/>
                  </a:ext>
                </a:extLst>
              </p:cNvPr>
              <p:cNvSpPr/>
              <p:nvPr/>
            </p:nvSpPr>
            <p:spPr>
              <a:xfrm rot="5400000">
                <a:off x="7642674" y="4398956"/>
                <a:ext cx="286823" cy="287246"/>
              </a:xfrm>
              <a:custGeom>
                <a:avLst/>
                <a:gdLst>
                  <a:gd name="connsiteX0" fmla="*/ 42 w 721442"/>
                  <a:gd name="connsiteY0" fmla="*/ 522852 h 722507"/>
                  <a:gd name="connsiteX1" fmla="*/ 5857 w 721442"/>
                  <a:gd name="connsiteY1" fmla="*/ 47329 h 722507"/>
                  <a:gd name="connsiteX2" fmla="*/ 53185 w 721442"/>
                  <a:gd name="connsiteY2" fmla="*/ 0 h 722507"/>
                  <a:gd name="connsiteX3" fmla="*/ 102932 w 721442"/>
                  <a:gd name="connsiteY3" fmla="*/ 0 h 722507"/>
                  <a:gd name="connsiteX4" fmla="*/ 150260 w 721442"/>
                  <a:gd name="connsiteY4" fmla="*/ 47329 h 722507"/>
                  <a:gd name="connsiteX5" fmla="*/ 148891 w 721442"/>
                  <a:gd name="connsiteY5" fmla="*/ 154199 h 722507"/>
                  <a:gd name="connsiteX6" fmla="*/ 148407 w 721442"/>
                  <a:gd name="connsiteY6" fmla="*/ 182723 h 722507"/>
                  <a:gd name="connsiteX7" fmla="*/ 331751 w 721442"/>
                  <a:gd name="connsiteY7" fmla="*/ 177508 h 722507"/>
                  <a:gd name="connsiteX8" fmla="*/ 527686 w 721442"/>
                  <a:gd name="connsiteY8" fmla="*/ 167574 h 722507"/>
                  <a:gd name="connsiteX9" fmla="*/ 467883 w 721442"/>
                  <a:gd name="connsiteY9" fmla="*/ 53046 h 722507"/>
                  <a:gd name="connsiteX10" fmla="*/ 721421 w 721442"/>
                  <a:gd name="connsiteY10" fmla="*/ 129085 h 722507"/>
                  <a:gd name="connsiteX11" fmla="*/ 547357 w 721442"/>
                  <a:gd name="connsiteY11" fmla="*/ 287593 h 722507"/>
                  <a:gd name="connsiteX12" fmla="*/ 146593 w 721442"/>
                  <a:gd name="connsiteY12" fmla="*/ 294469 h 722507"/>
                  <a:gd name="connsiteX13" fmla="*/ 146309 w 721442"/>
                  <a:gd name="connsiteY13" fmla="*/ 312824 h 722507"/>
                  <a:gd name="connsiteX14" fmla="*/ 145796 w 721442"/>
                  <a:gd name="connsiteY14" fmla="*/ 388895 h 722507"/>
                  <a:gd name="connsiteX15" fmla="*/ 145887 w 721442"/>
                  <a:gd name="connsiteY15" fmla="*/ 417641 h 722507"/>
                  <a:gd name="connsiteX16" fmla="*/ 564076 w 721442"/>
                  <a:gd name="connsiteY16" fmla="*/ 417641 h 722507"/>
                  <a:gd name="connsiteX17" fmla="*/ 719692 w 721442"/>
                  <a:gd name="connsiteY17" fmla="*/ 543229 h 722507"/>
                  <a:gd name="connsiteX18" fmla="*/ 631765 w 721442"/>
                  <a:gd name="connsiteY18" fmla="*/ 586638 h 722507"/>
                  <a:gd name="connsiteX19" fmla="*/ 452578 w 721442"/>
                  <a:gd name="connsiteY19" fmla="*/ 524866 h 722507"/>
                  <a:gd name="connsiteX20" fmla="*/ 234716 w 721442"/>
                  <a:gd name="connsiteY20" fmla="*/ 528410 h 722507"/>
                  <a:gd name="connsiteX21" fmla="*/ 147934 w 721442"/>
                  <a:gd name="connsiteY21" fmla="*/ 529997 h 722507"/>
                  <a:gd name="connsiteX22" fmla="*/ 149842 w 721442"/>
                  <a:gd name="connsiteY22" fmla="*/ 554392 h 722507"/>
                  <a:gd name="connsiteX23" fmla="*/ 210351 w 721442"/>
                  <a:gd name="connsiteY23" fmla="*/ 722507 h 722507"/>
                  <a:gd name="connsiteX24" fmla="*/ 42 w 721442"/>
                  <a:gd name="connsiteY24" fmla="*/ 522852 h 7225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721442" h="722507">
                    <a:moveTo>
                      <a:pt x="42" y="522852"/>
                    </a:moveTo>
                    <a:cubicBezTo>
                      <a:pt x="-605" y="350129"/>
                      <a:pt x="6503" y="220051"/>
                      <a:pt x="5857" y="47329"/>
                    </a:cubicBezTo>
                    <a:cubicBezTo>
                      <a:pt x="5857" y="21190"/>
                      <a:pt x="27046" y="0"/>
                      <a:pt x="53185" y="0"/>
                    </a:cubicBezTo>
                    <a:lnTo>
                      <a:pt x="102932" y="0"/>
                    </a:lnTo>
                    <a:cubicBezTo>
                      <a:pt x="129071" y="0"/>
                      <a:pt x="150260" y="21190"/>
                      <a:pt x="150260" y="47329"/>
                    </a:cubicBezTo>
                    <a:cubicBezTo>
                      <a:pt x="149853" y="88041"/>
                      <a:pt x="149377" y="122989"/>
                      <a:pt x="148891" y="154199"/>
                    </a:cubicBezTo>
                    <a:lnTo>
                      <a:pt x="148407" y="182723"/>
                    </a:lnTo>
                    <a:lnTo>
                      <a:pt x="331751" y="177508"/>
                    </a:lnTo>
                    <a:cubicBezTo>
                      <a:pt x="397063" y="175650"/>
                      <a:pt x="462374" y="173066"/>
                      <a:pt x="527686" y="167574"/>
                    </a:cubicBezTo>
                    <a:cubicBezTo>
                      <a:pt x="642817" y="145134"/>
                      <a:pt x="586782" y="11119"/>
                      <a:pt x="467883" y="53046"/>
                    </a:cubicBezTo>
                    <a:cubicBezTo>
                      <a:pt x="570547" y="-49115"/>
                      <a:pt x="723145" y="18126"/>
                      <a:pt x="721421" y="129085"/>
                    </a:cubicBezTo>
                    <a:cubicBezTo>
                      <a:pt x="720775" y="181200"/>
                      <a:pt x="734474" y="263637"/>
                      <a:pt x="547357" y="287593"/>
                    </a:cubicBezTo>
                    <a:lnTo>
                      <a:pt x="146593" y="294469"/>
                    </a:lnTo>
                    <a:lnTo>
                      <a:pt x="146309" y="312824"/>
                    </a:lnTo>
                    <a:cubicBezTo>
                      <a:pt x="146013" y="337190"/>
                      <a:pt x="145822" y="361872"/>
                      <a:pt x="145796" y="388895"/>
                    </a:cubicBezTo>
                    <a:lnTo>
                      <a:pt x="145887" y="417641"/>
                    </a:lnTo>
                    <a:lnTo>
                      <a:pt x="564076" y="417641"/>
                    </a:lnTo>
                    <a:cubicBezTo>
                      <a:pt x="676720" y="420465"/>
                      <a:pt x="718804" y="471343"/>
                      <a:pt x="719692" y="543229"/>
                    </a:cubicBezTo>
                    <a:cubicBezTo>
                      <a:pt x="721183" y="582376"/>
                      <a:pt x="690900" y="608290"/>
                      <a:pt x="631765" y="586638"/>
                    </a:cubicBezTo>
                    <a:cubicBezTo>
                      <a:pt x="553530" y="556303"/>
                      <a:pt x="540205" y="522675"/>
                      <a:pt x="452578" y="524866"/>
                    </a:cubicBezTo>
                    <a:cubicBezTo>
                      <a:pt x="380525" y="525785"/>
                      <a:pt x="322260" y="526811"/>
                      <a:pt x="234716" y="528410"/>
                    </a:cubicBezTo>
                    <a:lnTo>
                      <a:pt x="147934" y="529997"/>
                    </a:lnTo>
                    <a:lnTo>
                      <a:pt x="149842" y="554392"/>
                    </a:lnTo>
                    <a:cubicBezTo>
                      <a:pt x="166488" y="646104"/>
                      <a:pt x="240698" y="721838"/>
                      <a:pt x="210351" y="722507"/>
                    </a:cubicBezTo>
                    <a:cubicBezTo>
                      <a:pt x="126033" y="702477"/>
                      <a:pt x="1009" y="637864"/>
                      <a:pt x="42" y="52285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37" name="Frame 1">
                <a:extLst>
                  <a:ext uri="{FF2B5EF4-FFF2-40B4-BE49-F238E27FC236}">
                    <a16:creationId xmlns:a16="http://schemas.microsoft.com/office/drawing/2014/main" id="{4478A138-1A4F-4AB7-B518-6A37C02DFB33}"/>
                  </a:ext>
                </a:extLst>
              </p:cNvPr>
              <p:cNvSpPr/>
              <p:nvPr/>
            </p:nvSpPr>
            <p:spPr>
              <a:xfrm>
                <a:off x="6672946" y="3310564"/>
                <a:ext cx="298742" cy="403639"/>
              </a:xfrm>
              <a:custGeom>
                <a:avLst/>
                <a:gdLst/>
                <a:ahLst/>
                <a:cxnLst/>
                <a:rect l="l" t="t" r="r" b="b"/>
                <a:pathLst>
                  <a:path w="2823581" h="3962432">
                    <a:moveTo>
                      <a:pt x="1366785" y="3230945"/>
                    </a:moveTo>
                    <a:cubicBezTo>
                      <a:pt x="1292218" y="3230945"/>
                      <a:pt x="1231770" y="3291393"/>
                      <a:pt x="1231770" y="3365960"/>
                    </a:cubicBezTo>
                    <a:cubicBezTo>
                      <a:pt x="1231770" y="3440527"/>
                      <a:pt x="1292218" y="3500975"/>
                      <a:pt x="1366785" y="3500975"/>
                    </a:cubicBezTo>
                    <a:cubicBezTo>
                      <a:pt x="1441352" y="3500975"/>
                      <a:pt x="1501800" y="3440527"/>
                      <a:pt x="1501800" y="3365960"/>
                    </a:cubicBezTo>
                    <a:cubicBezTo>
                      <a:pt x="1501800" y="3291393"/>
                      <a:pt x="1441352" y="3230945"/>
                      <a:pt x="1366785" y="3230945"/>
                    </a:cubicBezTo>
                    <a:close/>
                    <a:moveTo>
                      <a:pt x="1699205" y="3185940"/>
                    </a:moveTo>
                    <a:cubicBezTo>
                      <a:pt x="1674349" y="3185940"/>
                      <a:pt x="1654200" y="3206089"/>
                      <a:pt x="1654200" y="3230945"/>
                    </a:cubicBezTo>
                    <a:cubicBezTo>
                      <a:pt x="1654200" y="3255801"/>
                      <a:pt x="1674349" y="3275950"/>
                      <a:pt x="1699205" y="3275950"/>
                    </a:cubicBezTo>
                    <a:cubicBezTo>
                      <a:pt x="1724061" y="3275950"/>
                      <a:pt x="1744210" y="3255801"/>
                      <a:pt x="1744210" y="3230945"/>
                    </a:cubicBezTo>
                    <a:cubicBezTo>
                      <a:pt x="1744210" y="3206089"/>
                      <a:pt x="1724061" y="3185940"/>
                      <a:pt x="1699205" y="3185940"/>
                    </a:cubicBezTo>
                    <a:close/>
                    <a:moveTo>
                      <a:pt x="1501800" y="2830204"/>
                    </a:moveTo>
                    <a:cubicBezTo>
                      <a:pt x="1452089" y="2830204"/>
                      <a:pt x="1411790" y="2870503"/>
                      <a:pt x="1411790" y="2920214"/>
                    </a:cubicBezTo>
                    <a:cubicBezTo>
                      <a:pt x="1411790" y="2969925"/>
                      <a:pt x="1452089" y="3010224"/>
                      <a:pt x="1501800" y="3010224"/>
                    </a:cubicBezTo>
                    <a:cubicBezTo>
                      <a:pt x="1551511" y="3010224"/>
                      <a:pt x="1591810" y="2969925"/>
                      <a:pt x="1591810" y="2920214"/>
                    </a:cubicBezTo>
                    <a:cubicBezTo>
                      <a:pt x="1591810" y="2870503"/>
                      <a:pt x="1551511" y="2830204"/>
                      <a:pt x="1501800" y="2830204"/>
                    </a:cubicBezTo>
                    <a:close/>
                    <a:moveTo>
                      <a:pt x="322536" y="2413264"/>
                    </a:moveTo>
                    <a:lnTo>
                      <a:pt x="1264147" y="2413264"/>
                    </a:lnTo>
                    <a:lnTo>
                      <a:pt x="682536" y="3458376"/>
                    </a:lnTo>
                    <a:lnTo>
                      <a:pt x="898974" y="3458376"/>
                    </a:lnTo>
                    <a:lnTo>
                      <a:pt x="1480585" y="2413264"/>
                    </a:lnTo>
                    <a:lnTo>
                      <a:pt x="1978720" y="2413264"/>
                    </a:lnTo>
                    <a:lnTo>
                      <a:pt x="1978720" y="3628270"/>
                    </a:lnTo>
                    <a:lnTo>
                      <a:pt x="322536" y="3628270"/>
                    </a:lnTo>
                    <a:close/>
                    <a:moveTo>
                      <a:pt x="322536" y="2153598"/>
                    </a:moveTo>
                    <a:lnTo>
                      <a:pt x="682536" y="2153598"/>
                    </a:lnTo>
                    <a:lnTo>
                      <a:pt x="682536" y="2261598"/>
                    </a:lnTo>
                    <a:lnTo>
                      <a:pt x="322536" y="2261598"/>
                    </a:lnTo>
                    <a:close/>
                    <a:moveTo>
                      <a:pt x="322536" y="1870494"/>
                    </a:moveTo>
                    <a:lnTo>
                      <a:pt x="826536" y="1870494"/>
                    </a:lnTo>
                    <a:lnTo>
                      <a:pt x="826536" y="1978494"/>
                    </a:lnTo>
                    <a:lnTo>
                      <a:pt x="322536" y="1978494"/>
                    </a:lnTo>
                    <a:close/>
                    <a:moveTo>
                      <a:pt x="322536" y="1587391"/>
                    </a:moveTo>
                    <a:lnTo>
                      <a:pt x="682536" y="1587391"/>
                    </a:lnTo>
                    <a:lnTo>
                      <a:pt x="682536" y="1695391"/>
                    </a:lnTo>
                    <a:lnTo>
                      <a:pt x="322536" y="1695391"/>
                    </a:lnTo>
                    <a:close/>
                    <a:moveTo>
                      <a:pt x="322536" y="1304288"/>
                    </a:moveTo>
                    <a:lnTo>
                      <a:pt x="826536" y="1304288"/>
                    </a:lnTo>
                    <a:lnTo>
                      <a:pt x="826536" y="1412288"/>
                    </a:lnTo>
                    <a:lnTo>
                      <a:pt x="322536" y="1412288"/>
                    </a:lnTo>
                    <a:close/>
                    <a:moveTo>
                      <a:pt x="1733633" y="1039034"/>
                    </a:moveTo>
                    <a:lnTo>
                      <a:pt x="1735422" y="1042133"/>
                    </a:lnTo>
                    <a:lnTo>
                      <a:pt x="176045" y="1042133"/>
                    </a:lnTo>
                    <a:lnTo>
                      <a:pt x="176045" y="3786387"/>
                    </a:lnTo>
                    <a:lnTo>
                      <a:pt x="2128211" y="3786387"/>
                    </a:lnTo>
                    <a:lnTo>
                      <a:pt x="2128211" y="1722464"/>
                    </a:lnTo>
                    <a:lnTo>
                      <a:pt x="2131710" y="1728524"/>
                    </a:lnTo>
                    <a:lnTo>
                      <a:pt x="2527059" y="1040609"/>
                    </a:lnTo>
                    <a:lnTo>
                      <a:pt x="2244788" y="1040049"/>
                    </a:lnTo>
                    <a:lnTo>
                      <a:pt x="1480585" y="2413264"/>
                    </a:lnTo>
                    <a:lnTo>
                      <a:pt x="1264147" y="2413264"/>
                    </a:lnTo>
                    <a:lnTo>
                      <a:pt x="2028589" y="1039620"/>
                    </a:lnTo>
                    <a:close/>
                    <a:moveTo>
                      <a:pt x="2607143" y="0"/>
                    </a:moveTo>
                    <a:lnTo>
                      <a:pt x="2823581" y="0"/>
                    </a:lnTo>
                    <a:lnTo>
                      <a:pt x="2342071" y="865238"/>
                    </a:lnTo>
                    <a:lnTo>
                      <a:pt x="2823581" y="866194"/>
                    </a:lnTo>
                    <a:lnTo>
                      <a:pt x="2304256" y="1769829"/>
                    </a:lnTo>
                    <a:lnTo>
                      <a:pt x="2304256" y="3962432"/>
                    </a:lnTo>
                    <a:lnTo>
                      <a:pt x="0" y="3962432"/>
                    </a:lnTo>
                    <a:lnTo>
                      <a:pt x="0" y="866088"/>
                    </a:lnTo>
                    <a:lnTo>
                      <a:pt x="1767662" y="866088"/>
                    </a:lnTo>
                    <a:lnTo>
                      <a:pt x="1766512" y="864096"/>
                    </a:lnTo>
                    <a:lnTo>
                      <a:pt x="2125872" y="86480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C48BC58-1B39-4F2F-8590-398A9F9203F7}"/>
              </a:ext>
            </a:extLst>
          </p:cNvPr>
          <p:cNvGrpSpPr/>
          <p:nvPr/>
        </p:nvGrpSpPr>
        <p:grpSpPr>
          <a:xfrm>
            <a:off x="785115" y="4318869"/>
            <a:ext cx="2887227" cy="2433020"/>
            <a:chOff x="4269906" y="2454619"/>
            <a:chExt cx="3680442" cy="3101450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C933E3BD-BE5E-46A7-A134-5C58DE208546}"/>
                </a:ext>
              </a:extLst>
            </p:cNvPr>
            <p:cNvGrpSpPr/>
            <p:nvPr/>
          </p:nvGrpSpPr>
          <p:grpSpPr>
            <a:xfrm>
              <a:off x="4269906" y="3238237"/>
              <a:ext cx="3680442" cy="2317832"/>
              <a:chOff x="4777516" y="3508202"/>
              <a:chExt cx="3088167" cy="1944835"/>
            </a:xfrm>
          </p:grpSpPr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0DD54C2-9A5A-4168-94B5-ACCC59FD3647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B41A56CA-24CF-4F91-893A-1D022B1E223F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D9FFFCDA-2C9C-4623-A07C-28E8EBA3AEBC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175B7CD4-2733-47B5-8482-309A16794F1F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1A36147B-3A80-4258-BC65-9C8EC8E2072D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F8D2655D-3BAC-4627-855B-59035E520D3D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A6BB245F-03B3-4BFC-AED5-6E638860D4E6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29B97379-414E-4DB6-9A02-1F59F062CF07}"/>
                </a:ext>
              </a:extLst>
            </p:cNvPr>
            <p:cNvGrpSpPr/>
            <p:nvPr/>
          </p:nvGrpSpPr>
          <p:grpSpPr>
            <a:xfrm>
              <a:off x="4538536" y="2929613"/>
              <a:ext cx="3214136" cy="2024166"/>
              <a:chOff x="4777516" y="3508202"/>
              <a:chExt cx="3088167" cy="1944835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B49C875-CB03-4259-A49A-1897E4178BB8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A6492DC-0118-4628-9E75-DC5FDC2744EE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3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8D946810-5FC5-45A7-B074-094AB98335EF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D639C271-034E-4595-9BEF-A723CC876002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A70B5B45-F511-46B0-B9AF-6C29E3BEDAD2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2E68652F-2994-4E1B-A104-4950D6773F4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806E7491-86A2-4EDA-AB32-D28C498F9A47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9E66957-C847-46BF-BE76-7467C2BCCF82}"/>
                </a:ext>
              </a:extLst>
            </p:cNvPr>
            <p:cNvGrpSpPr/>
            <p:nvPr/>
          </p:nvGrpSpPr>
          <p:grpSpPr>
            <a:xfrm>
              <a:off x="4811846" y="2690440"/>
              <a:ext cx="2701531" cy="1701343"/>
              <a:chOff x="4777516" y="3508202"/>
              <a:chExt cx="3088167" cy="1944835"/>
            </a:xfrm>
          </p:grpSpPr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D5ECC2C4-06A3-49EE-A028-ADE9F532BF30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6E15B2E8-0639-489E-B3F0-68F89578F988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E0A878C2-947A-4737-ADD1-FB3B83FA2414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E2499BA8-FD53-4AF9-80F0-856E3DD8AD34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C7F00575-219A-40C5-B392-1C8D13696A9F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81B90BAE-761B-4AD8-B413-9A6CD624B810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21FC270F-AB5B-4858-9E97-30E0638CD368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C76C33C5-8BA9-47E7-B020-3A687557AC77}"/>
                </a:ext>
              </a:extLst>
            </p:cNvPr>
            <p:cNvGrpSpPr/>
            <p:nvPr/>
          </p:nvGrpSpPr>
          <p:grpSpPr>
            <a:xfrm>
              <a:off x="5031532" y="2454619"/>
              <a:ext cx="2321753" cy="1462170"/>
              <a:chOff x="4777516" y="3508202"/>
              <a:chExt cx="3088167" cy="1944835"/>
            </a:xfrm>
          </p:grpSpPr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CB18C4F2-5A4A-4C27-8D8A-BE6AF6B2FF15}"/>
                  </a:ext>
                </a:extLst>
              </p:cNvPr>
              <p:cNvSpPr/>
              <p:nvPr/>
            </p:nvSpPr>
            <p:spPr>
              <a:xfrm>
                <a:off x="4794439" y="3508202"/>
                <a:ext cx="3064615" cy="1529094"/>
              </a:xfrm>
              <a:custGeom>
                <a:avLst/>
                <a:gdLst>
                  <a:gd name="connsiteX0" fmla="*/ 0 w 4263961"/>
                  <a:gd name="connsiteY0" fmla="*/ 913053 h 2127509"/>
                  <a:gd name="connsiteX1" fmla="*/ 1803940 w 4263961"/>
                  <a:gd name="connsiteY1" fmla="*/ 47325 h 2127509"/>
                  <a:gd name="connsiteX2" fmla="*/ 2173891 w 4263961"/>
                  <a:gd name="connsiteY2" fmla="*/ 57708 h 2127509"/>
                  <a:gd name="connsiteX3" fmla="*/ 4205955 w 4263961"/>
                  <a:gd name="connsiteY3" fmla="*/ 1124127 h 2127509"/>
                  <a:gd name="connsiteX4" fmla="*/ 4263962 w 4263961"/>
                  <a:gd name="connsiteY4" fmla="*/ 1170037 h 2127509"/>
                  <a:gd name="connsiteX5" fmla="*/ 4170712 w 4263961"/>
                  <a:gd name="connsiteY5" fmla="*/ 1244618 h 2127509"/>
                  <a:gd name="connsiteX6" fmla="*/ 2545652 w 4263961"/>
                  <a:gd name="connsiteY6" fmla="*/ 2055862 h 2127509"/>
                  <a:gd name="connsiteX7" fmla="*/ 2348484 w 4263961"/>
                  <a:gd name="connsiteY7" fmla="*/ 2124728 h 2127509"/>
                  <a:gd name="connsiteX8" fmla="*/ 2249900 w 4263961"/>
                  <a:gd name="connsiteY8" fmla="*/ 2083866 h 2127509"/>
                  <a:gd name="connsiteX9" fmla="*/ 88583 w 4263961"/>
                  <a:gd name="connsiteY9" fmla="*/ 995254 h 2127509"/>
                  <a:gd name="connsiteX10" fmla="*/ 0 w 4263961"/>
                  <a:gd name="connsiteY10" fmla="*/ 913053 h 212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263961" h="2127509">
                    <a:moveTo>
                      <a:pt x="0" y="913053"/>
                    </a:moveTo>
                    <a:cubicBezTo>
                      <a:pt x="601980" y="625779"/>
                      <a:pt x="1206532" y="343839"/>
                      <a:pt x="1803940" y="47325"/>
                    </a:cubicBezTo>
                    <a:cubicBezTo>
                      <a:pt x="1941957" y="-21159"/>
                      <a:pt x="2041684" y="-13253"/>
                      <a:pt x="2173891" y="57708"/>
                    </a:cubicBezTo>
                    <a:cubicBezTo>
                      <a:pt x="2848070" y="419182"/>
                      <a:pt x="3528251" y="769321"/>
                      <a:pt x="4205955" y="1124127"/>
                    </a:cubicBezTo>
                    <a:cubicBezTo>
                      <a:pt x="4227481" y="1135366"/>
                      <a:pt x="4259009" y="1136795"/>
                      <a:pt x="4263962" y="1170037"/>
                    </a:cubicBezTo>
                    <a:cubicBezTo>
                      <a:pt x="4241102" y="1205280"/>
                      <a:pt x="4207383" y="1225663"/>
                      <a:pt x="4170712" y="1244618"/>
                    </a:cubicBezTo>
                    <a:cubicBezTo>
                      <a:pt x="3632835" y="1522558"/>
                      <a:pt x="3087433" y="1785638"/>
                      <a:pt x="2545652" y="2055862"/>
                    </a:cubicBezTo>
                    <a:cubicBezTo>
                      <a:pt x="2484311" y="2086437"/>
                      <a:pt x="2427446" y="2140349"/>
                      <a:pt x="2348484" y="2124728"/>
                    </a:cubicBezTo>
                    <a:cubicBezTo>
                      <a:pt x="2311813" y="2120347"/>
                      <a:pt x="2281714" y="2099582"/>
                      <a:pt x="2249900" y="2083866"/>
                    </a:cubicBezTo>
                    <a:cubicBezTo>
                      <a:pt x="1526286" y="1727345"/>
                      <a:pt x="810292" y="1355680"/>
                      <a:pt x="88583" y="995254"/>
                    </a:cubicBezTo>
                    <a:cubicBezTo>
                      <a:pt x="52387" y="977156"/>
                      <a:pt x="3810" y="968012"/>
                      <a:pt x="0" y="913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C0C883B5-E2E0-4F2A-BF84-6AD3D2D25E04}"/>
                  </a:ext>
                </a:extLst>
              </p:cNvPr>
              <p:cNvSpPr/>
              <p:nvPr/>
            </p:nvSpPr>
            <p:spPr>
              <a:xfrm>
                <a:off x="4777516" y="4164436"/>
                <a:ext cx="1732709" cy="1288601"/>
              </a:xfrm>
              <a:custGeom>
                <a:avLst/>
                <a:gdLst>
                  <a:gd name="connsiteX0" fmla="*/ 2393937 w 2410810"/>
                  <a:gd name="connsiteY0" fmla="*/ 1779651 h 1792899"/>
                  <a:gd name="connsiteX1" fmla="*/ 2330786 w 2410810"/>
                  <a:gd name="connsiteY1" fmla="*/ 1775746 h 1792899"/>
                  <a:gd name="connsiteX2" fmla="*/ 38023 w 2410810"/>
                  <a:gd name="connsiteY2" fmla="*/ 614553 h 1792899"/>
                  <a:gd name="connsiteX3" fmla="*/ 18 w 2410810"/>
                  <a:gd name="connsiteY3" fmla="*/ 548068 h 1792899"/>
                  <a:gd name="connsiteX4" fmla="*/ 399 w 2410810"/>
                  <a:gd name="connsiteY4" fmla="*/ 233077 h 1792899"/>
                  <a:gd name="connsiteX5" fmla="*/ 4305 w 2410810"/>
                  <a:gd name="connsiteY5" fmla="*/ 62293 h 1792899"/>
                  <a:gd name="connsiteX6" fmla="*/ 23450 w 2410810"/>
                  <a:gd name="connsiteY6" fmla="*/ 0 h 1792899"/>
                  <a:gd name="connsiteX7" fmla="*/ 665530 w 2410810"/>
                  <a:gd name="connsiteY7" fmla="*/ 327374 h 1792899"/>
                  <a:gd name="connsiteX8" fmla="*/ 2319070 w 2410810"/>
                  <a:gd name="connsiteY8" fmla="*/ 1158240 h 1792899"/>
                  <a:gd name="connsiteX9" fmla="*/ 2381173 w 2410810"/>
                  <a:gd name="connsiteY9" fmla="*/ 1193006 h 1792899"/>
                  <a:gd name="connsiteX10" fmla="*/ 2401747 w 2410810"/>
                  <a:gd name="connsiteY10" fmla="*/ 1274159 h 1792899"/>
                  <a:gd name="connsiteX11" fmla="*/ 2409844 w 2410810"/>
                  <a:gd name="connsiteY11" fmla="*/ 1681734 h 1792899"/>
                  <a:gd name="connsiteX12" fmla="*/ 2393937 w 2410810"/>
                  <a:gd name="connsiteY12" fmla="*/ 1779651 h 1792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410810" h="1792899">
                    <a:moveTo>
                      <a:pt x="2393937" y="1779651"/>
                    </a:moveTo>
                    <a:cubicBezTo>
                      <a:pt x="2371267" y="1806797"/>
                      <a:pt x="2349741" y="1785366"/>
                      <a:pt x="2330786" y="1775746"/>
                    </a:cubicBezTo>
                    <a:cubicBezTo>
                      <a:pt x="1566405" y="1388840"/>
                      <a:pt x="802404" y="1001268"/>
                      <a:pt x="38023" y="614553"/>
                    </a:cubicBezTo>
                    <a:cubicBezTo>
                      <a:pt x="8210" y="599504"/>
                      <a:pt x="-458" y="580072"/>
                      <a:pt x="18" y="548068"/>
                    </a:cubicBezTo>
                    <a:cubicBezTo>
                      <a:pt x="1733" y="443103"/>
                      <a:pt x="495" y="338042"/>
                      <a:pt x="399" y="233077"/>
                    </a:cubicBezTo>
                    <a:cubicBezTo>
                      <a:pt x="1542" y="176117"/>
                      <a:pt x="1733" y="119158"/>
                      <a:pt x="4305" y="62293"/>
                    </a:cubicBezTo>
                    <a:cubicBezTo>
                      <a:pt x="5257" y="40576"/>
                      <a:pt x="-6935" y="13240"/>
                      <a:pt x="23450" y="0"/>
                    </a:cubicBezTo>
                    <a:cubicBezTo>
                      <a:pt x="232524" y="118872"/>
                      <a:pt x="451122" y="219075"/>
                      <a:pt x="665530" y="327374"/>
                    </a:cubicBezTo>
                    <a:cubicBezTo>
                      <a:pt x="1216170" y="605504"/>
                      <a:pt x="1767859" y="881348"/>
                      <a:pt x="2319070" y="1158240"/>
                    </a:cubicBezTo>
                    <a:cubicBezTo>
                      <a:pt x="2340216" y="1168908"/>
                      <a:pt x="2360504" y="1181386"/>
                      <a:pt x="2381173" y="1193006"/>
                    </a:cubicBezTo>
                    <a:cubicBezTo>
                      <a:pt x="2400699" y="1216914"/>
                      <a:pt x="2401557" y="1245013"/>
                      <a:pt x="2401747" y="1274159"/>
                    </a:cubicBezTo>
                    <a:cubicBezTo>
                      <a:pt x="2402414" y="1410081"/>
                      <a:pt x="2396509" y="1546098"/>
                      <a:pt x="2409844" y="1681734"/>
                    </a:cubicBezTo>
                    <a:cubicBezTo>
                      <a:pt x="2413368" y="1716119"/>
                      <a:pt x="2407081" y="1748314"/>
                      <a:pt x="2393937" y="1779651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C912CA6-A54A-4EC0-97E3-5F232DF7435A}"/>
                  </a:ext>
                </a:extLst>
              </p:cNvPr>
              <p:cNvSpPr/>
              <p:nvPr/>
            </p:nvSpPr>
            <p:spPr>
              <a:xfrm>
                <a:off x="6510268" y="4433683"/>
                <a:ext cx="1300133" cy="882157"/>
              </a:xfrm>
              <a:custGeom>
                <a:avLst/>
                <a:gdLst>
                  <a:gd name="connsiteX0" fmla="*/ 1807964 w 1808944"/>
                  <a:gd name="connsiteY0" fmla="*/ 99822 h 1227391"/>
                  <a:gd name="connsiteX1" fmla="*/ 1777864 w 1808944"/>
                  <a:gd name="connsiteY1" fmla="*/ 283845 h 1227391"/>
                  <a:gd name="connsiteX2" fmla="*/ 1729763 w 1808944"/>
                  <a:gd name="connsiteY2" fmla="*/ 375856 h 1227391"/>
                  <a:gd name="connsiteX3" fmla="*/ 1654420 w 1808944"/>
                  <a:gd name="connsiteY3" fmla="*/ 418909 h 1227391"/>
                  <a:gd name="connsiteX4" fmla="*/ 784788 w 1808944"/>
                  <a:gd name="connsiteY4" fmla="*/ 848011 h 1227391"/>
                  <a:gd name="connsiteX5" fmla="*/ 6595 w 1808944"/>
                  <a:gd name="connsiteY5" fmla="*/ 1227391 h 1227391"/>
                  <a:gd name="connsiteX6" fmla="*/ 23 w 1808944"/>
                  <a:gd name="connsiteY6" fmla="*/ 926116 h 1227391"/>
                  <a:gd name="connsiteX7" fmla="*/ 153280 w 1808944"/>
                  <a:gd name="connsiteY7" fmla="*/ 785908 h 1227391"/>
                  <a:gd name="connsiteX8" fmla="*/ 933473 w 1808944"/>
                  <a:gd name="connsiteY8" fmla="*/ 406908 h 1227391"/>
                  <a:gd name="connsiteX9" fmla="*/ 1690806 w 1808944"/>
                  <a:gd name="connsiteY9" fmla="*/ 32956 h 1227391"/>
                  <a:gd name="connsiteX10" fmla="*/ 1789580 w 1808944"/>
                  <a:gd name="connsiteY10" fmla="*/ 0 h 1227391"/>
                  <a:gd name="connsiteX11" fmla="*/ 1807964 w 1808944"/>
                  <a:gd name="connsiteY11" fmla="*/ 99822 h 122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08944" h="1227391">
                    <a:moveTo>
                      <a:pt x="1807964" y="99822"/>
                    </a:moveTo>
                    <a:cubicBezTo>
                      <a:pt x="1813202" y="163639"/>
                      <a:pt x="1796629" y="223933"/>
                      <a:pt x="1777864" y="283845"/>
                    </a:cubicBezTo>
                    <a:cubicBezTo>
                      <a:pt x="1765387" y="334137"/>
                      <a:pt x="1759195" y="347377"/>
                      <a:pt x="1729763" y="375856"/>
                    </a:cubicBezTo>
                    <a:cubicBezTo>
                      <a:pt x="1708903" y="395954"/>
                      <a:pt x="1680043" y="406051"/>
                      <a:pt x="1654420" y="418909"/>
                    </a:cubicBezTo>
                    <a:cubicBezTo>
                      <a:pt x="1364670" y="564356"/>
                      <a:pt x="1076729" y="707041"/>
                      <a:pt x="784788" y="848011"/>
                    </a:cubicBezTo>
                    <a:cubicBezTo>
                      <a:pt x="744402" y="867537"/>
                      <a:pt x="76604" y="1204531"/>
                      <a:pt x="6595" y="1227391"/>
                    </a:cubicBezTo>
                    <a:cubicBezTo>
                      <a:pt x="6595" y="1147477"/>
                      <a:pt x="-453" y="991362"/>
                      <a:pt x="23" y="926116"/>
                    </a:cubicBezTo>
                    <a:cubicBezTo>
                      <a:pt x="23" y="840010"/>
                      <a:pt x="4405" y="865727"/>
                      <a:pt x="153280" y="785908"/>
                    </a:cubicBezTo>
                    <a:cubicBezTo>
                      <a:pt x="416361" y="657415"/>
                      <a:pt x="670107" y="534829"/>
                      <a:pt x="933473" y="406908"/>
                    </a:cubicBezTo>
                    <a:cubicBezTo>
                      <a:pt x="1183981" y="285179"/>
                      <a:pt x="1441823" y="157639"/>
                      <a:pt x="1690806" y="32956"/>
                    </a:cubicBezTo>
                    <a:cubicBezTo>
                      <a:pt x="1724810" y="15907"/>
                      <a:pt x="1743289" y="7429"/>
                      <a:pt x="1789580" y="0"/>
                    </a:cubicBezTo>
                    <a:cubicBezTo>
                      <a:pt x="1795676" y="33242"/>
                      <a:pt x="1801772" y="66484"/>
                      <a:pt x="1807964" y="9982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D42C98F2-6B5C-4D61-B558-0538349DC1C6}"/>
                  </a:ext>
                </a:extLst>
              </p:cNvPr>
              <p:cNvSpPr/>
              <p:nvPr/>
            </p:nvSpPr>
            <p:spPr>
              <a:xfrm>
                <a:off x="6902826" y="5155031"/>
                <a:ext cx="171489" cy="88585"/>
              </a:xfrm>
              <a:custGeom>
                <a:avLst/>
                <a:gdLst>
                  <a:gd name="connsiteX0" fmla="*/ 0 w 238601"/>
                  <a:gd name="connsiteY0" fmla="*/ 123254 h 123253"/>
                  <a:gd name="connsiteX1" fmla="*/ 147828 w 238601"/>
                  <a:gd name="connsiteY1" fmla="*/ 2762 h 123253"/>
                  <a:gd name="connsiteX2" fmla="*/ 238601 w 238601"/>
                  <a:gd name="connsiteY2" fmla="*/ 0 h 123253"/>
                  <a:gd name="connsiteX3" fmla="*/ 0 w 238601"/>
                  <a:gd name="connsiteY3" fmla="*/ 123254 h 1232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8601" h="123253">
                    <a:moveTo>
                      <a:pt x="0" y="123254"/>
                    </a:moveTo>
                    <a:cubicBezTo>
                      <a:pt x="2096" y="25146"/>
                      <a:pt x="63817" y="953"/>
                      <a:pt x="147828" y="2762"/>
                    </a:cubicBezTo>
                    <a:cubicBezTo>
                      <a:pt x="178022" y="3429"/>
                      <a:pt x="208312" y="1048"/>
                      <a:pt x="238601" y="0"/>
                    </a:cubicBezTo>
                    <a:cubicBezTo>
                      <a:pt x="159067" y="41148"/>
                      <a:pt x="79534" y="82201"/>
                      <a:pt x="0" y="123254"/>
                    </a:cubicBezTo>
                    <a:close/>
                  </a:path>
                </a:pathLst>
              </a:custGeom>
              <a:solidFill>
                <a:srgbClr val="EBE32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9BB2069D-1B3C-446A-BA9B-DE64C153EA9A}"/>
                  </a:ext>
                </a:extLst>
              </p:cNvPr>
              <p:cNvSpPr/>
              <p:nvPr/>
            </p:nvSpPr>
            <p:spPr>
              <a:xfrm>
                <a:off x="6520279" y="4637690"/>
                <a:ext cx="1345404" cy="721563"/>
              </a:xfrm>
              <a:custGeom>
                <a:avLst/>
                <a:gdLst>
                  <a:gd name="connsiteX0" fmla="*/ 1843754 w 1871931"/>
                  <a:gd name="connsiteY0" fmla="*/ 67246 h 1003949"/>
                  <a:gd name="connsiteX1" fmla="*/ 1763935 w 1871931"/>
                  <a:gd name="connsiteY1" fmla="*/ 0 h 1003949"/>
                  <a:gd name="connsiteX2" fmla="*/ 1660207 w 1871931"/>
                  <a:gd name="connsiteY2" fmla="*/ 116014 h 1003949"/>
                  <a:gd name="connsiteX3" fmla="*/ 676370 w 1871931"/>
                  <a:gd name="connsiteY3" fmla="*/ 603218 h 1003949"/>
                  <a:gd name="connsiteX4" fmla="*/ 302228 w 1871931"/>
                  <a:gd name="connsiteY4" fmla="*/ 788956 h 1003949"/>
                  <a:gd name="connsiteX5" fmla="*/ 0 w 1871931"/>
                  <a:gd name="connsiteY5" fmla="*/ 930211 h 1003949"/>
                  <a:gd name="connsiteX6" fmla="*/ 99441 w 1871931"/>
                  <a:gd name="connsiteY6" fmla="*/ 978979 h 1003949"/>
                  <a:gd name="connsiteX7" fmla="*/ 359855 w 1871931"/>
                  <a:gd name="connsiteY7" fmla="*/ 847725 h 1003949"/>
                  <a:gd name="connsiteX8" fmla="*/ 726472 w 1871931"/>
                  <a:gd name="connsiteY8" fmla="*/ 664940 h 1003949"/>
                  <a:gd name="connsiteX9" fmla="*/ 752665 w 1871931"/>
                  <a:gd name="connsiteY9" fmla="*/ 668941 h 1003949"/>
                  <a:gd name="connsiteX10" fmla="*/ 893255 w 1871931"/>
                  <a:gd name="connsiteY10" fmla="*/ 619601 h 1003949"/>
                  <a:gd name="connsiteX11" fmla="*/ 1672018 w 1871931"/>
                  <a:gd name="connsiteY11" fmla="*/ 230124 h 1003949"/>
                  <a:gd name="connsiteX12" fmla="*/ 1865376 w 1871931"/>
                  <a:gd name="connsiteY12" fmla="*/ 124682 h 1003949"/>
                  <a:gd name="connsiteX13" fmla="*/ 1843754 w 1871931"/>
                  <a:gd name="connsiteY13" fmla="*/ 67246 h 10039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71931" h="1003949">
                    <a:moveTo>
                      <a:pt x="1843754" y="67246"/>
                    </a:moveTo>
                    <a:cubicBezTo>
                      <a:pt x="1817561" y="44386"/>
                      <a:pt x="1790605" y="22384"/>
                      <a:pt x="1763935" y="0"/>
                    </a:cubicBezTo>
                    <a:cubicBezTo>
                      <a:pt x="1751076" y="58198"/>
                      <a:pt x="1713166" y="90106"/>
                      <a:pt x="1660207" y="116014"/>
                    </a:cubicBezTo>
                    <a:cubicBezTo>
                      <a:pt x="1331405" y="276701"/>
                      <a:pt x="1004125" y="440436"/>
                      <a:pt x="676370" y="603218"/>
                    </a:cubicBezTo>
                    <a:cubicBezTo>
                      <a:pt x="665988" y="607981"/>
                      <a:pt x="307943" y="786384"/>
                      <a:pt x="302228" y="788956"/>
                    </a:cubicBezTo>
                    <a:cubicBezTo>
                      <a:pt x="200978" y="834866"/>
                      <a:pt x="107442" y="897445"/>
                      <a:pt x="0" y="930211"/>
                    </a:cubicBezTo>
                    <a:cubicBezTo>
                      <a:pt x="18479" y="1017365"/>
                      <a:pt x="19050" y="1018413"/>
                      <a:pt x="99441" y="978979"/>
                    </a:cubicBezTo>
                    <a:cubicBezTo>
                      <a:pt x="186690" y="936117"/>
                      <a:pt x="273177" y="891730"/>
                      <a:pt x="359855" y="847725"/>
                    </a:cubicBezTo>
                    <a:cubicBezTo>
                      <a:pt x="368998" y="843058"/>
                      <a:pt x="607600" y="724186"/>
                      <a:pt x="726472" y="664940"/>
                    </a:cubicBezTo>
                    <a:cubicBezTo>
                      <a:pt x="734949" y="666559"/>
                      <a:pt x="743807" y="667798"/>
                      <a:pt x="752665" y="668941"/>
                    </a:cubicBezTo>
                    <a:cubicBezTo>
                      <a:pt x="802291" y="660083"/>
                      <a:pt x="848392" y="642271"/>
                      <a:pt x="893255" y="619601"/>
                    </a:cubicBezTo>
                    <a:cubicBezTo>
                      <a:pt x="1152239" y="488633"/>
                      <a:pt x="1412748" y="360521"/>
                      <a:pt x="1672018" y="230124"/>
                    </a:cubicBezTo>
                    <a:cubicBezTo>
                      <a:pt x="1737646" y="197167"/>
                      <a:pt x="1804988" y="167259"/>
                      <a:pt x="1865376" y="124682"/>
                    </a:cubicBezTo>
                    <a:cubicBezTo>
                      <a:pt x="1883188" y="96107"/>
                      <a:pt x="1860899" y="82296"/>
                      <a:pt x="1843754" y="67246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1B133BB6-BE89-4CAE-B95A-E64B69F1ED04}"/>
                  </a:ext>
                </a:extLst>
              </p:cNvPr>
              <p:cNvSpPr/>
              <p:nvPr/>
            </p:nvSpPr>
            <p:spPr>
              <a:xfrm>
                <a:off x="6487771" y="4349205"/>
                <a:ext cx="1374446" cy="1094310"/>
              </a:xfrm>
              <a:custGeom>
                <a:avLst/>
                <a:gdLst>
                  <a:gd name="connsiteX0" fmla="*/ 1837359 w 1912339"/>
                  <a:gd name="connsiteY0" fmla="*/ 537686 h 1522571"/>
                  <a:gd name="connsiteX1" fmla="*/ 912482 w 1912339"/>
                  <a:gd name="connsiteY1" fmla="*/ 996220 h 1522571"/>
                  <a:gd name="connsiteX2" fmla="*/ 912196 w 1912339"/>
                  <a:gd name="connsiteY2" fmla="*/ 996315 h 1522571"/>
                  <a:gd name="connsiteX3" fmla="*/ 132003 w 1912339"/>
                  <a:gd name="connsiteY3" fmla="*/ 1386554 h 1522571"/>
                  <a:gd name="connsiteX4" fmla="*/ 45135 w 1912339"/>
                  <a:gd name="connsiteY4" fmla="*/ 1331595 h 1522571"/>
                  <a:gd name="connsiteX5" fmla="*/ 41992 w 1912339"/>
                  <a:gd name="connsiteY5" fmla="*/ 1053084 h 1522571"/>
                  <a:gd name="connsiteX6" fmla="*/ 106952 w 1912339"/>
                  <a:gd name="connsiteY6" fmla="*/ 952309 h 1522571"/>
                  <a:gd name="connsiteX7" fmla="*/ 1264335 w 1912339"/>
                  <a:gd name="connsiteY7" fmla="*/ 385381 h 1522571"/>
                  <a:gd name="connsiteX8" fmla="*/ 1820881 w 1912339"/>
                  <a:gd name="connsiteY8" fmla="*/ 117443 h 1522571"/>
                  <a:gd name="connsiteX9" fmla="*/ 1908035 w 1912339"/>
                  <a:gd name="connsiteY9" fmla="*/ 0 h 1522571"/>
                  <a:gd name="connsiteX10" fmla="*/ 1829644 w 1912339"/>
                  <a:gd name="connsiteY10" fmla="*/ 34195 h 1522571"/>
                  <a:gd name="connsiteX11" fmla="*/ 87331 w 1912339"/>
                  <a:gd name="connsiteY11" fmla="*/ 910876 h 1522571"/>
                  <a:gd name="connsiteX12" fmla="*/ 1796 w 1912339"/>
                  <a:gd name="connsiteY12" fmla="*/ 936022 h 1522571"/>
                  <a:gd name="connsiteX13" fmla="*/ 844 w 1912339"/>
                  <a:gd name="connsiteY13" fmla="*/ 1440371 h 1522571"/>
                  <a:gd name="connsiteX14" fmla="*/ 14370 w 1912339"/>
                  <a:gd name="connsiteY14" fmla="*/ 1522571 h 1522571"/>
                  <a:gd name="connsiteX15" fmla="*/ 879621 w 1912339"/>
                  <a:gd name="connsiteY15" fmla="*/ 1094041 h 1522571"/>
                  <a:gd name="connsiteX16" fmla="*/ 890669 w 1912339"/>
                  <a:gd name="connsiteY16" fmla="*/ 1089660 h 1522571"/>
                  <a:gd name="connsiteX17" fmla="*/ 1055547 w 1912339"/>
                  <a:gd name="connsiteY17" fmla="*/ 1006888 h 1522571"/>
                  <a:gd name="connsiteX18" fmla="*/ 1057452 w 1912339"/>
                  <a:gd name="connsiteY18" fmla="*/ 1005935 h 1522571"/>
                  <a:gd name="connsiteX19" fmla="*/ 1057452 w 1912339"/>
                  <a:gd name="connsiteY19" fmla="*/ 1005935 h 1522571"/>
                  <a:gd name="connsiteX20" fmla="*/ 1858695 w 1912339"/>
                  <a:gd name="connsiteY20" fmla="*/ 605028 h 1522571"/>
                  <a:gd name="connsiteX21" fmla="*/ 1910416 w 1912339"/>
                  <a:gd name="connsiteY21" fmla="*/ 526161 h 1522571"/>
                  <a:gd name="connsiteX22" fmla="*/ 1837359 w 1912339"/>
                  <a:gd name="connsiteY22" fmla="*/ 537686 h 15225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912339" h="1522571">
                    <a:moveTo>
                      <a:pt x="1837359" y="537686"/>
                    </a:moveTo>
                    <a:cubicBezTo>
                      <a:pt x="1528559" y="689515"/>
                      <a:pt x="1220520" y="842963"/>
                      <a:pt x="912482" y="996220"/>
                    </a:cubicBezTo>
                    <a:cubicBezTo>
                      <a:pt x="912386" y="996220"/>
                      <a:pt x="912291" y="996315"/>
                      <a:pt x="912196" y="996315"/>
                    </a:cubicBezTo>
                    <a:cubicBezTo>
                      <a:pt x="806088" y="1039273"/>
                      <a:pt x="230397" y="1339120"/>
                      <a:pt x="132003" y="1386554"/>
                    </a:cubicBezTo>
                    <a:cubicBezTo>
                      <a:pt x="90474" y="1406557"/>
                      <a:pt x="55422" y="1416177"/>
                      <a:pt x="45135" y="1331595"/>
                    </a:cubicBezTo>
                    <a:cubicBezTo>
                      <a:pt x="44564" y="1238726"/>
                      <a:pt x="47802" y="1145667"/>
                      <a:pt x="41992" y="1053084"/>
                    </a:cubicBezTo>
                    <a:cubicBezTo>
                      <a:pt x="38563" y="998411"/>
                      <a:pt x="60566" y="974788"/>
                      <a:pt x="106952" y="952309"/>
                    </a:cubicBezTo>
                    <a:cubicBezTo>
                      <a:pt x="493477" y="764762"/>
                      <a:pt x="878477" y="574262"/>
                      <a:pt x="1264335" y="385381"/>
                    </a:cubicBezTo>
                    <a:cubicBezTo>
                      <a:pt x="1449216" y="294894"/>
                      <a:pt x="1631048" y="197834"/>
                      <a:pt x="1820881" y="117443"/>
                    </a:cubicBezTo>
                    <a:cubicBezTo>
                      <a:pt x="1870316" y="93440"/>
                      <a:pt x="1928799" y="76105"/>
                      <a:pt x="1908035" y="0"/>
                    </a:cubicBezTo>
                    <a:cubicBezTo>
                      <a:pt x="1881841" y="11335"/>
                      <a:pt x="1855076" y="21431"/>
                      <a:pt x="1829644" y="34195"/>
                    </a:cubicBezTo>
                    <a:cubicBezTo>
                      <a:pt x="1248810" y="326422"/>
                      <a:pt x="668261" y="619030"/>
                      <a:pt x="87331" y="910876"/>
                    </a:cubicBezTo>
                    <a:cubicBezTo>
                      <a:pt x="60947" y="924115"/>
                      <a:pt x="36467" y="948880"/>
                      <a:pt x="1796" y="936022"/>
                    </a:cubicBezTo>
                    <a:cubicBezTo>
                      <a:pt x="1416" y="1104138"/>
                      <a:pt x="749" y="1272254"/>
                      <a:pt x="844" y="1440371"/>
                    </a:cubicBezTo>
                    <a:cubicBezTo>
                      <a:pt x="844" y="1468279"/>
                      <a:pt x="-5062" y="1497616"/>
                      <a:pt x="14370" y="1522571"/>
                    </a:cubicBezTo>
                    <a:cubicBezTo>
                      <a:pt x="146196" y="1457134"/>
                      <a:pt x="604348" y="1230344"/>
                      <a:pt x="879621" y="1094041"/>
                    </a:cubicBezTo>
                    <a:cubicBezTo>
                      <a:pt x="883240" y="1092708"/>
                      <a:pt x="886955" y="1091374"/>
                      <a:pt x="890669" y="1089660"/>
                    </a:cubicBezTo>
                    <a:cubicBezTo>
                      <a:pt x="945629" y="1062038"/>
                      <a:pt x="1000588" y="1034415"/>
                      <a:pt x="1055547" y="1006888"/>
                    </a:cubicBezTo>
                    <a:cubicBezTo>
                      <a:pt x="1056119" y="1006602"/>
                      <a:pt x="1056881" y="1006221"/>
                      <a:pt x="1057452" y="1005935"/>
                    </a:cubicBezTo>
                    <a:cubicBezTo>
                      <a:pt x="1057452" y="1005935"/>
                      <a:pt x="1057452" y="1005935"/>
                      <a:pt x="1057452" y="1005935"/>
                    </a:cubicBezTo>
                    <a:cubicBezTo>
                      <a:pt x="1324343" y="871823"/>
                      <a:pt x="1591138" y="737711"/>
                      <a:pt x="1858695" y="605028"/>
                    </a:cubicBezTo>
                    <a:cubicBezTo>
                      <a:pt x="1894890" y="587026"/>
                      <a:pt x="1917560" y="568643"/>
                      <a:pt x="1910416" y="526161"/>
                    </a:cubicBezTo>
                    <a:cubicBezTo>
                      <a:pt x="1880698" y="492633"/>
                      <a:pt x="1858029" y="527494"/>
                      <a:pt x="1837359" y="537686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DC2084CF-4AEF-4992-8FD0-1D17598E9882}"/>
                  </a:ext>
                </a:extLst>
              </p:cNvPr>
              <p:cNvSpPr/>
              <p:nvPr/>
            </p:nvSpPr>
            <p:spPr>
              <a:xfrm>
                <a:off x="6749957" y="5075345"/>
                <a:ext cx="385929" cy="192965"/>
              </a:xfrm>
              <a:custGeom>
                <a:avLst/>
                <a:gdLst>
                  <a:gd name="connsiteX0" fmla="*/ 525971 w 536963"/>
                  <a:gd name="connsiteY0" fmla="*/ 79248 h 268483"/>
                  <a:gd name="connsiteX1" fmla="*/ 515588 w 536963"/>
                  <a:gd name="connsiteY1" fmla="*/ 107156 h 268483"/>
                  <a:gd name="connsiteX2" fmla="*/ 212788 w 536963"/>
                  <a:gd name="connsiteY2" fmla="*/ 234124 h 268483"/>
                  <a:gd name="connsiteX3" fmla="*/ 156686 w 536963"/>
                  <a:gd name="connsiteY3" fmla="*/ 260699 h 268483"/>
                  <a:gd name="connsiteX4" fmla="*/ 0 w 536963"/>
                  <a:gd name="connsiteY4" fmla="*/ 172307 h 268483"/>
                  <a:gd name="connsiteX5" fmla="*/ 345091 w 536963"/>
                  <a:gd name="connsiteY5" fmla="*/ 0 h 268483"/>
                  <a:gd name="connsiteX6" fmla="*/ 525971 w 536963"/>
                  <a:gd name="connsiteY6" fmla="*/ 79248 h 2684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36963" h="268483">
                    <a:moveTo>
                      <a:pt x="525971" y="79248"/>
                    </a:moveTo>
                    <a:cubicBezTo>
                      <a:pt x="542163" y="86296"/>
                      <a:pt x="541877" y="106108"/>
                      <a:pt x="515588" y="107156"/>
                    </a:cubicBezTo>
                    <a:cubicBezTo>
                      <a:pt x="494157" y="108013"/>
                      <a:pt x="268414" y="120586"/>
                      <a:pt x="212788" y="234124"/>
                    </a:cubicBezTo>
                    <a:cubicBezTo>
                      <a:pt x="199835" y="268319"/>
                      <a:pt x="187166" y="276606"/>
                      <a:pt x="156686" y="260699"/>
                    </a:cubicBezTo>
                    <a:cubicBezTo>
                      <a:pt x="132779" y="241363"/>
                      <a:pt x="37719" y="200692"/>
                      <a:pt x="0" y="172307"/>
                    </a:cubicBezTo>
                    <a:cubicBezTo>
                      <a:pt x="115062" y="114871"/>
                      <a:pt x="230029" y="57436"/>
                      <a:pt x="345091" y="0"/>
                    </a:cubicBezTo>
                    <a:cubicBezTo>
                      <a:pt x="377095" y="12954"/>
                      <a:pt x="488918" y="56102"/>
                      <a:pt x="525971" y="79248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1A0275B-AD4A-4F78-A0C4-883545A0E491}"/>
              </a:ext>
            </a:extLst>
          </p:cNvPr>
          <p:cNvGrpSpPr/>
          <p:nvPr/>
        </p:nvGrpSpPr>
        <p:grpSpPr>
          <a:xfrm>
            <a:off x="5017767" y="904649"/>
            <a:ext cx="3679440" cy="3679577"/>
            <a:chOff x="6985437" y="1529647"/>
            <a:chExt cx="4988394" cy="4988580"/>
          </a:xfrm>
        </p:grpSpPr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6A721C42-994F-4F3D-A73F-5BFB546D6B9C}"/>
                </a:ext>
              </a:extLst>
            </p:cNvPr>
            <p:cNvSpPr/>
            <p:nvPr/>
          </p:nvSpPr>
          <p:spPr>
            <a:xfrm>
              <a:off x="6985437" y="1529647"/>
              <a:ext cx="4988394" cy="4988580"/>
            </a:xfrm>
            <a:custGeom>
              <a:avLst/>
              <a:gdLst>
                <a:gd name="connsiteX0" fmla="*/ 3888362 w 3888361"/>
                <a:gd name="connsiteY0" fmla="*/ 3792 h 3888506"/>
                <a:gd name="connsiteX1" fmla="*/ 28324 w 3888361"/>
                <a:gd name="connsiteY1" fmla="*/ 3792 h 3888506"/>
                <a:gd name="connsiteX2" fmla="*/ 13145 w 3888361"/>
                <a:gd name="connsiteY2" fmla="*/ 3753 h 3888506"/>
                <a:gd name="connsiteX3" fmla="*/ 3325 w 3888361"/>
                <a:gd name="connsiteY3" fmla="*/ 13573 h 3888506"/>
                <a:gd name="connsiteX4" fmla="*/ 3364 w 3888361"/>
                <a:gd name="connsiteY4" fmla="*/ 28752 h 3888506"/>
                <a:gd name="connsiteX5" fmla="*/ 3364 w 3888361"/>
                <a:gd name="connsiteY5" fmla="*/ 3888359 h 3888506"/>
                <a:gd name="connsiteX6" fmla="*/ 313 w 3888361"/>
                <a:gd name="connsiteY6" fmla="*/ 3886834 h 3888506"/>
                <a:gd name="connsiteX7" fmla="*/ 352 w 3888361"/>
                <a:gd name="connsiteY7" fmla="*/ 3874706 h 3888506"/>
                <a:gd name="connsiteX8" fmla="*/ 0 w 3888361"/>
                <a:gd name="connsiteY8" fmla="*/ 15177 h 3888506"/>
                <a:gd name="connsiteX9" fmla="*/ 14749 w 3888361"/>
                <a:gd name="connsiteY9" fmla="*/ 428 h 3888506"/>
                <a:gd name="connsiteX10" fmla="*/ 3874708 w 3888361"/>
                <a:gd name="connsiteY10" fmla="*/ 975 h 3888506"/>
                <a:gd name="connsiteX11" fmla="*/ 3888362 w 3888361"/>
                <a:gd name="connsiteY11" fmla="*/ 3792 h 388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888361" h="3888506">
                  <a:moveTo>
                    <a:pt x="3888362" y="3792"/>
                  </a:moveTo>
                  <a:cubicBezTo>
                    <a:pt x="2601683" y="3792"/>
                    <a:pt x="1315004" y="3792"/>
                    <a:pt x="28324" y="3792"/>
                  </a:cubicBezTo>
                  <a:cubicBezTo>
                    <a:pt x="23278" y="3792"/>
                    <a:pt x="18192" y="4027"/>
                    <a:pt x="13145" y="3753"/>
                  </a:cubicBezTo>
                  <a:cubicBezTo>
                    <a:pt x="6025" y="3362"/>
                    <a:pt x="2934" y="6492"/>
                    <a:pt x="3325" y="13573"/>
                  </a:cubicBezTo>
                  <a:cubicBezTo>
                    <a:pt x="3599" y="18619"/>
                    <a:pt x="3364" y="23666"/>
                    <a:pt x="3364" y="28752"/>
                  </a:cubicBezTo>
                  <a:cubicBezTo>
                    <a:pt x="3364" y="1315275"/>
                    <a:pt x="3364" y="2601797"/>
                    <a:pt x="3364" y="3888359"/>
                  </a:cubicBezTo>
                  <a:cubicBezTo>
                    <a:pt x="2426" y="3887694"/>
                    <a:pt x="196" y="3889885"/>
                    <a:pt x="313" y="3886834"/>
                  </a:cubicBezTo>
                  <a:cubicBezTo>
                    <a:pt x="430" y="3882804"/>
                    <a:pt x="352" y="3878735"/>
                    <a:pt x="352" y="3874706"/>
                  </a:cubicBezTo>
                  <a:cubicBezTo>
                    <a:pt x="352" y="2588222"/>
                    <a:pt x="352" y="1301699"/>
                    <a:pt x="0" y="15177"/>
                  </a:cubicBezTo>
                  <a:cubicBezTo>
                    <a:pt x="0" y="2853"/>
                    <a:pt x="2465" y="428"/>
                    <a:pt x="14749" y="428"/>
                  </a:cubicBezTo>
                  <a:cubicBezTo>
                    <a:pt x="1301389" y="780"/>
                    <a:pt x="2588068" y="780"/>
                    <a:pt x="3874708" y="975"/>
                  </a:cubicBezTo>
                  <a:cubicBezTo>
                    <a:pt x="3879168" y="975"/>
                    <a:pt x="3884997" y="-2546"/>
                    <a:pt x="3888362" y="3792"/>
                  </a:cubicBezTo>
                  <a:close/>
                </a:path>
              </a:pathLst>
            </a:custGeom>
            <a:solidFill>
              <a:srgbClr val="FFFFFF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CB2E37E-C264-44C8-A16C-13ECD2E08745}"/>
                </a:ext>
              </a:extLst>
            </p:cNvPr>
            <p:cNvSpPr/>
            <p:nvPr/>
          </p:nvSpPr>
          <p:spPr>
            <a:xfrm>
              <a:off x="7324666" y="1749780"/>
              <a:ext cx="4275973" cy="3557384"/>
            </a:xfrm>
            <a:custGeom>
              <a:avLst/>
              <a:gdLst>
                <a:gd name="connsiteX0" fmla="*/ 363678 w 3333042"/>
                <a:gd name="connsiteY0" fmla="*/ 2703239 h 2772915"/>
                <a:gd name="connsiteX1" fmla="*/ 295488 w 3333042"/>
                <a:gd name="connsiteY1" fmla="*/ 2614941 h 2772915"/>
                <a:gd name="connsiteX2" fmla="*/ 171511 w 3333042"/>
                <a:gd name="connsiteY2" fmla="*/ 2405326 h 2772915"/>
                <a:gd name="connsiteX3" fmla="*/ 56806 w 3333042"/>
                <a:gd name="connsiteY3" fmla="*/ 2099784 h 2772915"/>
                <a:gd name="connsiteX4" fmla="*/ 15963 w 3333042"/>
                <a:gd name="connsiteY4" fmla="*/ 1900341 h 2772915"/>
                <a:gd name="connsiteX5" fmla="*/ 2153 w 3333042"/>
                <a:gd name="connsiteY5" fmla="*/ 1747101 h 2772915"/>
                <a:gd name="connsiteX6" fmla="*/ 353 w 3333042"/>
                <a:gd name="connsiteY6" fmla="*/ 1629070 h 2772915"/>
                <a:gd name="connsiteX7" fmla="*/ 14359 w 3333042"/>
                <a:gd name="connsiteY7" fmla="*/ 1448679 h 2772915"/>
                <a:gd name="connsiteX8" fmla="*/ 45382 w 3333042"/>
                <a:gd name="connsiteY8" fmla="*/ 1276543 h 2772915"/>
                <a:gd name="connsiteX9" fmla="*/ 66234 w 3333042"/>
                <a:gd name="connsiteY9" fmla="*/ 1261324 h 2772915"/>
                <a:gd name="connsiteX10" fmla="*/ 862912 w 3333042"/>
                <a:gd name="connsiteY10" fmla="*/ 1261559 h 2772915"/>
                <a:gd name="connsiteX11" fmla="*/ 941117 w 3333042"/>
                <a:gd name="connsiteY11" fmla="*/ 1202094 h 2772915"/>
                <a:gd name="connsiteX12" fmla="*/ 875509 w 3333042"/>
                <a:gd name="connsiteY12" fmla="*/ 1118960 h 2772915"/>
                <a:gd name="connsiteX13" fmla="*/ 667616 w 3333042"/>
                <a:gd name="connsiteY13" fmla="*/ 1118960 h 2772915"/>
                <a:gd name="connsiteX14" fmla="*/ 112202 w 3333042"/>
                <a:gd name="connsiteY14" fmla="*/ 1118960 h 2772915"/>
                <a:gd name="connsiteX15" fmla="*/ 99058 w 3333042"/>
                <a:gd name="connsiteY15" fmla="*/ 1099829 h 2772915"/>
                <a:gd name="connsiteX16" fmla="*/ 229177 w 3333042"/>
                <a:gd name="connsiteY16" fmla="*/ 823472 h 2772915"/>
                <a:gd name="connsiteX17" fmla="*/ 378466 w 3333042"/>
                <a:gd name="connsiteY17" fmla="*/ 609045 h 2772915"/>
                <a:gd name="connsiteX18" fmla="*/ 505025 w 3333042"/>
                <a:gd name="connsiteY18" fmla="*/ 472549 h 2772915"/>
                <a:gd name="connsiteX19" fmla="*/ 527442 w 3333042"/>
                <a:gd name="connsiteY19" fmla="*/ 466446 h 2772915"/>
                <a:gd name="connsiteX20" fmla="*/ 1107111 w 3333042"/>
                <a:gd name="connsiteY20" fmla="*/ 466407 h 2772915"/>
                <a:gd name="connsiteX21" fmla="*/ 1179995 w 3333042"/>
                <a:gd name="connsiteY21" fmla="*/ 415588 h 2772915"/>
                <a:gd name="connsiteX22" fmla="*/ 1113840 w 3333042"/>
                <a:gd name="connsiteY22" fmla="*/ 323847 h 2772915"/>
                <a:gd name="connsiteX23" fmla="*/ 702591 w 3333042"/>
                <a:gd name="connsiteY23" fmla="*/ 323808 h 2772915"/>
                <a:gd name="connsiteX24" fmla="*/ 686042 w 3333042"/>
                <a:gd name="connsiteY24" fmla="*/ 323808 h 2772915"/>
                <a:gd name="connsiteX25" fmla="*/ 684790 w 3333042"/>
                <a:gd name="connsiteY25" fmla="*/ 319739 h 2772915"/>
                <a:gd name="connsiteX26" fmla="*/ 1479551 w 3333042"/>
                <a:gd name="connsiteY26" fmla="*/ 10950 h 2772915"/>
                <a:gd name="connsiteX27" fmla="*/ 2323332 w 3333042"/>
                <a:gd name="connsiteY27" fmla="*/ 134145 h 2772915"/>
                <a:gd name="connsiteX28" fmla="*/ 2997362 w 3333042"/>
                <a:gd name="connsiteY28" fmla="*/ 661469 h 2772915"/>
                <a:gd name="connsiteX29" fmla="*/ 2979914 w 3333042"/>
                <a:gd name="connsiteY29" fmla="*/ 663699 h 2772915"/>
                <a:gd name="connsiteX30" fmla="*/ 2353182 w 3333042"/>
                <a:gd name="connsiteY30" fmla="*/ 663581 h 2772915"/>
                <a:gd name="connsiteX31" fmla="*/ 2278185 w 3333042"/>
                <a:gd name="connsiteY31" fmla="*/ 721912 h 2772915"/>
                <a:gd name="connsiteX32" fmla="*/ 2344653 w 3333042"/>
                <a:gd name="connsiteY32" fmla="*/ 806337 h 2772915"/>
                <a:gd name="connsiteX33" fmla="*/ 2532829 w 3333042"/>
                <a:gd name="connsiteY33" fmla="*/ 806415 h 2772915"/>
                <a:gd name="connsiteX34" fmla="*/ 3077601 w 3333042"/>
                <a:gd name="connsiteY34" fmla="*/ 806063 h 2772915"/>
                <a:gd name="connsiteX35" fmla="*/ 3105182 w 3333042"/>
                <a:gd name="connsiteY35" fmla="*/ 821829 h 2772915"/>
                <a:gd name="connsiteX36" fmla="*/ 3244026 w 3333042"/>
                <a:gd name="connsiteY36" fmla="*/ 1124007 h 2772915"/>
                <a:gd name="connsiteX37" fmla="*/ 3316792 w 3333042"/>
                <a:gd name="connsiteY37" fmla="*/ 1421333 h 2772915"/>
                <a:gd name="connsiteX38" fmla="*/ 3329937 w 3333042"/>
                <a:gd name="connsiteY38" fmla="*/ 1550318 h 2772915"/>
                <a:gd name="connsiteX39" fmla="*/ 3332715 w 3333042"/>
                <a:gd name="connsiteY39" fmla="*/ 1584862 h 2772915"/>
                <a:gd name="connsiteX40" fmla="*/ 3321878 w 3333042"/>
                <a:gd name="connsiteY40" fmla="*/ 1595503 h 2772915"/>
                <a:gd name="connsiteX41" fmla="*/ 3309750 w 3333042"/>
                <a:gd name="connsiteY41" fmla="*/ 1595464 h 2772915"/>
                <a:gd name="connsiteX42" fmla="*/ 2723979 w 3333042"/>
                <a:gd name="connsiteY42" fmla="*/ 1595464 h 2772915"/>
                <a:gd name="connsiteX43" fmla="*/ 2652972 w 3333042"/>
                <a:gd name="connsiteY43" fmla="*/ 1642136 h 2772915"/>
                <a:gd name="connsiteX44" fmla="*/ 2720223 w 3333042"/>
                <a:gd name="connsiteY44" fmla="*/ 1738220 h 2772915"/>
                <a:gd name="connsiteX45" fmla="*/ 3313584 w 3333042"/>
                <a:gd name="connsiteY45" fmla="*/ 1737711 h 2772915"/>
                <a:gd name="connsiteX46" fmla="*/ 3332793 w 3333042"/>
                <a:gd name="connsiteY46" fmla="*/ 1757077 h 2772915"/>
                <a:gd name="connsiteX47" fmla="*/ 3318631 w 3333042"/>
                <a:gd name="connsiteY47" fmla="*/ 1898033 h 2772915"/>
                <a:gd name="connsiteX48" fmla="*/ 3286825 w 3333042"/>
                <a:gd name="connsiteY48" fmla="*/ 2065435 h 2772915"/>
                <a:gd name="connsiteX49" fmla="*/ 3230411 w 3333042"/>
                <a:gd name="connsiteY49" fmla="*/ 2248917 h 2772915"/>
                <a:gd name="connsiteX50" fmla="*/ 3163865 w 3333042"/>
                <a:gd name="connsiteY50" fmla="*/ 2403135 h 2772915"/>
                <a:gd name="connsiteX51" fmla="*/ 2975689 w 3333042"/>
                <a:gd name="connsiteY51" fmla="*/ 2700501 h 2772915"/>
                <a:gd name="connsiteX52" fmla="*/ 2914267 w 3333042"/>
                <a:gd name="connsiteY52" fmla="*/ 2772915 h 2772915"/>
                <a:gd name="connsiteX53" fmla="*/ 2908282 w 3333042"/>
                <a:gd name="connsiteY53" fmla="*/ 2756484 h 2772915"/>
                <a:gd name="connsiteX54" fmla="*/ 2908047 w 3333042"/>
                <a:gd name="connsiteY54" fmla="*/ 2735241 h 2772915"/>
                <a:gd name="connsiteX55" fmla="*/ 2908047 w 3333042"/>
                <a:gd name="connsiteY55" fmla="*/ 1961684 h 2772915"/>
                <a:gd name="connsiteX56" fmla="*/ 2877884 w 3333042"/>
                <a:gd name="connsiteY56" fmla="*/ 1935864 h 2772915"/>
                <a:gd name="connsiteX57" fmla="*/ 2739862 w 3333042"/>
                <a:gd name="connsiteY57" fmla="*/ 1955738 h 2772915"/>
                <a:gd name="connsiteX58" fmla="*/ 2600823 w 3333042"/>
                <a:gd name="connsiteY58" fmla="*/ 1933438 h 2772915"/>
                <a:gd name="connsiteX59" fmla="*/ 2531577 w 3333042"/>
                <a:gd name="connsiteY59" fmla="*/ 1925418 h 2772915"/>
                <a:gd name="connsiteX60" fmla="*/ 2516946 w 3333042"/>
                <a:gd name="connsiteY60" fmla="*/ 1922210 h 2772915"/>
                <a:gd name="connsiteX61" fmla="*/ 2508378 w 3333042"/>
                <a:gd name="connsiteY61" fmla="*/ 1875538 h 2772915"/>
                <a:gd name="connsiteX62" fmla="*/ 2502705 w 3333042"/>
                <a:gd name="connsiteY62" fmla="*/ 1745457 h 2772915"/>
                <a:gd name="connsiteX63" fmla="*/ 2466361 w 3333042"/>
                <a:gd name="connsiteY63" fmla="*/ 1798507 h 2772915"/>
                <a:gd name="connsiteX64" fmla="*/ 2433773 w 3333042"/>
                <a:gd name="connsiteY64" fmla="*/ 1799759 h 2772915"/>
                <a:gd name="connsiteX65" fmla="*/ 2391912 w 3333042"/>
                <a:gd name="connsiteY65" fmla="*/ 1753243 h 2772915"/>
                <a:gd name="connsiteX66" fmla="*/ 2393008 w 3333042"/>
                <a:gd name="connsiteY66" fmla="*/ 1785244 h 2772915"/>
                <a:gd name="connsiteX67" fmla="*/ 2396529 w 3333042"/>
                <a:gd name="connsiteY67" fmla="*/ 1895607 h 2772915"/>
                <a:gd name="connsiteX68" fmla="*/ 2390386 w 3333042"/>
                <a:gd name="connsiteY68" fmla="*/ 1916498 h 2772915"/>
                <a:gd name="connsiteX69" fmla="*/ 2279945 w 3333042"/>
                <a:gd name="connsiteY69" fmla="*/ 1920450 h 2772915"/>
                <a:gd name="connsiteX70" fmla="*/ 2274429 w 3333042"/>
                <a:gd name="connsiteY70" fmla="*/ 1907696 h 2772915"/>
                <a:gd name="connsiteX71" fmla="*/ 2171695 w 3333042"/>
                <a:gd name="connsiteY71" fmla="*/ 1768852 h 2772915"/>
                <a:gd name="connsiteX72" fmla="*/ 2167548 w 3333042"/>
                <a:gd name="connsiteY72" fmla="*/ 1766974 h 2772915"/>
                <a:gd name="connsiteX73" fmla="*/ 2167314 w 3333042"/>
                <a:gd name="connsiteY73" fmla="*/ 1735012 h 2772915"/>
                <a:gd name="connsiteX74" fmla="*/ 2194347 w 3333042"/>
                <a:gd name="connsiteY74" fmla="*/ 1734660 h 2772915"/>
                <a:gd name="connsiteX75" fmla="*/ 2229243 w 3333042"/>
                <a:gd name="connsiteY75" fmla="*/ 1714199 h 2772915"/>
                <a:gd name="connsiteX76" fmla="*/ 2274116 w 3333042"/>
                <a:gd name="connsiteY76" fmla="*/ 1535216 h 2772915"/>
                <a:gd name="connsiteX77" fmla="*/ 2241567 w 3333042"/>
                <a:gd name="connsiteY77" fmla="*/ 1243680 h 2772915"/>
                <a:gd name="connsiteX78" fmla="*/ 2067357 w 3333042"/>
                <a:gd name="connsiteY78" fmla="*/ 973466 h 2772915"/>
                <a:gd name="connsiteX79" fmla="*/ 1693548 w 3333042"/>
                <a:gd name="connsiteY79" fmla="*/ 796791 h 2772915"/>
                <a:gd name="connsiteX80" fmla="*/ 1648284 w 3333042"/>
                <a:gd name="connsiteY80" fmla="*/ 792879 h 2772915"/>
                <a:gd name="connsiteX81" fmla="*/ 1485732 w 3333042"/>
                <a:gd name="connsiteY81" fmla="*/ 818973 h 2772915"/>
                <a:gd name="connsiteX82" fmla="*/ 1203194 w 3333042"/>
                <a:gd name="connsiteY82" fmla="*/ 986806 h 2772915"/>
                <a:gd name="connsiteX83" fmla="*/ 1012827 w 3333042"/>
                <a:gd name="connsiteY83" fmla="*/ 1369653 h 2772915"/>
                <a:gd name="connsiteX84" fmla="*/ 1056370 w 3333042"/>
                <a:gd name="connsiteY84" fmla="*/ 1716077 h 2772915"/>
                <a:gd name="connsiteX85" fmla="*/ 1089545 w 3333042"/>
                <a:gd name="connsiteY85" fmla="*/ 1735521 h 2772915"/>
                <a:gd name="connsiteX86" fmla="*/ 1119630 w 3333042"/>
                <a:gd name="connsiteY86" fmla="*/ 1734855 h 2772915"/>
                <a:gd name="connsiteX87" fmla="*/ 1125655 w 3333042"/>
                <a:gd name="connsiteY87" fmla="*/ 1760676 h 2772915"/>
                <a:gd name="connsiteX88" fmla="*/ 1109732 w 3333042"/>
                <a:gd name="connsiteY88" fmla="*/ 1767757 h 2772915"/>
                <a:gd name="connsiteX89" fmla="*/ 1001325 w 3333042"/>
                <a:gd name="connsiteY89" fmla="*/ 1908478 h 2772915"/>
                <a:gd name="connsiteX90" fmla="*/ 996200 w 3333042"/>
                <a:gd name="connsiteY90" fmla="*/ 1923031 h 2772915"/>
                <a:gd name="connsiteX91" fmla="*/ 973783 w 3333042"/>
                <a:gd name="connsiteY91" fmla="*/ 1924909 h 2772915"/>
                <a:gd name="connsiteX92" fmla="*/ 863499 w 3333042"/>
                <a:gd name="connsiteY92" fmla="*/ 1919550 h 2772915"/>
                <a:gd name="connsiteX93" fmla="*/ 750202 w 3333042"/>
                <a:gd name="connsiteY93" fmla="*/ 1918924 h 2772915"/>
                <a:gd name="connsiteX94" fmla="*/ 489063 w 3333042"/>
                <a:gd name="connsiteY94" fmla="*/ 1935551 h 2772915"/>
                <a:gd name="connsiteX95" fmla="*/ 439535 w 3333042"/>
                <a:gd name="connsiteY95" fmla="*/ 1940558 h 2772915"/>
                <a:gd name="connsiteX96" fmla="*/ 388442 w 3333042"/>
                <a:gd name="connsiteY96" fmla="*/ 1934299 h 2772915"/>
                <a:gd name="connsiteX97" fmla="*/ 370133 w 3333042"/>
                <a:gd name="connsiteY97" fmla="*/ 1950808 h 2772915"/>
                <a:gd name="connsiteX98" fmla="*/ 370055 w 3333042"/>
                <a:gd name="connsiteY98" fmla="*/ 1969000 h 2772915"/>
                <a:gd name="connsiteX99" fmla="*/ 369898 w 3333042"/>
                <a:gd name="connsiteY99" fmla="*/ 2672998 h 2772915"/>
                <a:gd name="connsiteX100" fmla="*/ 363678 w 3333042"/>
                <a:gd name="connsiteY100" fmla="*/ 2703239 h 2772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333042" h="2772915">
                  <a:moveTo>
                    <a:pt x="363678" y="2703239"/>
                  </a:moveTo>
                  <a:cubicBezTo>
                    <a:pt x="336997" y="2676832"/>
                    <a:pt x="316888" y="2645378"/>
                    <a:pt x="295488" y="2614941"/>
                  </a:cubicBezTo>
                  <a:cubicBezTo>
                    <a:pt x="248699" y="2548316"/>
                    <a:pt x="207347" y="2478367"/>
                    <a:pt x="171511" y="2405326"/>
                  </a:cubicBezTo>
                  <a:cubicBezTo>
                    <a:pt x="123391" y="2307248"/>
                    <a:pt x="84856" y="2205570"/>
                    <a:pt x="56806" y="2099784"/>
                  </a:cubicBezTo>
                  <a:cubicBezTo>
                    <a:pt x="39358" y="2033981"/>
                    <a:pt x="25235" y="1967591"/>
                    <a:pt x="15963" y="1900341"/>
                  </a:cubicBezTo>
                  <a:cubicBezTo>
                    <a:pt x="8960" y="1849600"/>
                    <a:pt x="4500" y="1798507"/>
                    <a:pt x="2153" y="1747101"/>
                  </a:cubicBezTo>
                  <a:cubicBezTo>
                    <a:pt x="353" y="1707705"/>
                    <a:pt x="-547" y="1668348"/>
                    <a:pt x="353" y="1629070"/>
                  </a:cubicBezTo>
                  <a:cubicBezTo>
                    <a:pt x="1761" y="1568744"/>
                    <a:pt x="6339" y="1508614"/>
                    <a:pt x="14359" y="1448679"/>
                  </a:cubicBezTo>
                  <a:cubicBezTo>
                    <a:pt x="22105" y="1390778"/>
                    <a:pt x="33528" y="1333661"/>
                    <a:pt x="45382" y="1276543"/>
                  </a:cubicBezTo>
                  <a:cubicBezTo>
                    <a:pt x="48043" y="1263672"/>
                    <a:pt x="54302" y="1261324"/>
                    <a:pt x="66234" y="1261324"/>
                  </a:cubicBezTo>
                  <a:cubicBezTo>
                    <a:pt x="331793" y="1261637"/>
                    <a:pt x="597353" y="1261598"/>
                    <a:pt x="862912" y="1261559"/>
                  </a:cubicBezTo>
                  <a:cubicBezTo>
                    <a:pt x="904616" y="1261559"/>
                    <a:pt x="932040" y="1240746"/>
                    <a:pt x="941117" y="1202094"/>
                  </a:cubicBezTo>
                  <a:cubicBezTo>
                    <a:pt x="950662" y="1161485"/>
                    <a:pt x="916705" y="1118960"/>
                    <a:pt x="875509" y="1118960"/>
                  </a:cubicBezTo>
                  <a:cubicBezTo>
                    <a:pt x="806225" y="1118960"/>
                    <a:pt x="736900" y="1118960"/>
                    <a:pt x="667616" y="1118960"/>
                  </a:cubicBezTo>
                  <a:cubicBezTo>
                    <a:pt x="482491" y="1118960"/>
                    <a:pt x="297327" y="1118960"/>
                    <a:pt x="112202" y="1118960"/>
                  </a:cubicBezTo>
                  <a:cubicBezTo>
                    <a:pt x="92524" y="1118960"/>
                    <a:pt x="92172" y="1118803"/>
                    <a:pt x="99058" y="1099829"/>
                  </a:cubicBezTo>
                  <a:cubicBezTo>
                    <a:pt x="133915" y="1003707"/>
                    <a:pt x="177614" y="911809"/>
                    <a:pt x="229177" y="823472"/>
                  </a:cubicBezTo>
                  <a:cubicBezTo>
                    <a:pt x="273267" y="747928"/>
                    <a:pt x="323734" y="677039"/>
                    <a:pt x="378466" y="609045"/>
                  </a:cubicBezTo>
                  <a:cubicBezTo>
                    <a:pt x="417431" y="560652"/>
                    <a:pt x="460583" y="515974"/>
                    <a:pt x="505025" y="472549"/>
                  </a:cubicBezTo>
                  <a:cubicBezTo>
                    <a:pt x="511911" y="465820"/>
                    <a:pt x="519461" y="466446"/>
                    <a:pt x="527442" y="466446"/>
                  </a:cubicBezTo>
                  <a:cubicBezTo>
                    <a:pt x="720665" y="466446"/>
                    <a:pt x="913888" y="466446"/>
                    <a:pt x="1107111" y="466407"/>
                  </a:cubicBezTo>
                  <a:cubicBezTo>
                    <a:pt x="1141812" y="466407"/>
                    <a:pt x="1169667" y="446846"/>
                    <a:pt x="1179995" y="415588"/>
                  </a:cubicBezTo>
                  <a:cubicBezTo>
                    <a:pt x="1194705" y="371145"/>
                    <a:pt x="1160786" y="323886"/>
                    <a:pt x="1113840" y="323847"/>
                  </a:cubicBezTo>
                  <a:cubicBezTo>
                    <a:pt x="976757" y="323729"/>
                    <a:pt x="839674" y="323808"/>
                    <a:pt x="702591" y="323808"/>
                  </a:cubicBezTo>
                  <a:cubicBezTo>
                    <a:pt x="697074" y="323808"/>
                    <a:pt x="691558" y="323808"/>
                    <a:pt x="686042" y="323808"/>
                  </a:cubicBezTo>
                  <a:cubicBezTo>
                    <a:pt x="685612" y="322438"/>
                    <a:pt x="685221" y="321069"/>
                    <a:pt x="684790" y="319739"/>
                  </a:cubicBezTo>
                  <a:cubicBezTo>
                    <a:pt x="922729" y="148190"/>
                    <a:pt x="1186841" y="43773"/>
                    <a:pt x="1479551" y="10950"/>
                  </a:cubicBezTo>
                  <a:cubicBezTo>
                    <a:pt x="1771791" y="-21834"/>
                    <a:pt x="2053391" y="18931"/>
                    <a:pt x="2323332" y="134145"/>
                  </a:cubicBezTo>
                  <a:cubicBezTo>
                    <a:pt x="2594251" y="249750"/>
                    <a:pt x="2817989" y="426972"/>
                    <a:pt x="2997362" y="661469"/>
                  </a:cubicBezTo>
                  <a:cubicBezTo>
                    <a:pt x="2990790" y="665303"/>
                    <a:pt x="2985195" y="663699"/>
                    <a:pt x="2979914" y="663699"/>
                  </a:cubicBezTo>
                  <a:cubicBezTo>
                    <a:pt x="2771003" y="663816"/>
                    <a:pt x="2562092" y="664011"/>
                    <a:pt x="2353182" y="663581"/>
                  </a:cubicBezTo>
                  <a:cubicBezTo>
                    <a:pt x="2317502" y="663503"/>
                    <a:pt x="2284053" y="691162"/>
                    <a:pt x="2278185" y="721912"/>
                  </a:cubicBezTo>
                  <a:cubicBezTo>
                    <a:pt x="2270204" y="763694"/>
                    <a:pt x="2301815" y="806141"/>
                    <a:pt x="2344653" y="806337"/>
                  </a:cubicBezTo>
                  <a:cubicBezTo>
                    <a:pt x="2407365" y="806611"/>
                    <a:pt x="2470117" y="806415"/>
                    <a:pt x="2532829" y="806415"/>
                  </a:cubicBezTo>
                  <a:cubicBezTo>
                    <a:pt x="2714433" y="806415"/>
                    <a:pt x="2896037" y="806572"/>
                    <a:pt x="3077601" y="806063"/>
                  </a:cubicBezTo>
                  <a:cubicBezTo>
                    <a:pt x="3091216" y="806024"/>
                    <a:pt x="3098688" y="810562"/>
                    <a:pt x="3105182" y="821829"/>
                  </a:cubicBezTo>
                  <a:cubicBezTo>
                    <a:pt x="3160853" y="918264"/>
                    <a:pt x="3207564" y="1018690"/>
                    <a:pt x="3244026" y="1124007"/>
                  </a:cubicBezTo>
                  <a:cubicBezTo>
                    <a:pt x="3277553" y="1220911"/>
                    <a:pt x="3301339" y="1320124"/>
                    <a:pt x="3316792" y="1421333"/>
                  </a:cubicBezTo>
                  <a:cubicBezTo>
                    <a:pt x="3323326" y="1464015"/>
                    <a:pt x="3328920" y="1506931"/>
                    <a:pt x="3329937" y="1550318"/>
                  </a:cubicBezTo>
                  <a:cubicBezTo>
                    <a:pt x="3330211" y="1561741"/>
                    <a:pt x="3332832" y="1573204"/>
                    <a:pt x="3332715" y="1584862"/>
                  </a:cubicBezTo>
                  <a:cubicBezTo>
                    <a:pt x="3332637" y="1592687"/>
                    <a:pt x="3329663" y="1596051"/>
                    <a:pt x="3321878" y="1595503"/>
                  </a:cubicBezTo>
                  <a:cubicBezTo>
                    <a:pt x="3317849" y="1595229"/>
                    <a:pt x="3313780" y="1595464"/>
                    <a:pt x="3309750" y="1595464"/>
                  </a:cubicBezTo>
                  <a:cubicBezTo>
                    <a:pt x="3114493" y="1595464"/>
                    <a:pt x="2919236" y="1595464"/>
                    <a:pt x="2723979" y="1595464"/>
                  </a:cubicBezTo>
                  <a:cubicBezTo>
                    <a:pt x="2690725" y="1595464"/>
                    <a:pt x="2662010" y="1613617"/>
                    <a:pt x="2652972" y="1642136"/>
                  </a:cubicBezTo>
                  <a:cubicBezTo>
                    <a:pt x="2635954" y="1695577"/>
                    <a:pt x="2674529" y="1738298"/>
                    <a:pt x="2720223" y="1738220"/>
                  </a:cubicBezTo>
                  <a:cubicBezTo>
                    <a:pt x="2918023" y="1737868"/>
                    <a:pt x="3115784" y="1738259"/>
                    <a:pt x="3313584" y="1737711"/>
                  </a:cubicBezTo>
                  <a:cubicBezTo>
                    <a:pt x="3328959" y="1737672"/>
                    <a:pt x="3334319" y="1741506"/>
                    <a:pt x="3332793" y="1757077"/>
                  </a:cubicBezTo>
                  <a:cubicBezTo>
                    <a:pt x="3328216" y="1804062"/>
                    <a:pt x="3325086" y="1851165"/>
                    <a:pt x="3318631" y="1898033"/>
                  </a:cubicBezTo>
                  <a:cubicBezTo>
                    <a:pt x="3310846" y="1954407"/>
                    <a:pt x="3299931" y="2010156"/>
                    <a:pt x="3286825" y="2065435"/>
                  </a:cubicBezTo>
                  <a:cubicBezTo>
                    <a:pt x="3272037" y="2127796"/>
                    <a:pt x="3252750" y="2188826"/>
                    <a:pt x="3230411" y="2248917"/>
                  </a:cubicBezTo>
                  <a:cubicBezTo>
                    <a:pt x="3210850" y="2301458"/>
                    <a:pt x="3188707" y="2352903"/>
                    <a:pt x="3163865" y="2403135"/>
                  </a:cubicBezTo>
                  <a:cubicBezTo>
                    <a:pt x="3111598" y="2508843"/>
                    <a:pt x="3049160" y="2608173"/>
                    <a:pt x="2975689" y="2700501"/>
                  </a:cubicBezTo>
                  <a:cubicBezTo>
                    <a:pt x="2955971" y="2725304"/>
                    <a:pt x="2936450" y="2750264"/>
                    <a:pt x="2914267" y="2772915"/>
                  </a:cubicBezTo>
                  <a:cubicBezTo>
                    <a:pt x="2908595" y="2768768"/>
                    <a:pt x="2908673" y="2762509"/>
                    <a:pt x="2908282" y="2756484"/>
                  </a:cubicBezTo>
                  <a:cubicBezTo>
                    <a:pt x="2907812" y="2749403"/>
                    <a:pt x="2908047" y="2742322"/>
                    <a:pt x="2908047" y="2735241"/>
                  </a:cubicBezTo>
                  <a:cubicBezTo>
                    <a:pt x="2908047" y="2477389"/>
                    <a:pt x="2908047" y="2219536"/>
                    <a:pt x="2908047" y="1961684"/>
                  </a:cubicBezTo>
                  <a:cubicBezTo>
                    <a:pt x="2908047" y="1931130"/>
                    <a:pt x="2908008" y="1931169"/>
                    <a:pt x="2877884" y="1935864"/>
                  </a:cubicBezTo>
                  <a:cubicBezTo>
                    <a:pt x="2831955" y="1942984"/>
                    <a:pt x="2786183" y="1951121"/>
                    <a:pt x="2739862" y="1955738"/>
                  </a:cubicBezTo>
                  <a:cubicBezTo>
                    <a:pt x="2693072" y="1951238"/>
                    <a:pt x="2647495" y="1938876"/>
                    <a:pt x="2600823" y="1933438"/>
                  </a:cubicBezTo>
                  <a:cubicBezTo>
                    <a:pt x="2577741" y="1930739"/>
                    <a:pt x="2554698" y="1927765"/>
                    <a:pt x="2531577" y="1925418"/>
                  </a:cubicBezTo>
                  <a:cubicBezTo>
                    <a:pt x="2526570" y="1924909"/>
                    <a:pt x="2521445" y="1924909"/>
                    <a:pt x="2516946" y="1922210"/>
                  </a:cubicBezTo>
                  <a:cubicBezTo>
                    <a:pt x="2507400" y="1907931"/>
                    <a:pt x="2509004" y="1891382"/>
                    <a:pt x="2508378" y="1875538"/>
                  </a:cubicBezTo>
                  <a:cubicBezTo>
                    <a:pt x="2506774" y="1832816"/>
                    <a:pt x="2504896" y="1790135"/>
                    <a:pt x="2502705" y="1745457"/>
                  </a:cubicBezTo>
                  <a:cubicBezTo>
                    <a:pt x="2490382" y="1764940"/>
                    <a:pt x="2477941" y="1781410"/>
                    <a:pt x="2466361" y="1798507"/>
                  </a:cubicBezTo>
                  <a:cubicBezTo>
                    <a:pt x="2454625" y="1815799"/>
                    <a:pt x="2447504" y="1816111"/>
                    <a:pt x="2433773" y="1799759"/>
                  </a:cubicBezTo>
                  <a:cubicBezTo>
                    <a:pt x="2420862" y="1784345"/>
                    <a:pt x="2406113" y="1770730"/>
                    <a:pt x="2391912" y="1753243"/>
                  </a:cubicBezTo>
                  <a:cubicBezTo>
                    <a:pt x="2389291" y="1765723"/>
                    <a:pt x="2393164" y="1775503"/>
                    <a:pt x="2393008" y="1785244"/>
                  </a:cubicBezTo>
                  <a:cubicBezTo>
                    <a:pt x="2392342" y="1822097"/>
                    <a:pt x="2396529" y="1858793"/>
                    <a:pt x="2396529" y="1895607"/>
                  </a:cubicBezTo>
                  <a:cubicBezTo>
                    <a:pt x="2396529" y="1903001"/>
                    <a:pt x="2397507" y="1911021"/>
                    <a:pt x="2390386" y="1916498"/>
                  </a:cubicBezTo>
                  <a:cubicBezTo>
                    <a:pt x="2353651" y="1919902"/>
                    <a:pt x="2316955" y="1925144"/>
                    <a:pt x="2279945" y="1920450"/>
                  </a:cubicBezTo>
                  <a:cubicBezTo>
                    <a:pt x="2273960" y="1918024"/>
                    <a:pt x="2274547" y="1912743"/>
                    <a:pt x="2274429" y="1907696"/>
                  </a:cubicBezTo>
                  <a:cubicBezTo>
                    <a:pt x="2272551" y="1829452"/>
                    <a:pt x="2245205" y="1792521"/>
                    <a:pt x="2171695" y="1768852"/>
                  </a:cubicBezTo>
                  <a:cubicBezTo>
                    <a:pt x="2170248" y="1768383"/>
                    <a:pt x="2168918" y="1767679"/>
                    <a:pt x="2167548" y="1766974"/>
                  </a:cubicBezTo>
                  <a:cubicBezTo>
                    <a:pt x="2156516" y="1754416"/>
                    <a:pt x="2156477" y="1746357"/>
                    <a:pt x="2167314" y="1735012"/>
                  </a:cubicBezTo>
                  <a:cubicBezTo>
                    <a:pt x="2176272" y="1732156"/>
                    <a:pt x="2185310" y="1733447"/>
                    <a:pt x="2194347" y="1734660"/>
                  </a:cubicBezTo>
                  <a:cubicBezTo>
                    <a:pt x="2218368" y="1737907"/>
                    <a:pt x="2220089" y="1737125"/>
                    <a:pt x="2229243" y="1714199"/>
                  </a:cubicBezTo>
                  <a:cubicBezTo>
                    <a:pt x="2252247" y="1656572"/>
                    <a:pt x="2267387" y="1596873"/>
                    <a:pt x="2274116" y="1535216"/>
                  </a:cubicBezTo>
                  <a:cubicBezTo>
                    <a:pt x="2284953" y="1435690"/>
                    <a:pt x="2274116" y="1338394"/>
                    <a:pt x="2241567" y="1243680"/>
                  </a:cubicBezTo>
                  <a:cubicBezTo>
                    <a:pt x="2205692" y="1139381"/>
                    <a:pt x="2147753" y="1048658"/>
                    <a:pt x="2067357" y="973466"/>
                  </a:cubicBezTo>
                  <a:cubicBezTo>
                    <a:pt x="1961963" y="874878"/>
                    <a:pt x="1836734" y="816196"/>
                    <a:pt x="1693548" y="796791"/>
                  </a:cubicBezTo>
                  <a:cubicBezTo>
                    <a:pt x="1678603" y="794757"/>
                    <a:pt x="1663502" y="792331"/>
                    <a:pt x="1648284" y="792879"/>
                  </a:cubicBezTo>
                  <a:cubicBezTo>
                    <a:pt x="1592496" y="791627"/>
                    <a:pt x="1538625" y="803324"/>
                    <a:pt x="1485732" y="818973"/>
                  </a:cubicBezTo>
                  <a:cubicBezTo>
                    <a:pt x="1377560" y="851053"/>
                    <a:pt x="1282416" y="906293"/>
                    <a:pt x="1203194" y="986806"/>
                  </a:cubicBezTo>
                  <a:cubicBezTo>
                    <a:pt x="1098230" y="1093452"/>
                    <a:pt x="1033522" y="1220716"/>
                    <a:pt x="1012827" y="1369653"/>
                  </a:cubicBezTo>
                  <a:cubicBezTo>
                    <a:pt x="996239" y="1489131"/>
                    <a:pt x="1012162" y="1604345"/>
                    <a:pt x="1056370" y="1716077"/>
                  </a:cubicBezTo>
                  <a:cubicBezTo>
                    <a:pt x="1064272" y="1736107"/>
                    <a:pt x="1067754" y="1738024"/>
                    <a:pt x="1089545" y="1735521"/>
                  </a:cubicBezTo>
                  <a:cubicBezTo>
                    <a:pt x="1099560" y="1734386"/>
                    <a:pt x="1109497" y="1731765"/>
                    <a:pt x="1119630" y="1734855"/>
                  </a:cubicBezTo>
                  <a:cubicBezTo>
                    <a:pt x="1130349" y="1741467"/>
                    <a:pt x="1128667" y="1750935"/>
                    <a:pt x="1125655" y="1760676"/>
                  </a:cubicBezTo>
                  <a:cubicBezTo>
                    <a:pt x="1121977" y="1766661"/>
                    <a:pt x="1115561" y="1766818"/>
                    <a:pt x="1109732" y="1767757"/>
                  </a:cubicBezTo>
                  <a:cubicBezTo>
                    <a:pt x="1040799" y="1778750"/>
                    <a:pt x="994166" y="1839663"/>
                    <a:pt x="1001325" y="1908478"/>
                  </a:cubicBezTo>
                  <a:cubicBezTo>
                    <a:pt x="1001912" y="1914034"/>
                    <a:pt x="1002342" y="1919745"/>
                    <a:pt x="996200" y="1923031"/>
                  </a:cubicBezTo>
                  <a:cubicBezTo>
                    <a:pt x="988924" y="1926083"/>
                    <a:pt x="981334" y="1925457"/>
                    <a:pt x="973783" y="1924909"/>
                  </a:cubicBezTo>
                  <a:cubicBezTo>
                    <a:pt x="937087" y="1922210"/>
                    <a:pt x="900391" y="1919315"/>
                    <a:pt x="863499" y="1919550"/>
                  </a:cubicBezTo>
                  <a:cubicBezTo>
                    <a:pt x="825746" y="1919824"/>
                    <a:pt x="787994" y="1918533"/>
                    <a:pt x="750202" y="1918924"/>
                  </a:cubicBezTo>
                  <a:cubicBezTo>
                    <a:pt x="662804" y="1919902"/>
                    <a:pt x="575875" y="1926200"/>
                    <a:pt x="489063" y="1935551"/>
                  </a:cubicBezTo>
                  <a:cubicBezTo>
                    <a:pt x="472593" y="1937311"/>
                    <a:pt x="456084" y="1939385"/>
                    <a:pt x="439535" y="1940558"/>
                  </a:cubicBezTo>
                  <a:cubicBezTo>
                    <a:pt x="422165" y="1941223"/>
                    <a:pt x="405538" y="1935981"/>
                    <a:pt x="388442" y="1934299"/>
                  </a:cubicBezTo>
                  <a:cubicBezTo>
                    <a:pt x="371541" y="1932656"/>
                    <a:pt x="370563" y="1933399"/>
                    <a:pt x="370133" y="1950808"/>
                  </a:cubicBezTo>
                  <a:cubicBezTo>
                    <a:pt x="369976" y="1956872"/>
                    <a:pt x="370055" y="1962936"/>
                    <a:pt x="370055" y="1969000"/>
                  </a:cubicBezTo>
                  <a:cubicBezTo>
                    <a:pt x="370055" y="2203653"/>
                    <a:pt x="370094" y="2438345"/>
                    <a:pt x="369898" y="2672998"/>
                  </a:cubicBezTo>
                  <a:cubicBezTo>
                    <a:pt x="369781" y="2683404"/>
                    <a:pt x="372754" y="2694672"/>
                    <a:pt x="363678" y="2703239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73514F4-F7FB-4AE4-BF15-A5D253E58C56}"/>
                </a:ext>
              </a:extLst>
            </p:cNvPr>
            <p:cNvSpPr/>
            <p:nvPr/>
          </p:nvSpPr>
          <p:spPr>
            <a:xfrm>
              <a:off x="9158122" y="1875641"/>
              <a:ext cx="537434" cy="472868"/>
            </a:xfrm>
            <a:custGeom>
              <a:avLst/>
              <a:gdLst>
                <a:gd name="connsiteX0" fmla="*/ 208028 w 418920"/>
                <a:gd name="connsiteY0" fmla="*/ 368223 h 368592"/>
                <a:gd name="connsiteX1" fmla="*/ 141325 w 418920"/>
                <a:gd name="connsiteY1" fmla="*/ 368536 h 368592"/>
                <a:gd name="connsiteX2" fmla="*/ 127906 w 418920"/>
                <a:gd name="connsiteY2" fmla="*/ 353865 h 368592"/>
                <a:gd name="connsiteX3" fmla="*/ 167067 w 418920"/>
                <a:gd name="connsiteY3" fmla="*/ 261029 h 368592"/>
                <a:gd name="connsiteX4" fmla="*/ 206072 w 418920"/>
                <a:gd name="connsiteY4" fmla="*/ 218660 h 368592"/>
                <a:gd name="connsiteX5" fmla="*/ 211823 w 418920"/>
                <a:gd name="connsiteY5" fmla="*/ 165259 h 368592"/>
                <a:gd name="connsiteX6" fmla="*/ 159008 w 418920"/>
                <a:gd name="connsiteY6" fmla="*/ 167488 h 368592"/>
                <a:gd name="connsiteX7" fmla="*/ 147115 w 418920"/>
                <a:gd name="connsiteY7" fmla="*/ 186502 h 368592"/>
                <a:gd name="connsiteX8" fmla="*/ 129784 w 418920"/>
                <a:gd name="connsiteY8" fmla="*/ 195069 h 368592"/>
                <a:gd name="connsiteX9" fmla="*/ 9797 w 418920"/>
                <a:gd name="connsiteY9" fmla="*/ 150588 h 368592"/>
                <a:gd name="connsiteX10" fmla="*/ 2208 w 418920"/>
                <a:gd name="connsiteY10" fmla="*/ 132592 h 368592"/>
                <a:gd name="connsiteX11" fmla="*/ 161277 w 418920"/>
                <a:gd name="connsiteY11" fmla="*/ 4820 h 368592"/>
                <a:gd name="connsiteX12" fmla="*/ 321051 w 418920"/>
                <a:gd name="connsiteY12" fmla="*/ 22816 h 368592"/>
                <a:gd name="connsiteX13" fmla="*/ 418895 w 418920"/>
                <a:gd name="connsiteY13" fmla="*/ 163224 h 368592"/>
                <a:gd name="connsiteX14" fmla="*/ 380086 w 418920"/>
                <a:gd name="connsiteY14" fmla="*/ 247454 h 368592"/>
                <a:gd name="connsiteX15" fmla="*/ 322225 w 418920"/>
                <a:gd name="connsiteY15" fmla="*/ 303124 h 368592"/>
                <a:gd name="connsiteX16" fmla="*/ 288893 w 418920"/>
                <a:gd name="connsiteY16" fmla="*/ 362433 h 368592"/>
                <a:gd name="connsiteX17" fmla="*/ 279269 w 418920"/>
                <a:gd name="connsiteY17" fmla="*/ 368184 h 368592"/>
                <a:gd name="connsiteX18" fmla="*/ 208028 w 418920"/>
                <a:gd name="connsiteY18" fmla="*/ 368223 h 368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18920" h="368592">
                  <a:moveTo>
                    <a:pt x="208028" y="368223"/>
                  </a:moveTo>
                  <a:cubicBezTo>
                    <a:pt x="185768" y="368223"/>
                    <a:pt x="163507" y="367401"/>
                    <a:pt x="141325" y="368536"/>
                  </a:cubicBezTo>
                  <a:cubicBezTo>
                    <a:pt x="129002" y="369162"/>
                    <a:pt x="127202" y="364584"/>
                    <a:pt x="127906" y="353865"/>
                  </a:cubicBezTo>
                  <a:cubicBezTo>
                    <a:pt x="130215" y="318225"/>
                    <a:pt x="144103" y="287671"/>
                    <a:pt x="167067" y="261029"/>
                  </a:cubicBezTo>
                  <a:cubicBezTo>
                    <a:pt x="179586" y="246515"/>
                    <a:pt x="193240" y="232939"/>
                    <a:pt x="206072" y="218660"/>
                  </a:cubicBezTo>
                  <a:cubicBezTo>
                    <a:pt x="221682" y="201290"/>
                    <a:pt x="223951" y="178873"/>
                    <a:pt x="211823" y="165259"/>
                  </a:cubicBezTo>
                  <a:cubicBezTo>
                    <a:pt x="197230" y="148788"/>
                    <a:pt x="175792" y="149688"/>
                    <a:pt x="159008" y="167488"/>
                  </a:cubicBezTo>
                  <a:cubicBezTo>
                    <a:pt x="153766" y="173044"/>
                    <a:pt x="148328" y="179264"/>
                    <a:pt x="147115" y="186502"/>
                  </a:cubicBezTo>
                  <a:cubicBezTo>
                    <a:pt x="145042" y="198825"/>
                    <a:pt x="139682" y="198864"/>
                    <a:pt x="129784" y="195069"/>
                  </a:cubicBezTo>
                  <a:cubicBezTo>
                    <a:pt x="89958" y="179812"/>
                    <a:pt x="50093" y="164633"/>
                    <a:pt x="9797" y="150588"/>
                  </a:cubicBezTo>
                  <a:cubicBezTo>
                    <a:pt x="-1548" y="146637"/>
                    <a:pt x="-1470" y="142137"/>
                    <a:pt x="2208" y="132592"/>
                  </a:cubicBezTo>
                  <a:cubicBezTo>
                    <a:pt x="30415" y="58925"/>
                    <a:pt x="85264" y="17652"/>
                    <a:pt x="161277" y="4820"/>
                  </a:cubicBezTo>
                  <a:cubicBezTo>
                    <a:pt x="215696" y="-4374"/>
                    <a:pt x="270036" y="-1479"/>
                    <a:pt x="321051" y="22816"/>
                  </a:cubicBezTo>
                  <a:cubicBezTo>
                    <a:pt x="380047" y="50944"/>
                    <a:pt x="417330" y="95152"/>
                    <a:pt x="418895" y="163224"/>
                  </a:cubicBezTo>
                  <a:cubicBezTo>
                    <a:pt x="419677" y="197143"/>
                    <a:pt x="402542" y="224059"/>
                    <a:pt x="380086" y="247454"/>
                  </a:cubicBezTo>
                  <a:cubicBezTo>
                    <a:pt x="361542" y="266741"/>
                    <a:pt x="341160" y="284228"/>
                    <a:pt x="322225" y="303124"/>
                  </a:cubicBezTo>
                  <a:cubicBezTo>
                    <a:pt x="305637" y="319633"/>
                    <a:pt x="290966" y="337747"/>
                    <a:pt x="288893" y="362433"/>
                  </a:cubicBezTo>
                  <a:cubicBezTo>
                    <a:pt x="288267" y="370140"/>
                    <a:pt x="283338" y="368145"/>
                    <a:pt x="279269" y="368184"/>
                  </a:cubicBezTo>
                  <a:cubicBezTo>
                    <a:pt x="255561" y="368301"/>
                    <a:pt x="231814" y="368223"/>
                    <a:pt x="208028" y="368223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4F088D63-C3AD-4EAC-81C8-67B55F329F4C}"/>
                </a:ext>
              </a:extLst>
            </p:cNvPr>
            <p:cNvSpPr/>
            <p:nvPr/>
          </p:nvSpPr>
          <p:spPr>
            <a:xfrm>
              <a:off x="9309567" y="2391146"/>
              <a:ext cx="252105" cy="253008"/>
            </a:xfrm>
            <a:custGeom>
              <a:avLst/>
              <a:gdLst>
                <a:gd name="connsiteX0" fmla="*/ 0 w 196511"/>
                <a:gd name="connsiteY0" fmla="*/ 98432 h 197215"/>
                <a:gd name="connsiteX1" fmla="*/ 97648 w 196511"/>
                <a:gd name="connsiteY1" fmla="*/ 1 h 197215"/>
                <a:gd name="connsiteX2" fmla="*/ 196509 w 196511"/>
                <a:gd name="connsiteY2" fmla="*/ 99175 h 197215"/>
                <a:gd name="connsiteX3" fmla="*/ 96905 w 196511"/>
                <a:gd name="connsiteY3" fmla="*/ 197215 h 197215"/>
                <a:gd name="connsiteX4" fmla="*/ 0 w 196511"/>
                <a:gd name="connsiteY4" fmla="*/ 98432 h 1972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6511" h="197215">
                  <a:moveTo>
                    <a:pt x="0" y="98432"/>
                  </a:moveTo>
                  <a:cubicBezTo>
                    <a:pt x="118" y="44092"/>
                    <a:pt x="43621" y="275"/>
                    <a:pt x="97648" y="1"/>
                  </a:cubicBezTo>
                  <a:cubicBezTo>
                    <a:pt x="151832" y="-273"/>
                    <a:pt x="196901" y="44952"/>
                    <a:pt x="196509" y="99175"/>
                  </a:cubicBezTo>
                  <a:cubicBezTo>
                    <a:pt x="196118" y="153985"/>
                    <a:pt x="152028" y="197371"/>
                    <a:pt x="96905" y="197215"/>
                  </a:cubicBezTo>
                  <a:cubicBezTo>
                    <a:pt x="42995" y="197058"/>
                    <a:pt x="-117" y="153124"/>
                    <a:pt x="0" y="98432"/>
                  </a:cubicBezTo>
                  <a:close/>
                </a:path>
              </a:pathLst>
            </a:custGeom>
            <a:solidFill>
              <a:schemeClr val="accent2"/>
            </a:solidFill>
            <a:ln w="39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959D8B3-8688-4CEE-B4C8-977F98CDFFA9}"/>
                </a:ext>
              </a:extLst>
            </p:cNvPr>
            <p:cNvGrpSpPr/>
            <p:nvPr/>
          </p:nvGrpSpPr>
          <p:grpSpPr>
            <a:xfrm>
              <a:off x="7791230" y="3971619"/>
              <a:ext cx="3272111" cy="2378437"/>
              <a:chOff x="7791230" y="3971619"/>
              <a:chExt cx="3272111" cy="2378437"/>
            </a:xfrm>
          </p:grpSpPr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9A8B5A9-8F9F-42CA-A052-58825754151A}"/>
                  </a:ext>
                </a:extLst>
              </p:cNvPr>
              <p:cNvSpPr/>
              <p:nvPr/>
            </p:nvSpPr>
            <p:spPr>
              <a:xfrm>
                <a:off x="9184092" y="4445409"/>
                <a:ext cx="479130" cy="1904647"/>
              </a:xfrm>
              <a:custGeom>
                <a:avLst/>
                <a:gdLst>
                  <a:gd name="connsiteX0" fmla="*/ 373144 w 373473"/>
                  <a:gd name="connsiteY0" fmla="*/ 15844 h 1484637"/>
                  <a:gd name="connsiteX1" fmla="*/ 370328 w 373473"/>
                  <a:gd name="connsiteY1" fmla="*/ 0 h 1484637"/>
                  <a:gd name="connsiteX2" fmla="*/ 312075 w 373473"/>
                  <a:gd name="connsiteY2" fmla="*/ 32941 h 1484637"/>
                  <a:gd name="connsiteX3" fmla="*/ 99291 w 373473"/>
                  <a:gd name="connsiteY3" fmla="*/ 40452 h 1484637"/>
                  <a:gd name="connsiteX4" fmla="*/ 8568 w 373473"/>
                  <a:gd name="connsiteY4" fmla="*/ 117 h 1484637"/>
                  <a:gd name="connsiteX5" fmla="*/ 5986 w 373473"/>
                  <a:gd name="connsiteY5" fmla="*/ 10054 h 1484637"/>
                  <a:gd name="connsiteX6" fmla="*/ 0 w 373473"/>
                  <a:gd name="connsiteY6" fmla="*/ 1399037 h 1484637"/>
                  <a:gd name="connsiteX7" fmla="*/ 5673 w 373473"/>
                  <a:gd name="connsiteY7" fmla="*/ 1417268 h 1484637"/>
                  <a:gd name="connsiteX8" fmla="*/ 27424 w 373473"/>
                  <a:gd name="connsiteY8" fmla="*/ 1454786 h 1484637"/>
                  <a:gd name="connsiteX9" fmla="*/ 52149 w 373473"/>
                  <a:gd name="connsiteY9" fmla="*/ 1465662 h 1484637"/>
                  <a:gd name="connsiteX10" fmla="*/ 134579 w 373473"/>
                  <a:gd name="connsiteY10" fmla="*/ 1481976 h 1484637"/>
                  <a:gd name="connsiteX11" fmla="*/ 325650 w 373473"/>
                  <a:gd name="connsiteY11" fmla="*/ 1466053 h 1484637"/>
                  <a:gd name="connsiteX12" fmla="*/ 373340 w 373473"/>
                  <a:gd name="connsiteY12" fmla="*/ 1402363 h 1484637"/>
                  <a:gd name="connsiteX13" fmla="*/ 373144 w 373473"/>
                  <a:gd name="connsiteY13" fmla="*/ 15844 h 14846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73473" h="1484637">
                    <a:moveTo>
                      <a:pt x="373144" y="15844"/>
                    </a:moveTo>
                    <a:cubicBezTo>
                      <a:pt x="373105" y="10485"/>
                      <a:pt x="374944" y="4616"/>
                      <a:pt x="370328" y="0"/>
                    </a:cubicBezTo>
                    <a:cubicBezTo>
                      <a:pt x="355383" y="18857"/>
                      <a:pt x="333983" y="26877"/>
                      <a:pt x="312075" y="32941"/>
                    </a:cubicBezTo>
                    <a:cubicBezTo>
                      <a:pt x="241851" y="52384"/>
                      <a:pt x="170689" y="53519"/>
                      <a:pt x="99291" y="40452"/>
                    </a:cubicBezTo>
                    <a:cubicBezTo>
                      <a:pt x="65999" y="34349"/>
                      <a:pt x="33019" y="26564"/>
                      <a:pt x="8568" y="117"/>
                    </a:cubicBezTo>
                    <a:cubicBezTo>
                      <a:pt x="5751" y="2934"/>
                      <a:pt x="5986" y="6533"/>
                      <a:pt x="5986" y="10054"/>
                    </a:cubicBezTo>
                    <a:cubicBezTo>
                      <a:pt x="6142" y="43386"/>
                      <a:pt x="6885" y="1394186"/>
                      <a:pt x="0" y="1399037"/>
                    </a:cubicBezTo>
                    <a:cubicBezTo>
                      <a:pt x="9467" y="1402676"/>
                      <a:pt x="6377" y="1411087"/>
                      <a:pt x="5673" y="1417268"/>
                    </a:cubicBezTo>
                    <a:cubicBezTo>
                      <a:pt x="3521" y="1435616"/>
                      <a:pt x="12206" y="1447040"/>
                      <a:pt x="27424" y="1454786"/>
                    </a:cubicBezTo>
                    <a:cubicBezTo>
                      <a:pt x="35444" y="1458854"/>
                      <a:pt x="43660" y="1462728"/>
                      <a:pt x="52149" y="1465662"/>
                    </a:cubicBezTo>
                    <a:cubicBezTo>
                      <a:pt x="78870" y="1474816"/>
                      <a:pt x="106451" y="1479707"/>
                      <a:pt x="134579" y="1481976"/>
                    </a:cubicBezTo>
                    <a:cubicBezTo>
                      <a:pt x="199169" y="1487140"/>
                      <a:pt x="263251" y="1486240"/>
                      <a:pt x="325650" y="1466053"/>
                    </a:cubicBezTo>
                    <a:cubicBezTo>
                      <a:pt x="367746" y="1452439"/>
                      <a:pt x="372988" y="1445201"/>
                      <a:pt x="373340" y="1402363"/>
                    </a:cubicBezTo>
                    <a:cubicBezTo>
                      <a:pt x="373301" y="1338516"/>
                      <a:pt x="373379" y="45186"/>
                      <a:pt x="373144" y="1584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2579C6BA-ADED-46AB-BB73-FC93C5CE6A78}"/>
                  </a:ext>
                </a:extLst>
              </p:cNvPr>
              <p:cNvSpPr/>
              <p:nvPr/>
            </p:nvSpPr>
            <p:spPr>
              <a:xfrm>
                <a:off x="9653340" y="4220991"/>
                <a:ext cx="1410001" cy="2017090"/>
              </a:xfrm>
              <a:custGeom>
                <a:avLst/>
                <a:gdLst>
                  <a:gd name="connsiteX0" fmla="*/ 922083 w 1099070"/>
                  <a:gd name="connsiteY0" fmla="*/ 24858 h 1572284"/>
                  <a:gd name="connsiteX1" fmla="*/ 1080722 w 1099070"/>
                  <a:gd name="connsiteY1" fmla="*/ 1424 h 1572284"/>
                  <a:gd name="connsiteX2" fmla="*/ 1098562 w 1099070"/>
                  <a:gd name="connsiteY2" fmla="*/ 16721 h 1572284"/>
                  <a:gd name="connsiteX3" fmla="*/ 1098601 w 1099070"/>
                  <a:gd name="connsiteY3" fmla="*/ 828500 h 1572284"/>
                  <a:gd name="connsiteX4" fmla="*/ 1099071 w 1099070"/>
                  <a:gd name="connsiteY4" fmla="*/ 846691 h 1572284"/>
                  <a:gd name="connsiteX5" fmla="*/ 1098601 w 1099070"/>
                  <a:gd name="connsiteY5" fmla="*/ 864844 h 1572284"/>
                  <a:gd name="connsiteX6" fmla="*/ 1098758 w 1099070"/>
                  <a:gd name="connsiteY6" fmla="*/ 1391033 h 1572284"/>
                  <a:gd name="connsiteX7" fmla="*/ 1084439 w 1099070"/>
                  <a:gd name="connsiteY7" fmla="*/ 1409029 h 1572284"/>
                  <a:gd name="connsiteX8" fmla="*/ 752842 w 1099070"/>
                  <a:gd name="connsiteY8" fmla="*/ 1459222 h 1572284"/>
                  <a:gd name="connsiteX9" fmla="*/ 379267 w 1099070"/>
                  <a:gd name="connsiteY9" fmla="*/ 1514893 h 1572284"/>
                  <a:gd name="connsiteX10" fmla="*/ 17781 w 1099070"/>
                  <a:gd name="connsiteY10" fmla="*/ 1569468 h 1572284"/>
                  <a:gd name="connsiteX11" fmla="*/ 6005 w 1099070"/>
                  <a:gd name="connsiteY11" fmla="*/ 1572285 h 1572284"/>
                  <a:gd name="connsiteX12" fmla="*/ 215 w 1099070"/>
                  <a:gd name="connsiteY12" fmla="*/ 1546581 h 1572284"/>
                  <a:gd name="connsiteX13" fmla="*/ 763 w 1099070"/>
                  <a:gd name="connsiteY13" fmla="*/ 1381761 h 1572284"/>
                  <a:gd name="connsiteX14" fmla="*/ 802 w 1099070"/>
                  <a:gd name="connsiteY14" fmla="*/ 1317718 h 1572284"/>
                  <a:gd name="connsiteX15" fmla="*/ 1389 w 1099070"/>
                  <a:gd name="connsiteY15" fmla="*/ 1272024 h 1572284"/>
                  <a:gd name="connsiteX16" fmla="*/ 1467 w 1099070"/>
                  <a:gd name="connsiteY16" fmla="*/ 1202818 h 1572284"/>
                  <a:gd name="connsiteX17" fmla="*/ 98 w 1099070"/>
                  <a:gd name="connsiteY17" fmla="*/ 1174063 h 1572284"/>
                  <a:gd name="connsiteX18" fmla="*/ 20 w 1099070"/>
                  <a:gd name="connsiteY18" fmla="*/ 481293 h 1572284"/>
                  <a:gd name="connsiteX19" fmla="*/ 1389 w 1099070"/>
                  <a:gd name="connsiteY19" fmla="*/ 454103 h 1572284"/>
                  <a:gd name="connsiteX20" fmla="*/ 1858 w 1099070"/>
                  <a:gd name="connsiteY20" fmla="*/ 385131 h 1572284"/>
                  <a:gd name="connsiteX21" fmla="*/ 1350 w 1099070"/>
                  <a:gd name="connsiteY21" fmla="*/ 343114 h 1572284"/>
                  <a:gd name="connsiteX22" fmla="*/ 1702 w 1099070"/>
                  <a:gd name="connsiteY22" fmla="*/ 272304 h 1572284"/>
                  <a:gd name="connsiteX23" fmla="*/ 763 w 1099070"/>
                  <a:gd name="connsiteY23" fmla="*/ 170626 h 1572284"/>
                  <a:gd name="connsiteX24" fmla="*/ 24197 w 1099070"/>
                  <a:gd name="connsiteY24" fmla="*/ 155447 h 1572284"/>
                  <a:gd name="connsiteX25" fmla="*/ 262488 w 1099070"/>
                  <a:gd name="connsiteY25" fmla="*/ 119494 h 1572284"/>
                  <a:gd name="connsiteX26" fmla="*/ 827487 w 1099070"/>
                  <a:gd name="connsiteY26" fmla="*/ 34169 h 1572284"/>
                  <a:gd name="connsiteX27" fmla="*/ 922083 w 1099070"/>
                  <a:gd name="connsiteY27" fmla="*/ 24858 h 15722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099070" h="1572284">
                    <a:moveTo>
                      <a:pt x="922083" y="24858"/>
                    </a:moveTo>
                    <a:cubicBezTo>
                      <a:pt x="974976" y="17073"/>
                      <a:pt x="1027869" y="9522"/>
                      <a:pt x="1080722" y="1424"/>
                    </a:cubicBezTo>
                    <a:cubicBezTo>
                      <a:pt x="1098640" y="-1314"/>
                      <a:pt x="1098562" y="-1901"/>
                      <a:pt x="1098562" y="16721"/>
                    </a:cubicBezTo>
                    <a:cubicBezTo>
                      <a:pt x="1098562" y="287327"/>
                      <a:pt x="1098562" y="557894"/>
                      <a:pt x="1098601" y="828500"/>
                    </a:cubicBezTo>
                    <a:cubicBezTo>
                      <a:pt x="1098601" y="834563"/>
                      <a:pt x="1098914" y="840627"/>
                      <a:pt x="1099071" y="846691"/>
                    </a:cubicBezTo>
                    <a:cubicBezTo>
                      <a:pt x="1098914" y="852755"/>
                      <a:pt x="1098601" y="858819"/>
                      <a:pt x="1098601" y="864844"/>
                    </a:cubicBezTo>
                    <a:cubicBezTo>
                      <a:pt x="1098562" y="1040266"/>
                      <a:pt x="1098523" y="1215649"/>
                      <a:pt x="1098758" y="1391033"/>
                    </a:cubicBezTo>
                    <a:cubicBezTo>
                      <a:pt x="1098758" y="1401791"/>
                      <a:pt x="1098210" y="1407034"/>
                      <a:pt x="1084439" y="1409029"/>
                    </a:cubicBezTo>
                    <a:cubicBezTo>
                      <a:pt x="973802" y="1424991"/>
                      <a:pt x="863400" y="1442556"/>
                      <a:pt x="752842" y="1459222"/>
                    </a:cubicBezTo>
                    <a:cubicBezTo>
                      <a:pt x="628356" y="1478001"/>
                      <a:pt x="503792" y="1496232"/>
                      <a:pt x="379267" y="1514893"/>
                    </a:cubicBezTo>
                    <a:cubicBezTo>
                      <a:pt x="258733" y="1532928"/>
                      <a:pt x="138276" y="1551237"/>
                      <a:pt x="17781" y="1569468"/>
                    </a:cubicBezTo>
                    <a:cubicBezTo>
                      <a:pt x="13791" y="1570055"/>
                      <a:pt x="9917" y="1571346"/>
                      <a:pt x="6005" y="1572285"/>
                    </a:cubicBezTo>
                    <a:cubicBezTo>
                      <a:pt x="-1545" y="1565008"/>
                      <a:pt x="215" y="1555462"/>
                      <a:pt x="215" y="1546581"/>
                    </a:cubicBezTo>
                    <a:cubicBezTo>
                      <a:pt x="255" y="1491654"/>
                      <a:pt x="-567" y="1436688"/>
                      <a:pt x="763" y="1381761"/>
                    </a:cubicBezTo>
                    <a:cubicBezTo>
                      <a:pt x="-1232" y="1360400"/>
                      <a:pt x="1937" y="1339079"/>
                      <a:pt x="802" y="1317718"/>
                    </a:cubicBezTo>
                    <a:cubicBezTo>
                      <a:pt x="-332" y="1302461"/>
                      <a:pt x="568" y="1287243"/>
                      <a:pt x="1389" y="1272024"/>
                    </a:cubicBezTo>
                    <a:cubicBezTo>
                      <a:pt x="3071" y="1248942"/>
                      <a:pt x="6514" y="1225900"/>
                      <a:pt x="1467" y="1202818"/>
                    </a:cubicBezTo>
                    <a:cubicBezTo>
                      <a:pt x="-254" y="1193311"/>
                      <a:pt x="98" y="1183687"/>
                      <a:pt x="98" y="1174063"/>
                    </a:cubicBezTo>
                    <a:cubicBezTo>
                      <a:pt x="59" y="943127"/>
                      <a:pt x="98" y="712190"/>
                      <a:pt x="20" y="481293"/>
                    </a:cubicBezTo>
                    <a:cubicBezTo>
                      <a:pt x="20" y="472177"/>
                      <a:pt x="959" y="463140"/>
                      <a:pt x="1389" y="454103"/>
                    </a:cubicBezTo>
                    <a:cubicBezTo>
                      <a:pt x="2915" y="431139"/>
                      <a:pt x="6201" y="408174"/>
                      <a:pt x="1858" y="385131"/>
                    </a:cubicBezTo>
                    <a:cubicBezTo>
                      <a:pt x="-684" y="371165"/>
                      <a:pt x="841" y="357120"/>
                      <a:pt x="1350" y="343114"/>
                    </a:cubicBezTo>
                    <a:cubicBezTo>
                      <a:pt x="3580" y="319524"/>
                      <a:pt x="5849" y="295933"/>
                      <a:pt x="1702" y="272304"/>
                    </a:cubicBezTo>
                    <a:cubicBezTo>
                      <a:pt x="-997" y="238424"/>
                      <a:pt x="646" y="204506"/>
                      <a:pt x="763" y="170626"/>
                    </a:cubicBezTo>
                    <a:cubicBezTo>
                      <a:pt x="3580" y="157872"/>
                      <a:pt x="14221" y="156933"/>
                      <a:pt x="24197" y="155447"/>
                    </a:cubicBezTo>
                    <a:cubicBezTo>
                      <a:pt x="103654" y="143593"/>
                      <a:pt x="183071" y="131426"/>
                      <a:pt x="262488" y="119494"/>
                    </a:cubicBezTo>
                    <a:cubicBezTo>
                      <a:pt x="450821" y="91131"/>
                      <a:pt x="639154" y="62689"/>
                      <a:pt x="827487" y="34169"/>
                    </a:cubicBezTo>
                    <a:cubicBezTo>
                      <a:pt x="858901" y="29396"/>
                      <a:pt x="890199" y="24310"/>
                      <a:pt x="922083" y="24858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DB0A6A3-0626-4088-BDD7-27D8DDCA905B}"/>
                  </a:ext>
                </a:extLst>
              </p:cNvPr>
              <p:cNvSpPr/>
              <p:nvPr/>
            </p:nvSpPr>
            <p:spPr>
              <a:xfrm>
                <a:off x="7791230" y="4221216"/>
                <a:ext cx="1406213" cy="2012598"/>
              </a:xfrm>
              <a:custGeom>
                <a:avLst/>
                <a:gdLst>
                  <a:gd name="connsiteX0" fmla="*/ 0 w 1096117"/>
                  <a:gd name="connsiteY0" fmla="*/ 776800 h 1568783"/>
                  <a:gd name="connsiteX1" fmla="*/ 469 w 1096117"/>
                  <a:gd name="connsiteY1" fmla="*/ 758608 h 1568783"/>
                  <a:gd name="connsiteX2" fmla="*/ 509 w 1096117"/>
                  <a:gd name="connsiteY2" fmla="*/ 18148 h 1568783"/>
                  <a:gd name="connsiteX3" fmla="*/ 19757 w 1096117"/>
                  <a:gd name="connsiteY3" fmla="*/ 1600 h 1568783"/>
                  <a:gd name="connsiteX4" fmla="*/ 76718 w 1096117"/>
                  <a:gd name="connsiteY4" fmla="*/ 9464 h 1568783"/>
                  <a:gd name="connsiteX5" fmla="*/ 397948 w 1096117"/>
                  <a:gd name="connsiteY5" fmla="*/ 53476 h 1568783"/>
                  <a:gd name="connsiteX6" fmla="*/ 1071431 w 1096117"/>
                  <a:gd name="connsiteY6" fmla="*/ 155114 h 1568783"/>
                  <a:gd name="connsiteX7" fmla="*/ 1095804 w 1096117"/>
                  <a:gd name="connsiteY7" fmla="*/ 170450 h 1568783"/>
                  <a:gd name="connsiteX8" fmla="*/ 1095491 w 1096117"/>
                  <a:gd name="connsiteY8" fmla="*/ 278857 h 1568783"/>
                  <a:gd name="connsiteX9" fmla="*/ 1095491 w 1096117"/>
                  <a:gd name="connsiteY9" fmla="*/ 333588 h 1568783"/>
                  <a:gd name="connsiteX10" fmla="*/ 1095491 w 1096117"/>
                  <a:gd name="connsiteY10" fmla="*/ 394305 h 1568783"/>
                  <a:gd name="connsiteX11" fmla="*/ 1095373 w 1096117"/>
                  <a:gd name="connsiteY11" fmla="*/ 449819 h 1568783"/>
                  <a:gd name="connsiteX12" fmla="*/ 1096117 w 1096117"/>
                  <a:gd name="connsiteY12" fmla="*/ 477009 h 1568783"/>
                  <a:gd name="connsiteX13" fmla="*/ 1095999 w 1096117"/>
                  <a:gd name="connsiteY13" fmla="*/ 1201937 h 1568783"/>
                  <a:gd name="connsiteX14" fmla="*/ 1095686 w 1096117"/>
                  <a:gd name="connsiteY14" fmla="*/ 1212539 h 1568783"/>
                  <a:gd name="connsiteX15" fmla="*/ 1095530 w 1096117"/>
                  <a:gd name="connsiteY15" fmla="*/ 1267623 h 1568783"/>
                  <a:gd name="connsiteX16" fmla="*/ 1092869 w 1096117"/>
                  <a:gd name="connsiteY16" fmla="*/ 1323998 h 1568783"/>
                  <a:gd name="connsiteX17" fmla="*/ 1094787 w 1096117"/>
                  <a:gd name="connsiteY17" fmla="*/ 1384871 h 1568783"/>
                  <a:gd name="connsiteX18" fmla="*/ 1095686 w 1096117"/>
                  <a:gd name="connsiteY18" fmla="*/ 1546953 h 1568783"/>
                  <a:gd name="connsiteX19" fmla="*/ 1084224 w 1096117"/>
                  <a:gd name="connsiteY19" fmla="*/ 1568783 h 1568783"/>
                  <a:gd name="connsiteX20" fmla="*/ 966154 w 1096117"/>
                  <a:gd name="connsiteY20" fmla="*/ 1552117 h 1568783"/>
                  <a:gd name="connsiteX21" fmla="*/ 752509 w 1096117"/>
                  <a:gd name="connsiteY21" fmla="*/ 1520154 h 1568783"/>
                  <a:gd name="connsiteX22" fmla="*/ 564333 w 1096117"/>
                  <a:gd name="connsiteY22" fmla="*/ 1491596 h 1568783"/>
                  <a:gd name="connsiteX23" fmla="*/ 373184 w 1096117"/>
                  <a:gd name="connsiteY23" fmla="*/ 1462606 h 1568783"/>
                  <a:gd name="connsiteX24" fmla="*/ 159617 w 1096117"/>
                  <a:gd name="connsiteY24" fmla="*/ 1430174 h 1568783"/>
                  <a:gd name="connsiteX25" fmla="*/ 13145 w 1096117"/>
                  <a:gd name="connsiteY25" fmla="*/ 1408540 h 1568783"/>
                  <a:gd name="connsiteX26" fmla="*/ 352 w 1096117"/>
                  <a:gd name="connsiteY26" fmla="*/ 1393869 h 1568783"/>
                  <a:gd name="connsiteX27" fmla="*/ 509 w 1096117"/>
                  <a:gd name="connsiteY27" fmla="*/ 1122442 h 1568783"/>
                  <a:gd name="connsiteX28" fmla="*/ 0 w 1096117"/>
                  <a:gd name="connsiteY28" fmla="*/ 776800 h 1568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096117" h="1568783">
                    <a:moveTo>
                      <a:pt x="0" y="776800"/>
                    </a:moveTo>
                    <a:cubicBezTo>
                      <a:pt x="156" y="770736"/>
                      <a:pt x="469" y="764672"/>
                      <a:pt x="469" y="758608"/>
                    </a:cubicBezTo>
                    <a:cubicBezTo>
                      <a:pt x="509" y="511788"/>
                      <a:pt x="509" y="264968"/>
                      <a:pt x="509" y="18148"/>
                    </a:cubicBezTo>
                    <a:cubicBezTo>
                      <a:pt x="509" y="-1921"/>
                      <a:pt x="469" y="-1530"/>
                      <a:pt x="19757" y="1600"/>
                    </a:cubicBezTo>
                    <a:cubicBezTo>
                      <a:pt x="38692" y="4651"/>
                      <a:pt x="57744" y="6881"/>
                      <a:pt x="76718" y="9464"/>
                    </a:cubicBezTo>
                    <a:cubicBezTo>
                      <a:pt x="185007" y="15253"/>
                      <a:pt x="291028" y="37827"/>
                      <a:pt x="397948" y="53476"/>
                    </a:cubicBezTo>
                    <a:cubicBezTo>
                      <a:pt x="622585" y="86416"/>
                      <a:pt x="847067" y="120413"/>
                      <a:pt x="1071431" y="155114"/>
                    </a:cubicBezTo>
                    <a:cubicBezTo>
                      <a:pt x="1081407" y="156679"/>
                      <a:pt x="1093769" y="155662"/>
                      <a:pt x="1095804" y="170450"/>
                    </a:cubicBezTo>
                    <a:cubicBezTo>
                      <a:pt x="1095295" y="206599"/>
                      <a:pt x="1096312" y="242708"/>
                      <a:pt x="1095491" y="278857"/>
                    </a:cubicBezTo>
                    <a:cubicBezTo>
                      <a:pt x="1094434" y="297087"/>
                      <a:pt x="1096938" y="315318"/>
                      <a:pt x="1095491" y="333588"/>
                    </a:cubicBezTo>
                    <a:cubicBezTo>
                      <a:pt x="1094669" y="353814"/>
                      <a:pt x="1096899" y="374079"/>
                      <a:pt x="1095491" y="394305"/>
                    </a:cubicBezTo>
                    <a:cubicBezTo>
                      <a:pt x="1094904" y="412810"/>
                      <a:pt x="1096938" y="431315"/>
                      <a:pt x="1095373" y="449819"/>
                    </a:cubicBezTo>
                    <a:cubicBezTo>
                      <a:pt x="1093535" y="458935"/>
                      <a:pt x="1096156" y="467933"/>
                      <a:pt x="1096117" y="477009"/>
                    </a:cubicBezTo>
                    <a:cubicBezTo>
                      <a:pt x="1095999" y="718665"/>
                      <a:pt x="1095999" y="960281"/>
                      <a:pt x="1095999" y="1201937"/>
                    </a:cubicBezTo>
                    <a:cubicBezTo>
                      <a:pt x="1095999" y="1205458"/>
                      <a:pt x="1096117" y="1209018"/>
                      <a:pt x="1095686" y="1212539"/>
                    </a:cubicBezTo>
                    <a:cubicBezTo>
                      <a:pt x="1094630" y="1230887"/>
                      <a:pt x="1096743" y="1249275"/>
                      <a:pt x="1095530" y="1267623"/>
                    </a:cubicBezTo>
                    <a:cubicBezTo>
                      <a:pt x="1093574" y="1286362"/>
                      <a:pt x="1098503" y="1305415"/>
                      <a:pt x="1092869" y="1323998"/>
                    </a:cubicBezTo>
                    <a:cubicBezTo>
                      <a:pt x="1090835" y="1344380"/>
                      <a:pt x="1093378" y="1364606"/>
                      <a:pt x="1094787" y="1384871"/>
                    </a:cubicBezTo>
                    <a:cubicBezTo>
                      <a:pt x="1097095" y="1438899"/>
                      <a:pt x="1095530" y="1492926"/>
                      <a:pt x="1095686" y="1546953"/>
                    </a:cubicBezTo>
                    <a:cubicBezTo>
                      <a:pt x="1095725" y="1555834"/>
                      <a:pt x="1096312" y="1565888"/>
                      <a:pt x="1084224" y="1568783"/>
                    </a:cubicBezTo>
                    <a:cubicBezTo>
                      <a:pt x="1044515" y="1565692"/>
                      <a:pt x="1005471" y="1557829"/>
                      <a:pt x="966154" y="1552117"/>
                    </a:cubicBezTo>
                    <a:cubicBezTo>
                      <a:pt x="894913" y="1541789"/>
                      <a:pt x="823711" y="1530913"/>
                      <a:pt x="752509" y="1520154"/>
                    </a:cubicBezTo>
                    <a:cubicBezTo>
                      <a:pt x="689797" y="1510687"/>
                      <a:pt x="627045" y="1501141"/>
                      <a:pt x="564333" y="1491596"/>
                    </a:cubicBezTo>
                    <a:cubicBezTo>
                      <a:pt x="500604" y="1481933"/>
                      <a:pt x="436874" y="1472269"/>
                      <a:pt x="373184" y="1462606"/>
                    </a:cubicBezTo>
                    <a:cubicBezTo>
                      <a:pt x="301982" y="1451809"/>
                      <a:pt x="230819" y="1440972"/>
                      <a:pt x="159617" y="1430174"/>
                    </a:cubicBezTo>
                    <a:cubicBezTo>
                      <a:pt x="110832" y="1422780"/>
                      <a:pt x="62086" y="1414878"/>
                      <a:pt x="13145" y="1408540"/>
                    </a:cubicBezTo>
                    <a:cubicBezTo>
                      <a:pt x="2191" y="1407132"/>
                      <a:pt x="313" y="1403650"/>
                      <a:pt x="352" y="1393869"/>
                    </a:cubicBezTo>
                    <a:cubicBezTo>
                      <a:pt x="665" y="1303380"/>
                      <a:pt x="587" y="1212931"/>
                      <a:pt x="509" y="1122442"/>
                    </a:cubicBezTo>
                    <a:cubicBezTo>
                      <a:pt x="391" y="1007228"/>
                      <a:pt x="156" y="892014"/>
                      <a:pt x="0" y="77680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58876065-A257-474A-A0CE-1C1180E0B81E}"/>
                  </a:ext>
                </a:extLst>
              </p:cNvPr>
              <p:cNvSpPr/>
              <p:nvPr/>
            </p:nvSpPr>
            <p:spPr>
              <a:xfrm>
                <a:off x="7889552" y="4202734"/>
                <a:ext cx="2946732" cy="305490"/>
              </a:xfrm>
              <a:custGeom>
                <a:avLst/>
                <a:gdLst>
                  <a:gd name="connsiteX0" fmla="*/ 670784 w 2296923"/>
                  <a:gd name="connsiteY0" fmla="*/ 18316 h 238124"/>
                  <a:gd name="connsiteX1" fmla="*/ 1033326 w 2296923"/>
                  <a:gd name="connsiteY1" fmla="*/ 107240 h 238124"/>
                  <a:gd name="connsiteX2" fmla="*/ 1136177 w 2296923"/>
                  <a:gd name="connsiteY2" fmla="*/ 143819 h 238124"/>
                  <a:gd name="connsiteX3" fmla="*/ 1227957 w 2296923"/>
                  <a:gd name="connsiteY3" fmla="*/ 157120 h 238124"/>
                  <a:gd name="connsiteX4" fmla="*/ 1436047 w 2296923"/>
                  <a:gd name="connsiteY4" fmla="*/ 82554 h 238124"/>
                  <a:gd name="connsiteX5" fmla="*/ 1606696 w 2296923"/>
                  <a:gd name="connsiteY5" fmla="*/ 38307 h 238124"/>
                  <a:gd name="connsiteX6" fmla="*/ 1769404 w 2296923"/>
                  <a:gd name="connsiteY6" fmla="*/ 7831 h 238124"/>
                  <a:gd name="connsiteX7" fmla="*/ 1931329 w 2296923"/>
                  <a:gd name="connsiteY7" fmla="*/ 7 h 238124"/>
                  <a:gd name="connsiteX8" fmla="*/ 2084766 w 2296923"/>
                  <a:gd name="connsiteY8" fmla="*/ 8183 h 238124"/>
                  <a:gd name="connsiteX9" fmla="*/ 2264218 w 2296923"/>
                  <a:gd name="connsiteY9" fmla="*/ 33926 h 238124"/>
                  <a:gd name="connsiteX10" fmla="*/ 2296923 w 2296923"/>
                  <a:gd name="connsiteY10" fmla="*/ 39090 h 238124"/>
                  <a:gd name="connsiteX11" fmla="*/ 2165670 w 2296923"/>
                  <a:gd name="connsiteY11" fmla="*/ 59472 h 238124"/>
                  <a:gd name="connsiteX12" fmla="*/ 1891895 w 2296923"/>
                  <a:gd name="connsiteY12" fmla="*/ 100707 h 238124"/>
                  <a:gd name="connsiteX13" fmla="*/ 1598676 w 2296923"/>
                  <a:gd name="connsiteY13" fmla="*/ 144836 h 238124"/>
                  <a:gd name="connsiteX14" fmla="*/ 1390704 w 2296923"/>
                  <a:gd name="connsiteY14" fmla="*/ 176133 h 238124"/>
                  <a:gd name="connsiteX15" fmla="*/ 1377794 w 2296923"/>
                  <a:gd name="connsiteY15" fmla="*/ 184153 h 238124"/>
                  <a:gd name="connsiteX16" fmla="*/ 1360659 w 2296923"/>
                  <a:gd name="connsiteY16" fmla="*/ 205084 h 238124"/>
                  <a:gd name="connsiteX17" fmla="*/ 1268683 w 2296923"/>
                  <a:gd name="connsiteY17" fmla="*/ 233095 h 238124"/>
                  <a:gd name="connsiteX18" fmla="*/ 1094278 w 2296923"/>
                  <a:gd name="connsiteY18" fmla="*/ 227461 h 238124"/>
                  <a:gd name="connsiteX19" fmla="*/ 1029649 w 2296923"/>
                  <a:gd name="connsiteY19" fmla="*/ 202775 h 238124"/>
                  <a:gd name="connsiteX20" fmla="*/ 1015995 w 2296923"/>
                  <a:gd name="connsiteY20" fmla="*/ 184271 h 238124"/>
                  <a:gd name="connsiteX21" fmla="*/ 1002381 w 2296923"/>
                  <a:gd name="connsiteY21" fmla="*/ 175586 h 238124"/>
                  <a:gd name="connsiteX22" fmla="*/ 490510 w 2296923"/>
                  <a:gd name="connsiteY22" fmla="*/ 98711 h 238124"/>
                  <a:gd name="connsiteX23" fmla="*/ 38652 w 2296923"/>
                  <a:gd name="connsiteY23" fmla="*/ 29935 h 238124"/>
                  <a:gd name="connsiteX24" fmla="*/ 0 w 2296923"/>
                  <a:gd name="connsiteY24" fmla="*/ 23910 h 238124"/>
                  <a:gd name="connsiteX25" fmla="*/ 142521 w 2296923"/>
                  <a:gd name="connsiteY25" fmla="*/ 8614 h 238124"/>
                  <a:gd name="connsiteX26" fmla="*/ 316300 w 2296923"/>
                  <a:gd name="connsiteY26" fmla="*/ 1141 h 238124"/>
                  <a:gd name="connsiteX27" fmla="*/ 517309 w 2296923"/>
                  <a:gd name="connsiteY27" fmla="*/ 5562 h 238124"/>
                  <a:gd name="connsiteX28" fmla="*/ 670784 w 2296923"/>
                  <a:gd name="connsiteY28" fmla="*/ 18316 h 238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96923" h="238124">
                    <a:moveTo>
                      <a:pt x="670784" y="18316"/>
                    </a:moveTo>
                    <a:cubicBezTo>
                      <a:pt x="794409" y="34278"/>
                      <a:pt x="916039" y="64010"/>
                      <a:pt x="1033326" y="107240"/>
                    </a:cubicBezTo>
                    <a:cubicBezTo>
                      <a:pt x="1067479" y="119837"/>
                      <a:pt x="1102376" y="130322"/>
                      <a:pt x="1136177" y="143819"/>
                    </a:cubicBezTo>
                    <a:cubicBezTo>
                      <a:pt x="1166262" y="155829"/>
                      <a:pt x="1195995" y="176016"/>
                      <a:pt x="1227957" y="157120"/>
                    </a:cubicBezTo>
                    <a:cubicBezTo>
                      <a:pt x="1289613" y="120659"/>
                      <a:pt x="1368014" y="103876"/>
                      <a:pt x="1436047" y="82554"/>
                    </a:cubicBezTo>
                    <a:cubicBezTo>
                      <a:pt x="1492147" y="64988"/>
                      <a:pt x="1549109" y="50083"/>
                      <a:pt x="1606696" y="38307"/>
                    </a:cubicBezTo>
                    <a:cubicBezTo>
                      <a:pt x="1660724" y="27275"/>
                      <a:pt x="1714555" y="14169"/>
                      <a:pt x="1769404" y="7831"/>
                    </a:cubicBezTo>
                    <a:cubicBezTo>
                      <a:pt x="1822805" y="1650"/>
                      <a:pt x="1877576" y="2237"/>
                      <a:pt x="1931329" y="7"/>
                    </a:cubicBezTo>
                    <a:cubicBezTo>
                      <a:pt x="1937432" y="-267"/>
                      <a:pt x="2080971" y="7870"/>
                      <a:pt x="2084766" y="8183"/>
                    </a:cubicBezTo>
                    <a:cubicBezTo>
                      <a:pt x="2144583" y="13426"/>
                      <a:pt x="2205808" y="19333"/>
                      <a:pt x="2264218" y="33926"/>
                    </a:cubicBezTo>
                    <a:cubicBezTo>
                      <a:pt x="2275054" y="36077"/>
                      <a:pt x="2286008" y="37407"/>
                      <a:pt x="2296923" y="39090"/>
                    </a:cubicBezTo>
                    <a:cubicBezTo>
                      <a:pt x="2253185" y="45897"/>
                      <a:pt x="2209447" y="52860"/>
                      <a:pt x="2165670" y="59472"/>
                    </a:cubicBezTo>
                    <a:cubicBezTo>
                      <a:pt x="2074437" y="73282"/>
                      <a:pt x="1983166" y="86936"/>
                      <a:pt x="1891895" y="100707"/>
                    </a:cubicBezTo>
                    <a:cubicBezTo>
                      <a:pt x="1794168" y="115416"/>
                      <a:pt x="1696403" y="130165"/>
                      <a:pt x="1598676" y="144836"/>
                    </a:cubicBezTo>
                    <a:cubicBezTo>
                      <a:pt x="1529352" y="155243"/>
                      <a:pt x="1460028" y="165531"/>
                      <a:pt x="1390704" y="176133"/>
                    </a:cubicBezTo>
                    <a:cubicBezTo>
                      <a:pt x="1385697" y="176916"/>
                      <a:pt x="1378929" y="176486"/>
                      <a:pt x="1377794" y="184153"/>
                    </a:cubicBezTo>
                    <a:cubicBezTo>
                      <a:pt x="1378185" y="196086"/>
                      <a:pt x="1368679" y="200350"/>
                      <a:pt x="1360659" y="205084"/>
                    </a:cubicBezTo>
                    <a:cubicBezTo>
                      <a:pt x="1332295" y="221789"/>
                      <a:pt x="1300763" y="228792"/>
                      <a:pt x="1268683" y="233095"/>
                    </a:cubicBezTo>
                    <a:cubicBezTo>
                      <a:pt x="1210313" y="240958"/>
                      <a:pt x="1152022" y="239980"/>
                      <a:pt x="1094278" y="227461"/>
                    </a:cubicBezTo>
                    <a:cubicBezTo>
                      <a:pt x="1071548" y="222532"/>
                      <a:pt x="1049366" y="215725"/>
                      <a:pt x="1029649" y="202775"/>
                    </a:cubicBezTo>
                    <a:cubicBezTo>
                      <a:pt x="1022920" y="198355"/>
                      <a:pt x="1015917" y="193817"/>
                      <a:pt x="1015995" y="184271"/>
                    </a:cubicBezTo>
                    <a:cubicBezTo>
                      <a:pt x="1015369" y="175312"/>
                      <a:pt x="1007779" y="176368"/>
                      <a:pt x="1002381" y="175586"/>
                    </a:cubicBezTo>
                    <a:cubicBezTo>
                      <a:pt x="831770" y="149844"/>
                      <a:pt x="661121" y="124453"/>
                      <a:pt x="490510" y="98711"/>
                    </a:cubicBezTo>
                    <a:cubicBezTo>
                      <a:pt x="339852" y="75982"/>
                      <a:pt x="189272" y="52860"/>
                      <a:pt x="38652" y="29935"/>
                    </a:cubicBezTo>
                    <a:cubicBezTo>
                      <a:pt x="25742" y="27979"/>
                      <a:pt x="12871" y="25905"/>
                      <a:pt x="0" y="23910"/>
                    </a:cubicBezTo>
                    <a:cubicBezTo>
                      <a:pt x="47494" y="18707"/>
                      <a:pt x="94910" y="12291"/>
                      <a:pt x="142521" y="8614"/>
                    </a:cubicBezTo>
                    <a:cubicBezTo>
                      <a:pt x="200304" y="4154"/>
                      <a:pt x="258283" y="2354"/>
                      <a:pt x="316300" y="1141"/>
                    </a:cubicBezTo>
                    <a:cubicBezTo>
                      <a:pt x="383433" y="-228"/>
                      <a:pt x="450332" y="3098"/>
                      <a:pt x="517309" y="5562"/>
                    </a:cubicBezTo>
                    <a:cubicBezTo>
                      <a:pt x="568715" y="7479"/>
                      <a:pt x="619925" y="11704"/>
                      <a:pt x="670784" y="18316"/>
                    </a:cubicBezTo>
                    <a:close/>
                  </a:path>
                </a:pathLst>
              </a:custGeom>
              <a:solidFill>
                <a:srgbClr val="FFEF96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540226E-FFE3-4277-AAF8-D4A63838EBCE}"/>
                  </a:ext>
                </a:extLst>
              </p:cNvPr>
              <p:cNvSpPr/>
              <p:nvPr/>
            </p:nvSpPr>
            <p:spPr>
              <a:xfrm>
                <a:off x="10389348" y="3971619"/>
                <a:ext cx="165283" cy="303525"/>
              </a:xfrm>
              <a:custGeom>
                <a:avLst/>
                <a:gdLst>
                  <a:gd name="connsiteX0" fmla="*/ 127653 w 128835"/>
                  <a:gd name="connsiteY0" fmla="*/ 188176 h 236592"/>
                  <a:gd name="connsiteX1" fmla="*/ 125266 w 128835"/>
                  <a:gd name="connsiteY1" fmla="*/ 220139 h 236592"/>
                  <a:gd name="connsiteX2" fmla="*/ 93304 w 128835"/>
                  <a:gd name="connsiteY2" fmla="*/ 226085 h 236592"/>
                  <a:gd name="connsiteX3" fmla="*/ 13808 w 128835"/>
                  <a:gd name="connsiteY3" fmla="*/ 236413 h 236592"/>
                  <a:gd name="connsiteX4" fmla="*/ 5475 w 128835"/>
                  <a:gd name="connsiteY4" fmla="*/ 227768 h 236592"/>
                  <a:gd name="connsiteX5" fmla="*/ 2580 w 128835"/>
                  <a:gd name="connsiteY5" fmla="*/ 182425 h 236592"/>
                  <a:gd name="connsiteX6" fmla="*/ 116 w 128835"/>
                  <a:gd name="connsiteY6" fmla="*/ 96122 h 236592"/>
                  <a:gd name="connsiteX7" fmla="*/ 76 w 128835"/>
                  <a:gd name="connsiteY7" fmla="*/ 11502 h 236592"/>
                  <a:gd name="connsiteX8" fmla="*/ 62476 w 128835"/>
                  <a:gd name="connsiteY8" fmla="*/ 79652 h 236592"/>
                  <a:gd name="connsiteX9" fmla="*/ 117677 w 128835"/>
                  <a:gd name="connsiteY9" fmla="*/ 0 h 236592"/>
                  <a:gd name="connsiteX10" fmla="*/ 127653 w 128835"/>
                  <a:gd name="connsiteY10" fmla="*/ 188176 h 2365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28835" h="236592">
                    <a:moveTo>
                      <a:pt x="127653" y="188176"/>
                    </a:moveTo>
                    <a:cubicBezTo>
                      <a:pt x="125736" y="199091"/>
                      <a:pt x="132817" y="213527"/>
                      <a:pt x="125266" y="220139"/>
                    </a:cubicBezTo>
                    <a:cubicBezTo>
                      <a:pt x="118224" y="226281"/>
                      <a:pt x="104258" y="224599"/>
                      <a:pt x="93304" y="226085"/>
                    </a:cubicBezTo>
                    <a:cubicBezTo>
                      <a:pt x="66818" y="229606"/>
                      <a:pt x="40294" y="232736"/>
                      <a:pt x="13808" y="236413"/>
                    </a:cubicBezTo>
                    <a:cubicBezTo>
                      <a:pt x="6062" y="237509"/>
                      <a:pt x="5788" y="233440"/>
                      <a:pt x="5475" y="227768"/>
                    </a:cubicBezTo>
                    <a:cubicBezTo>
                      <a:pt x="4732" y="212628"/>
                      <a:pt x="3558" y="197526"/>
                      <a:pt x="2580" y="182425"/>
                    </a:cubicBezTo>
                    <a:cubicBezTo>
                      <a:pt x="4262" y="153593"/>
                      <a:pt x="350" y="124916"/>
                      <a:pt x="116" y="96122"/>
                    </a:cubicBezTo>
                    <a:cubicBezTo>
                      <a:pt x="-119" y="67955"/>
                      <a:pt x="76" y="39826"/>
                      <a:pt x="76" y="11502"/>
                    </a:cubicBezTo>
                    <a:cubicBezTo>
                      <a:pt x="19872" y="33097"/>
                      <a:pt x="40763" y="55905"/>
                      <a:pt x="62476" y="79652"/>
                    </a:cubicBezTo>
                    <a:cubicBezTo>
                      <a:pt x="80511" y="53636"/>
                      <a:pt x="98155" y="28168"/>
                      <a:pt x="117677" y="0"/>
                    </a:cubicBezTo>
                    <a:cubicBezTo>
                      <a:pt x="121080" y="64747"/>
                      <a:pt x="124367" y="126442"/>
                      <a:pt x="127653" y="1881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5772A0E4-72DA-4D88-ACE5-BBABFCB54A2B}"/>
                  </a:ext>
                </a:extLst>
              </p:cNvPr>
              <p:cNvSpPr/>
              <p:nvPr/>
            </p:nvSpPr>
            <p:spPr>
              <a:xfrm>
                <a:off x="9932823" y="4603340"/>
                <a:ext cx="790945" cy="467540"/>
              </a:xfrm>
              <a:custGeom>
                <a:avLst/>
                <a:gdLst>
                  <a:gd name="connsiteX0" fmla="*/ 776381 w 790945"/>
                  <a:gd name="connsiteY0" fmla="*/ 266923 h 467540"/>
                  <a:gd name="connsiteX1" fmla="*/ 790836 w 790945"/>
                  <a:gd name="connsiteY1" fmla="*/ 278918 h 467540"/>
                  <a:gd name="connsiteX2" fmla="*/ 790686 w 790945"/>
                  <a:gd name="connsiteY2" fmla="*/ 308129 h 467540"/>
                  <a:gd name="connsiteX3" fmla="*/ 747473 w 790945"/>
                  <a:gd name="connsiteY3" fmla="*/ 357365 h 467540"/>
                  <a:gd name="connsiteX4" fmla="*/ 471881 w 790945"/>
                  <a:gd name="connsiteY4" fmla="*/ 399173 h 467540"/>
                  <a:gd name="connsiteX5" fmla="*/ 199903 w 790945"/>
                  <a:gd name="connsiteY5" fmla="*/ 439325 h 467540"/>
                  <a:gd name="connsiteX6" fmla="*/ 18117 w 790945"/>
                  <a:gd name="connsiteY6" fmla="*/ 467030 h 467540"/>
                  <a:gd name="connsiteX7" fmla="*/ 4716 w 790945"/>
                  <a:gd name="connsiteY7" fmla="*/ 455838 h 467540"/>
                  <a:gd name="connsiteX8" fmla="*/ 4816 w 790945"/>
                  <a:gd name="connsiteY8" fmla="*/ 395509 h 467540"/>
                  <a:gd name="connsiteX9" fmla="*/ 18267 w 790945"/>
                  <a:gd name="connsiteY9" fmla="*/ 380453 h 467540"/>
                  <a:gd name="connsiteX10" fmla="*/ 251849 w 790945"/>
                  <a:gd name="connsiteY10" fmla="*/ 345520 h 467540"/>
                  <a:gd name="connsiteX11" fmla="*/ 441265 w 790945"/>
                  <a:gd name="connsiteY11" fmla="*/ 316460 h 467540"/>
                  <a:gd name="connsiteX12" fmla="*/ 663354 w 790945"/>
                  <a:gd name="connsiteY12" fmla="*/ 283335 h 467540"/>
                  <a:gd name="connsiteX13" fmla="*/ 776381 w 790945"/>
                  <a:gd name="connsiteY13" fmla="*/ 266923 h 467540"/>
                  <a:gd name="connsiteX14" fmla="*/ 769655 w 790945"/>
                  <a:gd name="connsiteY14" fmla="*/ 128251 h 467540"/>
                  <a:gd name="connsiteX15" fmla="*/ 783858 w 790945"/>
                  <a:gd name="connsiteY15" fmla="*/ 140598 h 467540"/>
                  <a:gd name="connsiteX16" fmla="*/ 783708 w 790945"/>
                  <a:gd name="connsiteY16" fmla="*/ 171765 h 467540"/>
                  <a:gd name="connsiteX17" fmla="*/ 741198 w 790945"/>
                  <a:gd name="connsiteY17" fmla="*/ 220198 h 467540"/>
                  <a:gd name="connsiteX18" fmla="*/ 379682 w 790945"/>
                  <a:gd name="connsiteY18" fmla="*/ 275207 h 467540"/>
                  <a:gd name="connsiteX19" fmla="*/ 19922 w 790945"/>
                  <a:gd name="connsiteY19" fmla="*/ 329461 h 467540"/>
                  <a:gd name="connsiteX20" fmla="*/ 549 w 790945"/>
                  <a:gd name="connsiteY20" fmla="*/ 312547 h 467540"/>
                  <a:gd name="connsiteX21" fmla="*/ 449 w 790945"/>
                  <a:gd name="connsiteY21" fmla="*/ 269835 h 467540"/>
                  <a:gd name="connsiteX22" fmla="*/ 23436 w 790945"/>
                  <a:gd name="connsiteY22" fmla="*/ 241178 h 467540"/>
                  <a:gd name="connsiteX23" fmla="*/ 268562 w 790945"/>
                  <a:gd name="connsiteY23" fmla="*/ 205242 h 467540"/>
                  <a:gd name="connsiteX24" fmla="*/ 509472 w 790945"/>
                  <a:gd name="connsiteY24" fmla="*/ 167850 h 467540"/>
                  <a:gd name="connsiteX25" fmla="*/ 769655 w 790945"/>
                  <a:gd name="connsiteY25" fmla="*/ 128251 h 467540"/>
                  <a:gd name="connsiteX26" fmla="*/ 763031 w 790945"/>
                  <a:gd name="connsiteY26" fmla="*/ 970 h 467540"/>
                  <a:gd name="connsiteX27" fmla="*/ 783809 w 790945"/>
                  <a:gd name="connsiteY27" fmla="*/ 17081 h 467540"/>
                  <a:gd name="connsiteX28" fmla="*/ 783709 w 790945"/>
                  <a:gd name="connsiteY28" fmla="*/ 42326 h 467540"/>
                  <a:gd name="connsiteX29" fmla="*/ 743407 w 790945"/>
                  <a:gd name="connsiteY29" fmla="*/ 89655 h 467540"/>
                  <a:gd name="connsiteX30" fmla="*/ 471830 w 790945"/>
                  <a:gd name="connsiteY30" fmla="*/ 131513 h 467540"/>
                  <a:gd name="connsiteX31" fmla="*/ 200205 w 790945"/>
                  <a:gd name="connsiteY31" fmla="*/ 173171 h 467540"/>
                  <a:gd name="connsiteX32" fmla="*/ 14553 w 790945"/>
                  <a:gd name="connsiteY32" fmla="*/ 201126 h 467540"/>
                  <a:gd name="connsiteX33" fmla="*/ 650 w 790945"/>
                  <a:gd name="connsiteY33" fmla="*/ 188478 h 467540"/>
                  <a:gd name="connsiteX34" fmla="*/ 450 w 790945"/>
                  <a:gd name="connsiteY34" fmla="*/ 132115 h 467540"/>
                  <a:gd name="connsiteX35" fmla="*/ 16661 w 790945"/>
                  <a:gd name="connsiteY35" fmla="*/ 112993 h 467540"/>
                  <a:gd name="connsiteX36" fmla="*/ 179375 w 790945"/>
                  <a:gd name="connsiteY36" fmla="*/ 88852 h 467540"/>
                  <a:gd name="connsiteX37" fmla="*/ 374563 w 790945"/>
                  <a:gd name="connsiteY37" fmla="*/ 59591 h 467540"/>
                  <a:gd name="connsiteX38" fmla="*/ 596601 w 790945"/>
                  <a:gd name="connsiteY38" fmla="*/ 26417 h 467540"/>
                  <a:gd name="connsiteX39" fmla="*/ 763031 w 790945"/>
                  <a:gd name="connsiteY39" fmla="*/ 970 h 4675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790945" h="467540">
                    <a:moveTo>
                      <a:pt x="776381" y="266923"/>
                    </a:moveTo>
                    <a:cubicBezTo>
                      <a:pt x="788126" y="264965"/>
                      <a:pt x="791639" y="267525"/>
                      <a:pt x="790836" y="278918"/>
                    </a:cubicBezTo>
                    <a:cubicBezTo>
                      <a:pt x="790183" y="288656"/>
                      <a:pt x="790686" y="298443"/>
                      <a:pt x="790686" y="308129"/>
                    </a:cubicBezTo>
                    <a:cubicBezTo>
                      <a:pt x="790686" y="351995"/>
                      <a:pt x="790535" y="351091"/>
                      <a:pt x="747473" y="357365"/>
                    </a:cubicBezTo>
                    <a:cubicBezTo>
                      <a:pt x="655524" y="370765"/>
                      <a:pt x="563729" y="385421"/>
                      <a:pt x="471881" y="399173"/>
                    </a:cubicBezTo>
                    <a:cubicBezTo>
                      <a:pt x="381239" y="412774"/>
                      <a:pt x="290546" y="425874"/>
                      <a:pt x="199903" y="439325"/>
                    </a:cubicBezTo>
                    <a:cubicBezTo>
                      <a:pt x="139274" y="448309"/>
                      <a:pt x="78594" y="457192"/>
                      <a:pt x="18117" y="467030"/>
                    </a:cubicBezTo>
                    <a:cubicBezTo>
                      <a:pt x="6925" y="468836"/>
                      <a:pt x="4466" y="466026"/>
                      <a:pt x="4716" y="455838"/>
                    </a:cubicBezTo>
                    <a:cubicBezTo>
                      <a:pt x="5167" y="435761"/>
                      <a:pt x="5017" y="415635"/>
                      <a:pt x="4816" y="395509"/>
                    </a:cubicBezTo>
                    <a:cubicBezTo>
                      <a:pt x="4716" y="386123"/>
                      <a:pt x="8480" y="381907"/>
                      <a:pt x="18267" y="380453"/>
                    </a:cubicBezTo>
                    <a:cubicBezTo>
                      <a:pt x="96161" y="369109"/>
                      <a:pt x="174005" y="357315"/>
                      <a:pt x="251849" y="345520"/>
                    </a:cubicBezTo>
                    <a:cubicBezTo>
                      <a:pt x="314989" y="335935"/>
                      <a:pt x="378127" y="325997"/>
                      <a:pt x="441265" y="316460"/>
                    </a:cubicBezTo>
                    <a:cubicBezTo>
                      <a:pt x="515295" y="305268"/>
                      <a:pt x="589325" y="294276"/>
                      <a:pt x="663354" y="283335"/>
                    </a:cubicBezTo>
                    <a:cubicBezTo>
                      <a:pt x="700997" y="277764"/>
                      <a:pt x="738840" y="273197"/>
                      <a:pt x="776381" y="266923"/>
                    </a:cubicBezTo>
                    <a:close/>
                    <a:moveTo>
                      <a:pt x="769655" y="128251"/>
                    </a:moveTo>
                    <a:cubicBezTo>
                      <a:pt x="779443" y="126745"/>
                      <a:pt x="784361" y="130007"/>
                      <a:pt x="783858" y="140598"/>
                    </a:cubicBezTo>
                    <a:cubicBezTo>
                      <a:pt x="783307" y="150987"/>
                      <a:pt x="783708" y="161376"/>
                      <a:pt x="783708" y="171765"/>
                    </a:cubicBezTo>
                    <a:cubicBezTo>
                      <a:pt x="783357" y="224915"/>
                      <a:pt x="789882" y="212167"/>
                      <a:pt x="741198" y="220198"/>
                    </a:cubicBezTo>
                    <a:cubicBezTo>
                      <a:pt x="620944" y="239973"/>
                      <a:pt x="500186" y="257088"/>
                      <a:pt x="379682" y="275207"/>
                    </a:cubicBezTo>
                    <a:cubicBezTo>
                      <a:pt x="259779" y="293274"/>
                      <a:pt x="139825" y="311192"/>
                      <a:pt x="19922" y="329461"/>
                    </a:cubicBezTo>
                    <a:cubicBezTo>
                      <a:pt x="5769" y="331619"/>
                      <a:pt x="-656" y="328056"/>
                      <a:pt x="549" y="312547"/>
                    </a:cubicBezTo>
                    <a:cubicBezTo>
                      <a:pt x="1654" y="298394"/>
                      <a:pt x="2205" y="283838"/>
                      <a:pt x="449" y="269835"/>
                    </a:cubicBezTo>
                    <a:cubicBezTo>
                      <a:pt x="-1960" y="251115"/>
                      <a:pt x="5268" y="243687"/>
                      <a:pt x="23436" y="241178"/>
                    </a:cubicBezTo>
                    <a:cubicBezTo>
                      <a:pt x="105196" y="229734"/>
                      <a:pt x="186904" y="217589"/>
                      <a:pt x="268562" y="205242"/>
                    </a:cubicBezTo>
                    <a:cubicBezTo>
                      <a:pt x="348915" y="193095"/>
                      <a:pt x="429169" y="180197"/>
                      <a:pt x="509472" y="167850"/>
                    </a:cubicBezTo>
                    <a:cubicBezTo>
                      <a:pt x="596200" y="154551"/>
                      <a:pt x="682927" y="141501"/>
                      <a:pt x="769655" y="128251"/>
                    </a:cubicBezTo>
                    <a:close/>
                    <a:moveTo>
                      <a:pt x="763031" y="970"/>
                    </a:moveTo>
                    <a:cubicBezTo>
                      <a:pt x="778389" y="-1640"/>
                      <a:pt x="785365" y="167"/>
                      <a:pt x="783809" y="17081"/>
                    </a:cubicBezTo>
                    <a:cubicBezTo>
                      <a:pt x="783056" y="25412"/>
                      <a:pt x="783709" y="33895"/>
                      <a:pt x="783709" y="42326"/>
                    </a:cubicBezTo>
                    <a:cubicBezTo>
                      <a:pt x="783709" y="82227"/>
                      <a:pt x="783859" y="83181"/>
                      <a:pt x="743407" y="89655"/>
                    </a:cubicBezTo>
                    <a:cubicBezTo>
                      <a:pt x="652965" y="104159"/>
                      <a:pt x="562372" y="117661"/>
                      <a:pt x="471830" y="131513"/>
                    </a:cubicBezTo>
                    <a:cubicBezTo>
                      <a:pt x="381288" y="145416"/>
                      <a:pt x="290747" y="159368"/>
                      <a:pt x="200205" y="173171"/>
                    </a:cubicBezTo>
                    <a:cubicBezTo>
                      <a:pt x="138320" y="182606"/>
                      <a:pt x="76436" y="191741"/>
                      <a:pt x="14553" y="201126"/>
                    </a:cubicBezTo>
                    <a:cubicBezTo>
                      <a:pt x="4364" y="202683"/>
                      <a:pt x="400" y="198717"/>
                      <a:pt x="650" y="188478"/>
                    </a:cubicBezTo>
                    <a:cubicBezTo>
                      <a:pt x="1052" y="169708"/>
                      <a:pt x="1655" y="150837"/>
                      <a:pt x="450" y="132115"/>
                    </a:cubicBezTo>
                    <a:cubicBezTo>
                      <a:pt x="-403" y="119217"/>
                      <a:pt x="5920" y="114600"/>
                      <a:pt x="16661" y="112993"/>
                    </a:cubicBezTo>
                    <a:cubicBezTo>
                      <a:pt x="70866" y="104862"/>
                      <a:pt x="125120" y="96933"/>
                      <a:pt x="179375" y="88852"/>
                    </a:cubicBezTo>
                    <a:cubicBezTo>
                      <a:pt x="244421" y="79166"/>
                      <a:pt x="309467" y="69328"/>
                      <a:pt x="374563" y="59591"/>
                    </a:cubicBezTo>
                    <a:cubicBezTo>
                      <a:pt x="448543" y="48499"/>
                      <a:pt x="522573" y="37509"/>
                      <a:pt x="596601" y="26417"/>
                    </a:cubicBezTo>
                    <a:cubicBezTo>
                      <a:pt x="652111" y="18085"/>
                      <a:pt x="707722" y="10356"/>
                      <a:pt x="763031" y="970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A39B2F4-01E4-4581-A829-3FB6C0CF6E59}"/>
                  </a:ext>
                </a:extLst>
              </p:cNvPr>
              <p:cNvSpPr/>
              <p:nvPr/>
            </p:nvSpPr>
            <p:spPr>
              <a:xfrm>
                <a:off x="9190015" y="4572288"/>
                <a:ext cx="475750" cy="149906"/>
              </a:xfrm>
              <a:custGeom>
                <a:avLst/>
                <a:gdLst>
                  <a:gd name="connsiteX0" fmla="*/ 235 w 370838"/>
                  <a:gd name="connsiteY0" fmla="*/ 6142 h 116849"/>
                  <a:gd name="connsiteX1" fmla="*/ 85364 w 370838"/>
                  <a:gd name="connsiteY1" fmla="*/ 46007 h 116849"/>
                  <a:gd name="connsiteX2" fmla="*/ 322716 w 370838"/>
                  <a:gd name="connsiteY2" fmla="*/ 35757 h 116849"/>
                  <a:gd name="connsiteX3" fmla="*/ 352488 w 370838"/>
                  <a:gd name="connsiteY3" fmla="*/ 21439 h 116849"/>
                  <a:gd name="connsiteX4" fmla="*/ 367276 w 370838"/>
                  <a:gd name="connsiteY4" fmla="*/ 0 h 116849"/>
                  <a:gd name="connsiteX5" fmla="*/ 366533 w 370838"/>
                  <a:gd name="connsiteY5" fmla="*/ 67877 h 116849"/>
                  <a:gd name="connsiteX6" fmla="*/ 346972 w 370838"/>
                  <a:gd name="connsiteY6" fmla="*/ 87516 h 116849"/>
                  <a:gd name="connsiteX7" fmla="*/ 256835 w 370838"/>
                  <a:gd name="connsiteY7" fmla="*/ 111850 h 116849"/>
                  <a:gd name="connsiteX8" fmla="*/ 60169 w 370838"/>
                  <a:gd name="connsiteY8" fmla="*/ 101600 h 116849"/>
                  <a:gd name="connsiteX9" fmla="*/ 23395 w 370838"/>
                  <a:gd name="connsiteY9" fmla="*/ 87868 h 116849"/>
                  <a:gd name="connsiteX10" fmla="*/ 0 w 370838"/>
                  <a:gd name="connsiteY10" fmla="*/ 59974 h 116849"/>
                  <a:gd name="connsiteX11" fmla="*/ 235 w 370838"/>
                  <a:gd name="connsiteY11" fmla="*/ 6142 h 1168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0838" h="116849">
                    <a:moveTo>
                      <a:pt x="235" y="6142"/>
                    </a:moveTo>
                    <a:cubicBezTo>
                      <a:pt x="22065" y="33410"/>
                      <a:pt x="53793" y="40452"/>
                      <a:pt x="85364" y="46007"/>
                    </a:cubicBezTo>
                    <a:cubicBezTo>
                      <a:pt x="165094" y="60013"/>
                      <a:pt x="244512" y="60013"/>
                      <a:pt x="322716" y="35757"/>
                    </a:cubicBezTo>
                    <a:cubicBezTo>
                      <a:pt x="333318" y="32471"/>
                      <a:pt x="343412" y="27894"/>
                      <a:pt x="352488" y="21439"/>
                    </a:cubicBezTo>
                    <a:cubicBezTo>
                      <a:pt x="359882" y="16157"/>
                      <a:pt x="367159" y="10446"/>
                      <a:pt x="367276" y="0"/>
                    </a:cubicBezTo>
                    <a:cubicBezTo>
                      <a:pt x="372049" y="22691"/>
                      <a:pt x="372245" y="45303"/>
                      <a:pt x="366533" y="67877"/>
                    </a:cubicBezTo>
                    <a:cubicBezTo>
                      <a:pt x="364146" y="78518"/>
                      <a:pt x="355540" y="83134"/>
                      <a:pt x="346972" y="87516"/>
                    </a:cubicBezTo>
                    <a:cubicBezTo>
                      <a:pt x="318687" y="102030"/>
                      <a:pt x="287937" y="107663"/>
                      <a:pt x="256835" y="111850"/>
                    </a:cubicBezTo>
                    <a:cubicBezTo>
                      <a:pt x="190641" y="120769"/>
                      <a:pt x="125033" y="117992"/>
                      <a:pt x="60169" y="101600"/>
                    </a:cubicBezTo>
                    <a:cubicBezTo>
                      <a:pt x="47416" y="98392"/>
                      <a:pt x="35053" y="94088"/>
                      <a:pt x="23395" y="87868"/>
                    </a:cubicBezTo>
                    <a:cubicBezTo>
                      <a:pt x="11815" y="81726"/>
                      <a:pt x="2739" y="73510"/>
                      <a:pt x="0" y="59974"/>
                    </a:cubicBezTo>
                    <a:cubicBezTo>
                      <a:pt x="117" y="41978"/>
                      <a:pt x="196" y="24060"/>
                      <a:pt x="235" y="614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6B660D3-29AE-4C68-B6AD-5CE0A0ADC868}"/>
                  </a:ext>
                </a:extLst>
              </p:cNvPr>
              <p:cNvSpPr/>
              <p:nvPr/>
            </p:nvSpPr>
            <p:spPr>
              <a:xfrm>
                <a:off x="9189814" y="5767353"/>
                <a:ext cx="474902" cy="150004"/>
              </a:xfrm>
              <a:custGeom>
                <a:avLst/>
                <a:gdLst>
                  <a:gd name="connsiteX0" fmla="*/ 0 w 370177"/>
                  <a:gd name="connsiteY0" fmla="*/ 7277 h 116925"/>
                  <a:gd name="connsiteX1" fmla="*/ 43386 w 370177"/>
                  <a:gd name="connsiteY1" fmla="*/ 35679 h 116925"/>
                  <a:gd name="connsiteX2" fmla="*/ 322090 w 370177"/>
                  <a:gd name="connsiteY2" fmla="*/ 35679 h 116925"/>
                  <a:gd name="connsiteX3" fmla="*/ 367433 w 370177"/>
                  <a:gd name="connsiteY3" fmla="*/ 0 h 116925"/>
                  <a:gd name="connsiteX4" fmla="*/ 367002 w 370177"/>
                  <a:gd name="connsiteY4" fmla="*/ 65842 h 116925"/>
                  <a:gd name="connsiteX5" fmla="*/ 338600 w 370177"/>
                  <a:gd name="connsiteY5" fmla="*/ 91389 h 116925"/>
                  <a:gd name="connsiteX6" fmla="*/ 248972 w 370177"/>
                  <a:gd name="connsiteY6" fmla="*/ 113062 h 116925"/>
                  <a:gd name="connsiteX7" fmla="*/ 99330 w 370177"/>
                  <a:gd name="connsiteY7" fmla="*/ 110558 h 116925"/>
                  <a:gd name="connsiteX8" fmla="*/ 29185 w 370177"/>
                  <a:gd name="connsiteY8" fmla="*/ 91584 h 116925"/>
                  <a:gd name="connsiteX9" fmla="*/ 78 w 370177"/>
                  <a:gd name="connsiteY9" fmla="*/ 63338 h 116925"/>
                  <a:gd name="connsiteX10" fmla="*/ 0 w 370177"/>
                  <a:gd name="connsiteY10" fmla="*/ 7277 h 11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70177" h="116925">
                    <a:moveTo>
                      <a:pt x="0" y="7277"/>
                    </a:moveTo>
                    <a:cubicBezTo>
                      <a:pt x="10876" y="22221"/>
                      <a:pt x="26329" y="30671"/>
                      <a:pt x="43386" y="35679"/>
                    </a:cubicBezTo>
                    <a:cubicBezTo>
                      <a:pt x="136222" y="62869"/>
                      <a:pt x="229332" y="62986"/>
                      <a:pt x="322090" y="35679"/>
                    </a:cubicBezTo>
                    <a:cubicBezTo>
                      <a:pt x="341182" y="30046"/>
                      <a:pt x="360743" y="22573"/>
                      <a:pt x="367433" y="0"/>
                    </a:cubicBezTo>
                    <a:cubicBezTo>
                      <a:pt x="371423" y="21986"/>
                      <a:pt x="370875" y="43895"/>
                      <a:pt x="367002" y="65842"/>
                    </a:cubicBezTo>
                    <a:cubicBezTo>
                      <a:pt x="362269" y="79613"/>
                      <a:pt x="350806" y="85951"/>
                      <a:pt x="338600" y="91389"/>
                    </a:cubicBezTo>
                    <a:cubicBezTo>
                      <a:pt x="310080" y="104103"/>
                      <a:pt x="279682" y="109502"/>
                      <a:pt x="248972" y="113062"/>
                    </a:cubicBezTo>
                    <a:cubicBezTo>
                      <a:pt x="199013" y="118852"/>
                      <a:pt x="149094" y="118226"/>
                      <a:pt x="99330" y="110558"/>
                    </a:cubicBezTo>
                    <a:cubicBezTo>
                      <a:pt x="75231" y="106842"/>
                      <a:pt x="51758" y="100895"/>
                      <a:pt x="29185" y="91584"/>
                    </a:cubicBezTo>
                    <a:cubicBezTo>
                      <a:pt x="15805" y="86068"/>
                      <a:pt x="3677" y="79026"/>
                      <a:pt x="78" y="63338"/>
                    </a:cubicBezTo>
                    <a:cubicBezTo>
                      <a:pt x="39" y="44638"/>
                      <a:pt x="39" y="25977"/>
                      <a:pt x="0" y="7277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D9766A66-CCAB-4541-B009-4E0941F6EDDA}"/>
                  </a:ext>
                </a:extLst>
              </p:cNvPr>
              <p:cNvSpPr/>
              <p:nvPr/>
            </p:nvSpPr>
            <p:spPr>
              <a:xfrm>
                <a:off x="9186651" y="5911045"/>
                <a:ext cx="474241" cy="144001"/>
              </a:xfrm>
              <a:custGeom>
                <a:avLst/>
                <a:gdLst>
                  <a:gd name="connsiteX0" fmla="*/ 369663 w 369662"/>
                  <a:gd name="connsiteY0" fmla="*/ 63612 h 112246"/>
                  <a:gd name="connsiteX1" fmla="*/ 304329 w 369662"/>
                  <a:gd name="connsiteY1" fmla="*/ 97961 h 112246"/>
                  <a:gd name="connsiteX2" fmla="*/ 51836 w 369662"/>
                  <a:gd name="connsiteY2" fmla="*/ 94049 h 112246"/>
                  <a:gd name="connsiteX3" fmla="*/ 2856 w 369662"/>
                  <a:gd name="connsiteY3" fmla="*/ 65881 h 112246"/>
                  <a:gd name="connsiteX4" fmla="*/ 0 w 369662"/>
                  <a:gd name="connsiteY4" fmla="*/ 7003 h 112246"/>
                  <a:gd name="connsiteX5" fmla="*/ 6964 w 369662"/>
                  <a:gd name="connsiteY5" fmla="*/ 7864 h 112246"/>
                  <a:gd name="connsiteX6" fmla="*/ 106020 w 369662"/>
                  <a:gd name="connsiteY6" fmla="*/ 44755 h 112246"/>
                  <a:gd name="connsiteX7" fmla="*/ 293962 w 369662"/>
                  <a:gd name="connsiteY7" fmla="*/ 39044 h 112246"/>
                  <a:gd name="connsiteX8" fmla="*/ 349006 w 369662"/>
                  <a:gd name="connsiteY8" fmla="*/ 18622 h 112246"/>
                  <a:gd name="connsiteX9" fmla="*/ 369467 w 369662"/>
                  <a:gd name="connsiteY9" fmla="*/ 0 h 112246"/>
                  <a:gd name="connsiteX10" fmla="*/ 369663 w 369662"/>
                  <a:gd name="connsiteY10" fmla="*/ 63612 h 1122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69662" h="112246">
                    <a:moveTo>
                      <a:pt x="369663" y="63612"/>
                    </a:moveTo>
                    <a:cubicBezTo>
                      <a:pt x="353153" y="85051"/>
                      <a:pt x="328859" y="92289"/>
                      <a:pt x="304329" y="97961"/>
                    </a:cubicBezTo>
                    <a:cubicBezTo>
                      <a:pt x="219904" y="117522"/>
                      <a:pt x="135636" y="117718"/>
                      <a:pt x="51836" y="94049"/>
                    </a:cubicBezTo>
                    <a:cubicBezTo>
                      <a:pt x="33215" y="88807"/>
                      <a:pt x="16040" y="80708"/>
                      <a:pt x="2856" y="65881"/>
                    </a:cubicBezTo>
                    <a:cubicBezTo>
                      <a:pt x="-1800" y="46438"/>
                      <a:pt x="2113" y="26603"/>
                      <a:pt x="0" y="7003"/>
                    </a:cubicBezTo>
                    <a:cubicBezTo>
                      <a:pt x="2543" y="5438"/>
                      <a:pt x="5125" y="6181"/>
                      <a:pt x="6964" y="7864"/>
                    </a:cubicBezTo>
                    <a:cubicBezTo>
                      <a:pt x="34858" y="33919"/>
                      <a:pt x="70732" y="40061"/>
                      <a:pt x="106020" y="44755"/>
                    </a:cubicBezTo>
                    <a:cubicBezTo>
                      <a:pt x="168772" y="53088"/>
                      <a:pt x="231719" y="53323"/>
                      <a:pt x="293962" y="39044"/>
                    </a:cubicBezTo>
                    <a:cubicBezTo>
                      <a:pt x="313132" y="34662"/>
                      <a:pt x="331871" y="29068"/>
                      <a:pt x="349006" y="18622"/>
                    </a:cubicBezTo>
                    <a:cubicBezTo>
                      <a:pt x="357222" y="13615"/>
                      <a:pt x="358865" y="1956"/>
                      <a:pt x="369467" y="0"/>
                    </a:cubicBezTo>
                    <a:cubicBezTo>
                      <a:pt x="369545" y="21243"/>
                      <a:pt x="369584" y="42447"/>
                      <a:pt x="369663" y="63612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E033F7BB-296C-462E-B0B8-5E55AD1589FA}"/>
                  </a:ext>
                </a:extLst>
              </p:cNvPr>
              <p:cNvSpPr/>
              <p:nvPr/>
            </p:nvSpPr>
            <p:spPr>
              <a:xfrm>
                <a:off x="9189564" y="4715830"/>
                <a:ext cx="475580" cy="143720"/>
              </a:xfrm>
              <a:custGeom>
                <a:avLst/>
                <a:gdLst>
                  <a:gd name="connsiteX0" fmla="*/ 367237 w 370706"/>
                  <a:gd name="connsiteY0" fmla="*/ 66194 h 112027"/>
                  <a:gd name="connsiteX1" fmla="*/ 287272 w 370706"/>
                  <a:gd name="connsiteY1" fmla="*/ 101717 h 112027"/>
                  <a:gd name="connsiteX2" fmla="*/ 59504 w 370706"/>
                  <a:gd name="connsiteY2" fmla="*/ 96474 h 112027"/>
                  <a:gd name="connsiteX3" fmla="*/ 469 w 370706"/>
                  <a:gd name="connsiteY3" fmla="*/ 62947 h 112027"/>
                  <a:gd name="connsiteX4" fmla="*/ 0 w 370706"/>
                  <a:gd name="connsiteY4" fmla="*/ 7433 h 112027"/>
                  <a:gd name="connsiteX5" fmla="*/ 5829 w 370706"/>
                  <a:gd name="connsiteY5" fmla="*/ 8333 h 112027"/>
                  <a:gd name="connsiteX6" fmla="*/ 131215 w 370706"/>
                  <a:gd name="connsiteY6" fmla="*/ 47690 h 112027"/>
                  <a:gd name="connsiteX7" fmla="*/ 286724 w 370706"/>
                  <a:gd name="connsiteY7" fmla="*/ 40530 h 112027"/>
                  <a:gd name="connsiteX8" fmla="*/ 367550 w 370706"/>
                  <a:gd name="connsiteY8" fmla="*/ 0 h 112027"/>
                  <a:gd name="connsiteX9" fmla="*/ 367237 w 370706"/>
                  <a:gd name="connsiteY9" fmla="*/ 66194 h 1120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70706" h="112027">
                    <a:moveTo>
                      <a:pt x="367237" y="66194"/>
                    </a:moveTo>
                    <a:cubicBezTo>
                      <a:pt x="345407" y="88846"/>
                      <a:pt x="316340" y="96161"/>
                      <a:pt x="287272" y="101717"/>
                    </a:cubicBezTo>
                    <a:cubicBezTo>
                      <a:pt x="211102" y="116309"/>
                      <a:pt x="134931" y="116153"/>
                      <a:pt x="59504" y="96474"/>
                    </a:cubicBezTo>
                    <a:cubicBezTo>
                      <a:pt x="37127" y="90645"/>
                      <a:pt x="15023" y="83134"/>
                      <a:pt x="469" y="62947"/>
                    </a:cubicBezTo>
                    <a:cubicBezTo>
                      <a:pt x="313" y="44442"/>
                      <a:pt x="157" y="25938"/>
                      <a:pt x="0" y="7433"/>
                    </a:cubicBezTo>
                    <a:cubicBezTo>
                      <a:pt x="2034" y="7120"/>
                      <a:pt x="4264" y="7042"/>
                      <a:pt x="5829" y="8333"/>
                    </a:cubicBezTo>
                    <a:cubicBezTo>
                      <a:pt x="42408" y="38066"/>
                      <a:pt x="86929" y="44247"/>
                      <a:pt x="131215" y="47690"/>
                    </a:cubicBezTo>
                    <a:cubicBezTo>
                      <a:pt x="183090" y="51719"/>
                      <a:pt x="235240" y="51758"/>
                      <a:pt x="286724" y="40530"/>
                    </a:cubicBezTo>
                    <a:cubicBezTo>
                      <a:pt x="317278" y="33879"/>
                      <a:pt x="346228" y="24725"/>
                      <a:pt x="367550" y="0"/>
                    </a:cubicBezTo>
                    <a:cubicBezTo>
                      <a:pt x="372166" y="22104"/>
                      <a:pt x="371423" y="44169"/>
                      <a:pt x="367237" y="66194"/>
                    </a:cubicBezTo>
                    <a:close/>
                  </a:path>
                </a:pathLst>
              </a:custGeom>
              <a:solidFill>
                <a:schemeClr val="accent4">
                  <a:lumMod val="50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562452E8-AC2C-4668-8022-BDF8EC1CC1C1}"/>
                  </a:ext>
                </a:extLst>
              </p:cNvPr>
              <p:cNvSpPr/>
              <p:nvPr/>
            </p:nvSpPr>
            <p:spPr>
              <a:xfrm>
                <a:off x="8099153" y="4602664"/>
                <a:ext cx="791282" cy="1160545"/>
              </a:xfrm>
              <a:custGeom>
                <a:avLst/>
                <a:gdLst>
                  <a:gd name="connsiteX0" fmla="*/ 23229 w 791282"/>
                  <a:gd name="connsiteY0" fmla="*/ 961821 h 1160545"/>
                  <a:gd name="connsiteX1" fmla="*/ 135955 w 791282"/>
                  <a:gd name="connsiteY1" fmla="*/ 979941 h 1160545"/>
                  <a:gd name="connsiteX2" fmla="*/ 356187 w 791282"/>
                  <a:gd name="connsiteY2" fmla="*/ 1012312 h 1160545"/>
                  <a:gd name="connsiteX3" fmla="*/ 566682 w 791282"/>
                  <a:gd name="connsiteY3" fmla="*/ 1044484 h 1160545"/>
                  <a:gd name="connsiteX4" fmla="*/ 761919 w 791282"/>
                  <a:gd name="connsiteY4" fmla="*/ 1073694 h 1160545"/>
                  <a:gd name="connsiteX5" fmla="*/ 786613 w 791282"/>
                  <a:gd name="connsiteY5" fmla="*/ 1100747 h 1160545"/>
                  <a:gd name="connsiteX6" fmla="*/ 786463 w 791282"/>
                  <a:gd name="connsiteY6" fmla="*/ 1122078 h 1160545"/>
                  <a:gd name="connsiteX7" fmla="*/ 743651 w 791282"/>
                  <a:gd name="connsiteY7" fmla="*/ 1157210 h 1160545"/>
                  <a:gd name="connsiteX8" fmla="*/ 467858 w 791282"/>
                  <a:gd name="connsiteY8" fmla="*/ 1116807 h 1160545"/>
                  <a:gd name="connsiteX9" fmla="*/ 175253 w 791282"/>
                  <a:gd name="connsiteY9" fmla="*/ 1071386 h 1160545"/>
                  <a:gd name="connsiteX10" fmla="*/ 14396 w 791282"/>
                  <a:gd name="connsiteY10" fmla="*/ 1047646 h 1160545"/>
                  <a:gd name="connsiteX11" fmla="*/ 442 w 791282"/>
                  <a:gd name="connsiteY11" fmla="*/ 1031887 h 1160545"/>
                  <a:gd name="connsiteX12" fmla="*/ 241 w 791282"/>
                  <a:gd name="connsiteY12" fmla="*/ 981345 h 1160545"/>
                  <a:gd name="connsiteX13" fmla="*/ 23229 w 791282"/>
                  <a:gd name="connsiteY13" fmla="*/ 961821 h 1160545"/>
                  <a:gd name="connsiteX14" fmla="*/ 27144 w 791282"/>
                  <a:gd name="connsiteY14" fmla="*/ 592 h 1160545"/>
                  <a:gd name="connsiteX15" fmla="*/ 381181 w 791282"/>
                  <a:gd name="connsiteY15" fmla="*/ 54545 h 1160545"/>
                  <a:gd name="connsiteX16" fmla="*/ 704554 w 791282"/>
                  <a:gd name="connsiteY16" fmla="*/ 104082 h 1160545"/>
                  <a:gd name="connsiteX17" fmla="*/ 767892 w 791282"/>
                  <a:gd name="connsiteY17" fmla="*/ 112565 h 1160545"/>
                  <a:gd name="connsiteX18" fmla="*/ 791281 w 791282"/>
                  <a:gd name="connsiteY18" fmla="*/ 139266 h 1160545"/>
                  <a:gd name="connsiteX19" fmla="*/ 790829 w 791282"/>
                  <a:gd name="connsiteY19" fmla="*/ 549867 h 1160545"/>
                  <a:gd name="connsiteX20" fmla="*/ 790829 w 791282"/>
                  <a:gd name="connsiteY20" fmla="*/ 958510 h 1160545"/>
                  <a:gd name="connsiteX21" fmla="*/ 767190 w 791282"/>
                  <a:gd name="connsiteY21" fmla="*/ 979038 h 1160545"/>
                  <a:gd name="connsiteX22" fmla="*/ 522114 w 791282"/>
                  <a:gd name="connsiteY22" fmla="*/ 941998 h 1160545"/>
                  <a:gd name="connsiteX23" fmla="*/ 303890 w 791282"/>
                  <a:gd name="connsiteY23" fmla="*/ 908872 h 1160545"/>
                  <a:gd name="connsiteX24" fmla="*/ 81750 w 791282"/>
                  <a:gd name="connsiteY24" fmla="*/ 875748 h 1160545"/>
                  <a:gd name="connsiteX25" fmla="*/ 24233 w 791282"/>
                  <a:gd name="connsiteY25" fmla="*/ 867517 h 1160545"/>
                  <a:gd name="connsiteX26" fmla="*/ 7971 w 791282"/>
                  <a:gd name="connsiteY26" fmla="*/ 842522 h 1160545"/>
                  <a:gd name="connsiteX27" fmla="*/ 8123 w 791282"/>
                  <a:gd name="connsiteY27" fmla="*/ 157584 h 1160545"/>
                  <a:gd name="connsiteX28" fmla="*/ 7821 w 791282"/>
                  <a:gd name="connsiteY28" fmla="*/ 17505 h 1160545"/>
                  <a:gd name="connsiteX29" fmla="*/ 27144 w 791282"/>
                  <a:gd name="connsiteY29" fmla="*/ 592 h 1160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791282" h="1160545">
                    <a:moveTo>
                      <a:pt x="23229" y="961821"/>
                    </a:moveTo>
                    <a:cubicBezTo>
                      <a:pt x="60821" y="967894"/>
                      <a:pt x="98313" y="974269"/>
                      <a:pt x="135955" y="979941"/>
                    </a:cubicBezTo>
                    <a:cubicBezTo>
                      <a:pt x="209332" y="990931"/>
                      <a:pt x="282810" y="1001320"/>
                      <a:pt x="356187" y="1012312"/>
                    </a:cubicBezTo>
                    <a:cubicBezTo>
                      <a:pt x="426401" y="1022803"/>
                      <a:pt x="496516" y="1033743"/>
                      <a:pt x="566682" y="1044484"/>
                    </a:cubicBezTo>
                    <a:cubicBezTo>
                      <a:pt x="631728" y="1054421"/>
                      <a:pt x="696622" y="1065413"/>
                      <a:pt x="761919" y="1073694"/>
                    </a:cubicBezTo>
                    <a:cubicBezTo>
                      <a:pt x="780941" y="1076103"/>
                      <a:pt x="789122" y="1081474"/>
                      <a:pt x="786613" y="1100747"/>
                    </a:cubicBezTo>
                    <a:cubicBezTo>
                      <a:pt x="785709" y="1107723"/>
                      <a:pt x="786463" y="1114950"/>
                      <a:pt x="786463" y="1122078"/>
                    </a:cubicBezTo>
                    <a:cubicBezTo>
                      <a:pt x="786463" y="1164638"/>
                      <a:pt x="786613" y="1163735"/>
                      <a:pt x="743651" y="1157210"/>
                    </a:cubicBezTo>
                    <a:cubicBezTo>
                      <a:pt x="651804" y="1143207"/>
                      <a:pt x="559755" y="1130659"/>
                      <a:pt x="467858" y="1116807"/>
                    </a:cubicBezTo>
                    <a:cubicBezTo>
                      <a:pt x="370240" y="1102101"/>
                      <a:pt x="272771" y="1086442"/>
                      <a:pt x="175253" y="1071386"/>
                    </a:cubicBezTo>
                    <a:cubicBezTo>
                      <a:pt x="121700" y="1063104"/>
                      <a:pt x="68098" y="1054874"/>
                      <a:pt x="14396" y="1047646"/>
                    </a:cubicBezTo>
                    <a:cubicBezTo>
                      <a:pt x="3303" y="1046140"/>
                      <a:pt x="141" y="1042226"/>
                      <a:pt x="442" y="1031887"/>
                    </a:cubicBezTo>
                    <a:cubicBezTo>
                      <a:pt x="994" y="1015023"/>
                      <a:pt x="1897" y="998059"/>
                      <a:pt x="241" y="981345"/>
                    </a:cubicBezTo>
                    <a:cubicBezTo>
                      <a:pt x="-1665" y="962022"/>
                      <a:pt x="7871" y="959312"/>
                      <a:pt x="23229" y="961821"/>
                    </a:cubicBezTo>
                    <a:close/>
                    <a:moveTo>
                      <a:pt x="27144" y="592"/>
                    </a:moveTo>
                    <a:cubicBezTo>
                      <a:pt x="145140" y="18810"/>
                      <a:pt x="263186" y="36527"/>
                      <a:pt x="381181" y="54545"/>
                    </a:cubicBezTo>
                    <a:cubicBezTo>
                      <a:pt x="488989" y="71008"/>
                      <a:pt x="596746" y="87670"/>
                      <a:pt x="704554" y="104082"/>
                    </a:cubicBezTo>
                    <a:cubicBezTo>
                      <a:pt x="725633" y="107295"/>
                      <a:pt x="746713" y="110657"/>
                      <a:pt x="767892" y="112565"/>
                    </a:cubicBezTo>
                    <a:cubicBezTo>
                      <a:pt x="785107" y="114121"/>
                      <a:pt x="791381" y="120796"/>
                      <a:pt x="791281" y="139266"/>
                    </a:cubicBezTo>
                    <a:cubicBezTo>
                      <a:pt x="790428" y="276133"/>
                      <a:pt x="790829" y="412999"/>
                      <a:pt x="790829" y="549867"/>
                    </a:cubicBezTo>
                    <a:cubicBezTo>
                      <a:pt x="790829" y="686081"/>
                      <a:pt x="790829" y="822296"/>
                      <a:pt x="790829" y="958510"/>
                    </a:cubicBezTo>
                    <a:cubicBezTo>
                      <a:pt x="790829" y="982952"/>
                      <a:pt x="790277" y="982601"/>
                      <a:pt x="767190" y="979038"/>
                    </a:cubicBezTo>
                    <a:cubicBezTo>
                      <a:pt x="685531" y="966340"/>
                      <a:pt x="603823" y="954345"/>
                      <a:pt x="522114" y="941998"/>
                    </a:cubicBezTo>
                    <a:cubicBezTo>
                      <a:pt x="449389" y="931006"/>
                      <a:pt x="376664" y="919814"/>
                      <a:pt x="303890" y="908872"/>
                    </a:cubicBezTo>
                    <a:cubicBezTo>
                      <a:pt x="229860" y="897730"/>
                      <a:pt x="155830" y="886790"/>
                      <a:pt x="81750" y="875748"/>
                    </a:cubicBezTo>
                    <a:cubicBezTo>
                      <a:pt x="62578" y="872887"/>
                      <a:pt x="43455" y="869624"/>
                      <a:pt x="24233" y="867517"/>
                    </a:cubicBezTo>
                    <a:cubicBezTo>
                      <a:pt x="7821" y="865710"/>
                      <a:pt x="7971" y="855070"/>
                      <a:pt x="7971" y="842522"/>
                    </a:cubicBezTo>
                    <a:cubicBezTo>
                      <a:pt x="8173" y="614210"/>
                      <a:pt x="8123" y="385897"/>
                      <a:pt x="8123" y="157584"/>
                    </a:cubicBezTo>
                    <a:cubicBezTo>
                      <a:pt x="8123" y="110909"/>
                      <a:pt x="8624" y="64181"/>
                      <a:pt x="7821" y="17505"/>
                    </a:cubicBezTo>
                    <a:cubicBezTo>
                      <a:pt x="7569" y="2248"/>
                      <a:pt x="12690" y="-1668"/>
                      <a:pt x="27144" y="5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FC0E3BF6-28F6-4B98-8913-B97BC1694A7F}"/>
                </a:ext>
              </a:extLst>
            </p:cNvPr>
            <p:cNvGrpSpPr/>
            <p:nvPr/>
          </p:nvGrpSpPr>
          <p:grpSpPr>
            <a:xfrm>
              <a:off x="8602144" y="2760634"/>
              <a:ext cx="1652749" cy="1664019"/>
              <a:chOff x="8602144" y="2760634"/>
              <a:chExt cx="1652749" cy="1664019"/>
            </a:xfrm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C4332722-09DC-429E-8D11-4A8D8AF7731F}"/>
                  </a:ext>
                </a:extLst>
              </p:cNvPr>
              <p:cNvSpPr/>
              <p:nvPr/>
            </p:nvSpPr>
            <p:spPr>
              <a:xfrm>
                <a:off x="9346539" y="2761296"/>
                <a:ext cx="908354" cy="1222797"/>
              </a:xfrm>
              <a:custGeom>
                <a:avLst/>
                <a:gdLst>
                  <a:gd name="connsiteX0" fmla="*/ 71959 w 708045"/>
                  <a:gd name="connsiteY0" fmla="*/ 0 h 953148"/>
                  <a:gd name="connsiteX1" fmla="*/ 274885 w 708045"/>
                  <a:gd name="connsiteY1" fmla="*/ 43738 h 953148"/>
                  <a:gd name="connsiteX2" fmla="*/ 696071 w 708045"/>
                  <a:gd name="connsiteY2" fmla="*/ 555296 h 953148"/>
                  <a:gd name="connsiteX3" fmla="*/ 652293 w 708045"/>
                  <a:gd name="connsiteY3" fmla="*/ 940725 h 953148"/>
                  <a:gd name="connsiteX4" fmla="*/ 633632 w 708045"/>
                  <a:gd name="connsiteY4" fmla="*/ 952813 h 953148"/>
                  <a:gd name="connsiteX5" fmla="*/ 592906 w 708045"/>
                  <a:gd name="connsiteY5" fmla="*/ 948901 h 953148"/>
                  <a:gd name="connsiteX6" fmla="*/ 515875 w 708045"/>
                  <a:gd name="connsiteY6" fmla="*/ 938143 h 953148"/>
                  <a:gd name="connsiteX7" fmla="*/ 238267 w 708045"/>
                  <a:gd name="connsiteY7" fmla="*/ 795035 h 953148"/>
                  <a:gd name="connsiteX8" fmla="*/ 78610 w 708045"/>
                  <a:gd name="connsiteY8" fmla="*/ 593244 h 953148"/>
                  <a:gd name="connsiteX9" fmla="*/ 60379 w 708045"/>
                  <a:gd name="connsiteY9" fmla="*/ 560108 h 953148"/>
                  <a:gd name="connsiteX10" fmla="*/ 9912 w 708045"/>
                  <a:gd name="connsiteY10" fmla="*/ 393723 h 953148"/>
                  <a:gd name="connsiteX11" fmla="*/ 21492 w 708045"/>
                  <a:gd name="connsiteY11" fmla="*/ 109815 h 953148"/>
                  <a:gd name="connsiteX12" fmla="*/ 52672 w 708045"/>
                  <a:gd name="connsiteY12" fmla="*/ 16470 h 953148"/>
                  <a:gd name="connsiteX13" fmla="*/ 71959 w 708045"/>
                  <a:gd name="connsiteY13" fmla="*/ 0 h 95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08045" h="953148">
                    <a:moveTo>
                      <a:pt x="71959" y="0"/>
                    </a:moveTo>
                    <a:cubicBezTo>
                      <a:pt x="142261" y="2230"/>
                      <a:pt x="210216" y="17135"/>
                      <a:pt x="274885" y="43738"/>
                    </a:cubicBezTo>
                    <a:cubicBezTo>
                      <a:pt x="506369" y="138844"/>
                      <a:pt x="647481" y="310471"/>
                      <a:pt x="696071" y="555296"/>
                    </a:cubicBezTo>
                    <a:cubicBezTo>
                      <a:pt x="722282" y="687293"/>
                      <a:pt x="704482" y="816434"/>
                      <a:pt x="652293" y="940725"/>
                    </a:cubicBezTo>
                    <a:cubicBezTo>
                      <a:pt x="648381" y="949996"/>
                      <a:pt x="644234" y="954456"/>
                      <a:pt x="633632" y="952813"/>
                    </a:cubicBezTo>
                    <a:cubicBezTo>
                      <a:pt x="620174" y="950740"/>
                      <a:pt x="606521" y="950153"/>
                      <a:pt x="592906" y="948901"/>
                    </a:cubicBezTo>
                    <a:cubicBezTo>
                      <a:pt x="566108" y="953478"/>
                      <a:pt x="540952" y="944441"/>
                      <a:pt x="515875" y="938143"/>
                    </a:cubicBezTo>
                    <a:cubicBezTo>
                      <a:pt x="412281" y="912166"/>
                      <a:pt x="319405" y="864633"/>
                      <a:pt x="238267" y="795035"/>
                    </a:cubicBezTo>
                    <a:cubicBezTo>
                      <a:pt x="172033" y="738191"/>
                      <a:pt x="118514" y="671018"/>
                      <a:pt x="78610" y="593244"/>
                    </a:cubicBezTo>
                    <a:cubicBezTo>
                      <a:pt x="72859" y="582016"/>
                      <a:pt x="67578" y="570553"/>
                      <a:pt x="60379" y="560108"/>
                    </a:cubicBezTo>
                    <a:cubicBezTo>
                      <a:pt x="37884" y="506354"/>
                      <a:pt x="19888" y="451310"/>
                      <a:pt x="9912" y="393723"/>
                    </a:cubicBezTo>
                    <a:cubicBezTo>
                      <a:pt x="-6637" y="298187"/>
                      <a:pt x="-2255" y="203629"/>
                      <a:pt x="21492" y="109815"/>
                    </a:cubicBezTo>
                    <a:cubicBezTo>
                      <a:pt x="29551" y="77931"/>
                      <a:pt x="39840" y="46790"/>
                      <a:pt x="52672" y="16470"/>
                    </a:cubicBezTo>
                    <a:cubicBezTo>
                      <a:pt x="56428" y="7433"/>
                      <a:pt x="61240" y="430"/>
                      <a:pt x="71959" y="0"/>
                    </a:cubicBezTo>
                    <a:close/>
                  </a:path>
                </a:pathLst>
              </a:custGeom>
              <a:solidFill>
                <a:srgbClr val="824435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E6CE8B45-C6A6-4D33-8694-2E18E193D425}"/>
                  </a:ext>
                </a:extLst>
              </p:cNvPr>
              <p:cNvSpPr/>
              <p:nvPr/>
            </p:nvSpPr>
            <p:spPr>
              <a:xfrm>
                <a:off x="8609518" y="2760634"/>
                <a:ext cx="829337" cy="1223567"/>
              </a:xfrm>
              <a:custGeom>
                <a:avLst/>
                <a:gdLst>
                  <a:gd name="connsiteX0" fmla="*/ 646453 w 646453"/>
                  <a:gd name="connsiteY0" fmla="*/ 516 h 953748"/>
                  <a:gd name="connsiteX1" fmla="*/ 632213 w 646453"/>
                  <a:gd name="connsiteY1" fmla="*/ 16948 h 953748"/>
                  <a:gd name="connsiteX2" fmla="*/ 583389 w 646453"/>
                  <a:gd name="connsiteY2" fmla="*/ 206024 h 953748"/>
                  <a:gd name="connsiteX3" fmla="*/ 585032 w 646453"/>
                  <a:gd name="connsiteY3" fmla="*/ 362394 h 953748"/>
                  <a:gd name="connsiteX4" fmla="*/ 635382 w 646453"/>
                  <a:gd name="connsiteY4" fmla="*/ 547949 h 953748"/>
                  <a:gd name="connsiteX5" fmla="*/ 637807 w 646453"/>
                  <a:gd name="connsiteY5" fmla="*/ 562267 h 953748"/>
                  <a:gd name="connsiteX6" fmla="*/ 635773 w 646453"/>
                  <a:gd name="connsiteY6" fmla="*/ 577877 h 953748"/>
                  <a:gd name="connsiteX7" fmla="*/ 531631 w 646453"/>
                  <a:gd name="connsiteY7" fmla="*/ 733269 h 953748"/>
                  <a:gd name="connsiteX8" fmla="*/ 260164 w 646453"/>
                  <a:gd name="connsiteY8" fmla="*/ 917690 h 953748"/>
                  <a:gd name="connsiteX9" fmla="*/ 139003 w 646453"/>
                  <a:gd name="connsiteY9" fmla="*/ 950474 h 953748"/>
                  <a:gd name="connsiteX10" fmla="*/ 116743 w 646453"/>
                  <a:gd name="connsiteY10" fmla="*/ 949417 h 953748"/>
                  <a:gd name="connsiteX11" fmla="*/ 73005 w 646453"/>
                  <a:gd name="connsiteY11" fmla="*/ 953486 h 953748"/>
                  <a:gd name="connsiteX12" fmla="*/ 55048 w 646453"/>
                  <a:gd name="connsiteY12" fmla="*/ 942297 h 953748"/>
                  <a:gd name="connsiteX13" fmla="*/ 2429 w 646453"/>
                  <a:gd name="connsiteY13" fmla="*/ 729044 h 953748"/>
                  <a:gd name="connsiteX14" fmla="*/ 82277 w 646453"/>
                  <a:gd name="connsiteY14" fmla="*/ 351400 h 953748"/>
                  <a:gd name="connsiteX15" fmla="*/ 540003 w 646453"/>
                  <a:gd name="connsiteY15" fmla="*/ 12175 h 953748"/>
                  <a:gd name="connsiteX16" fmla="*/ 646453 w 646453"/>
                  <a:gd name="connsiteY16" fmla="*/ 516 h 9537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646453" h="953748">
                    <a:moveTo>
                      <a:pt x="646453" y="516"/>
                    </a:moveTo>
                    <a:cubicBezTo>
                      <a:pt x="639216" y="3842"/>
                      <a:pt x="635264" y="9710"/>
                      <a:pt x="632213" y="16948"/>
                    </a:cubicBezTo>
                    <a:cubicBezTo>
                      <a:pt x="606705" y="77586"/>
                      <a:pt x="590705" y="140886"/>
                      <a:pt x="583389" y="206024"/>
                    </a:cubicBezTo>
                    <a:cubicBezTo>
                      <a:pt x="577520" y="258017"/>
                      <a:pt x="578342" y="310166"/>
                      <a:pt x="585032" y="362394"/>
                    </a:cubicBezTo>
                    <a:cubicBezTo>
                      <a:pt x="593287" y="426749"/>
                      <a:pt x="610422" y="488327"/>
                      <a:pt x="635382" y="547949"/>
                    </a:cubicBezTo>
                    <a:cubicBezTo>
                      <a:pt x="637338" y="552604"/>
                      <a:pt x="640037" y="556986"/>
                      <a:pt x="637807" y="562267"/>
                    </a:cubicBezTo>
                    <a:cubicBezTo>
                      <a:pt x="641563" y="568018"/>
                      <a:pt x="638081" y="573026"/>
                      <a:pt x="635773" y="577877"/>
                    </a:cubicBezTo>
                    <a:cubicBezTo>
                      <a:pt x="608740" y="634799"/>
                      <a:pt x="573569" y="686245"/>
                      <a:pt x="531631" y="733269"/>
                    </a:cubicBezTo>
                    <a:cubicBezTo>
                      <a:pt x="456517" y="817498"/>
                      <a:pt x="365480" y="878059"/>
                      <a:pt x="260164" y="917690"/>
                    </a:cubicBezTo>
                    <a:cubicBezTo>
                      <a:pt x="220807" y="932517"/>
                      <a:pt x="180160" y="942336"/>
                      <a:pt x="139003" y="950474"/>
                    </a:cubicBezTo>
                    <a:cubicBezTo>
                      <a:pt x="131257" y="951999"/>
                      <a:pt x="124176" y="948948"/>
                      <a:pt x="116743" y="949417"/>
                    </a:cubicBezTo>
                    <a:cubicBezTo>
                      <a:pt x="102151" y="950708"/>
                      <a:pt x="87519" y="951530"/>
                      <a:pt x="73005" y="953486"/>
                    </a:cubicBezTo>
                    <a:cubicBezTo>
                      <a:pt x="63264" y="954816"/>
                      <a:pt x="58686" y="951100"/>
                      <a:pt x="55048" y="942297"/>
                    </a:cubicBezTo>
                    <a:cubicBezTo>
                      <a:pt x="26724" y="873834"/>
                      <a:pt x="8454" y="803102"/>
                      <a:pt x="2429" y="729044"/>
                    </a:cubicBezTo>
                    <a:cubicBezTo>
                      <a:pt x="-8486" y="595091"/>
                      <a:pt x="17256" y="468610"/>
                      <a:pt x="82277" y="351400"/>
                    </a:cubicBezTo>
                    <a:cubicBezTo>
                      <a:pt x="183211" y="169562"/>
                      <a:pt x="336491" y="56382"/>
                      <a:pt x="540003" y="12175"/>
                    </a:cubicBezTo>
                    <a:cubicBezTo>
                      <a:pt x="574978" y="4585"/>
                      <a:pt x="610265" y="-1909"/>
                      <a:pt x="646453" y="516"/>
                    </a:cubicBezTo>
                    <a:close/>
                  </a:path>
                </a:pathLst>
              </a:custGeom>
              <a:solidFill>
                <a:srgbClr val="6A352A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855C9D89-5B25-402A-BC14-EF9F0AB14F9C}"/>
                  </a:ext>
                </a:extLst>
              </p:cNvPr>
              <p:cNvSpPr/>
              <p:nvPr/>
            </p:nvSpPr>
            <p:spPr>
              <a:xfrm>
                <a:off x="8750208" y="3481684"/>
                <a:ext cx="1358929" cy="894379"/>
              </a:xfrm>
              <a:custGeom>
                <a:avLst/>
                <a:gdLst>
                  <a:gd name="connsiteX0" fmla="*/ 7039 w 1059260"/>
                  <a:gd name="connsiteY0" fmla="*/ 387372 h 697152"/>
                  <a:gd name="connsiteX1" fmla="*/ 197563 w 1059260"/>
                  <a:gd name="connsiteY1" fmla="*/ 331310 h 697152"/>
                  <a:gd name="connsiteX2" fmla="*/ 524622 w 1059260"/>
                  <a:gd name="connsiteY2" fmla="*/ 10120 h 697152"/>
                  <a:gd name="connsiteX3" fmla="*/ 528103 w 1059260"/>
                  <a:gd name="connsiteY3" fmla="*/ 222 h 697152"/>
                  <a:gd name="connsiteX4" fmla="*/ 536280 w 1059260"/>
                  <a:gd name="connsiteY4" fmla="*/ 8750 h 697152"/>
                  <a:gd name="connsiteX5" fmla="*/ 853245 w 1059260"/>
                  <a:gd name="connsiteY5" fmla="*/ 325833 h 697152"/>
                  <a:gd name="connsiteX6" fmla="*/ 1053627 w 1059260"/>
                  <a:gd name="connsiteY6" fmla="*/ 385729 h 697152"/>
                  <a:gd name="connsiteX7" fmla="*/ 1057735 w 1059260"/>
                  <a:gd name="connsiteY7" fmla="*/ 387333 h 697152"/>
                  <a:gd name="connsiteX8" fmla="*/ 1059261 w 1059260"/>
                  <a:gd name="connsiteY8" fmla="*/ 414953 h 697152"/>
                  <a:gd name="connsiteX9" fmla="*/ 1058439 w 1059260"/>
                  <a:gd name="connsiteY9" fmla="*/ 552857 h 697152"/>
                  <a:gd name="connsiteX10" fmla="*/ 1056092 w 1059260"/>
                  <a:gd name="connsiteY10" fmla="*/ 576839 h 697152"/>
                  <a:gd name="connsiteX11" fmla="*/ 1032580 w 1059260"/>
                  <a:gd name="connsiteY11" fmla="*/ 588067 h 697152"/>
                  <a:gd name="connsiteX12" fmla="*/ 822104 w 1059260"/>
                  <a:gd name="connsiteY12" fmla="*/ 632979 h 697152"/>
                  <a:gd name="connsiteX13" fmla="*/ 647816 w 1059260"/>
                  <a:gd name="connsiteY13" fmla="*/ 690136 h 697152"/>
                  <a:gd name="connsiteX14" fmla="*/ 630250 w 1059260"/>
                  <a:gd name="connsiteY14" fmla="*/ 694009 h 697152"/>
                  <a:gd name="connsiteX15" fmla="*/ 613663 w 1059260"/>
                  <a:gd name="connsiteY15" fmla="*/ 675426 h 697152"/>
                  <a:gd name="connsiteX16" fmla="*/ 556936 w 1059260"/>
                  <a:gd name="connsiteY16" fmla="*/ 577348 h 697152"/>
                  <a:gd name="connsiteX17" fmla="*/ 506234 w 1059260"/>
                  <a:gd name="connsiteY17" fmla="*/ 577348 h 697152"/>
                  <a:gd name="connsiteX18" fmla="*/ 444774 w 1059260"/>
                  <a:gd name="connsiteY18" fmla="*/ 683172 h 697152"/>
                  <a:gd name="connsiteX19" fmla="*/ 431629 w 1059260"/>
                  <a:gd name="connsiteY19" fmla="*/ 696982 h 697152"/>
                  <a:gd name="connsiteX20" fmla="*/ 412616 w 1059260"/>
                  <a:gd name="connsiteY20" fmla="*/ 692640 h 697152"/>
                  <a:gd name="connsiteX21" fmla="*/ 13886 w 1059260"/>
                  <a:gd name="connsiteY21" fmla="*/ 590141 h 697152"/>
                  <a:gd name="connsiteX22" fmla="*/ 271 w 1059260"/>
                  <a:gd name="connsiteY22" fmla="*/ 579734 h 697152"/>
                  <a:gd name="connsiteX23" fmla="*/ 6257 w 1059260"/>
                  <a:gd name="connsiteY23" fmla="*/ 555596 h 697152"/>
                  <a:gd name="connsiteX24" fmla="*/ 6374 w 1059260"/>
                  <a:gd name="connsiteY24" fmla="*/ 435022 h 697152"/>
                  <a:gd name="connsiteX25" fmla="*/ 11773 w 1059260"/>
                  <a:gd name="connsiteY25" fmla="*/ 412136 h 697152"/>
                  <a:gd name="connsiteX26" fmla="*/ 7039 w 1059260"/>
                  <a:gd name="connsiteY26" fmla="*/ 387372 h 6971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59260" h="697152">
                    <a:moveTo>
                      <a:pt x="7039" y="387372"/>
                    </a:moveTo>
                    <a:cubicBezTo>
                      <a:pt x="72959" y="376926"/>
                      <a:pt x="136846" y="359595"/>
                      <a:pt x="197563" y="331310"/>
                    </a:cubicBezTo>
                    <a:cubicBezTo>
                      <a:pt x="344504" y="262847"/>
                      <a:pt x="453029" y="155262"/>
                      <a:pt x="524622" y="10120"/>
                    </a:cubicBezTo>
                    <a:cubicBezTo>
                      <a:pt x="526147" y="7029"/>
                      <a:pt x="526930" y="3547"/>
                      <a:pt x="528103" y="222"/>
                    </a:cubicBezTo>
                    <a:cubicBezTo>
                      <a:pt x="535263" y="-1304"/>
                      <a:pt x="534676" y="5425"/>
                      <a:pt x="536280" y="8750"/>
                    </a:cubicBezTo>
                    <a:cubicBezTo>
                      <a:pt x="605799" y="150606"/>
                      <a:pt x="710998" y="256900"/>
                      <a:pt x="853245" y="325833"/>
                    </a:cubicBezTo>
                    <a:cubicBezTo>
                      <a:pt x="916662" y="356583"/>
                      <a:pt x="983325" y="377435"/>
                      <a:pt x="1053627" y="385729"/>
                    </a:cubicBezTo>
                    <a:cubicBezTo>
                      <a:pt x="1055036" y="385885"/>
                      <a:pt x="1056366" y="386785"/>
                      <a:pt x="1057735" y="387333"/>
                    </a:cubicBezTo>
                    <a:cubicBezTo>
                      <a:pt x="1049833" y="396996"/>
                      <a:pt x="1049207" y="406268"/>
                      <a:pt x="1059261" y="414953"/>
                    </a:cubicBezTo>
                    <a:cubicBezTo>
                      <a:pt x="1057618" y="460921"/>
                      <a:pt x="1058831" y="506889"/>
                      <a:pt x="1058439" y="552857"/>
                    </a:cubicBezTo>
                    <a:cubicBezTo>
                      <a:pt x="1058361" y="560916"/>
                      <a:pt x="1059026" y="569054"/>
                      <a:pt x="1056092" y="576839"/>
                    </a:cubicBezTo>
                    <a:cubicBezTo>
                      <a:pt x="1051084" y="586424"/>
                      <a:pt x="1041382" y="586659"/>
                      <a:pt x="1032580" y="588067"/>
                    </a:cubicBezTo>
                    <a:cubicBezTo>
                      <a:pt x="961613" y="599334"/>
                      <a:pt x="891389" y="613848"/>
                      <a:pt x="822104" y="632979"/>
                    </a:cubicBezTo>
                    <a:cubicBezTo>
                      <a:pt x="763069" y="649254"/>
                      <a:pt x="705130" y="668736"/>
                      <a:pt x="647816" y="690136"/>
                    </a:cubicBezTo>
                    <a:cubicBezTo>
                      <a:pt x="642144" y="692249"/>
                      <a:pt x="636549" y="694792"/>
                      <a:pt x="630250" y="694009"/>
                    </a:cubicBezTo>
                    <a:cubicBezTo>
                      <a:pt x="621018" y="691153"/>
                      <a:pt x="617810" y="682742"/>
                      <a:pt x="613663" y="675426"/>
                    </a:cubicBezTo>
                    <a:cubicBezTo>
                      <a:pt x="595041" y="642564"/>
                      <a:pt x="576145" y="609858"/>
                      <a:pt x="556936" y="577348"/>
                    </a:cubicBezTo>
                    <a:cubicBezTo>
                      <a:pt x="539840" y="548515"/>
                      <a:pt x="523017" y="548828"/>
                      <a:pt x="506234" y="577348"/>
                    </a:cubicBezTo>
                    <a:cubicBezTo>
                      <a:pt x="485500" y="612479"/>
                      <a:pt x="466056" y="648354"/>
                      <a:pt x="444774" y="683172"/>
                    </a:cubicBezTo>
                    <a:cubicBezTo>
                      <a:pt x="441409" y="688649"/>
                      <a:pt x="438827" y="695065"/>
                      <a:pt x="431629" y="696982"/>
                    </a:cubicBezTo>
                    <a:cubicBezTo>
                      <a:pt x="424743" y="697882"/>
                      <a:pt x="418719" y="695026"/>
                      <a:pt x="412616" y="692640"/>
                    </a:cubicBezTo>
                    <a:cubicBezTo>
                      <a:pt x="283905" y="642094"/>
                      <a:pt x="150734" y="609036"/>
                      <a:pt x="13886" y="590141"/>
                    </a:cubicBezTo>
                    <a:cubicBezTo>
                      <a:pt x="8135" y="589358"/>
                      <a:pt x="-1763" y="591745"/>
                      <a:pt x="271" y="579734"/>
                    </a:cubicBezTo>
                    <a:cubicBezTo>
                      <a:pt x="6961" y="572849"/>
                      <a:pt x="6218" y="564046"/>
                      <a:pt x="6257" y="555596"/>
                    </a:cubicBezTo>
                    <a:cubicBezTo>
                      <a:pt x="6374" y="515418"/>
                      <a:pt x="6218" y="475200"/>
                      <a:pt x="6374" y="435022"/>
                    </a:cubicBezTo>
                    <a:cubicBezTo>
                      <a:pt x="6413" y="427041"/>
                      <a:pt x="5826" y="418787"/>
                      <a:pt x="11773" y="412136"/>
                    </a:cubicBezTo>
                    <a:cubicBezTo>
                      <a:pt x="10012" y="403881"/>
                      <a:pt x="16037" y="394257"/>
                      <a:pt x="7039" y="387372"/>
                    </a:cubicBezTo>
                    <a:close/>
                  </a:path>
                </a:pathLst>
              </a:custGeom>
              <a:solidFill>
                <a:srgbClr val="FED097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E7767B5-F13C-4A14-870D-53F42D90B826}"/>
                  </a:ext>
                </a:extLst>
              </p:cNvPr>
              <p:cNvSpPr/>
              <p:nvPr/>
            </p:nvSpPr>
            <p:spPr>
              <a:xfrm>
                <a:off x="8602144" y="4010415"/>
                <a:ext cx="163370" cy="218816"/>
              </a:xfrm>
              <a:custGeom>
                <a:avLst/>
                <a:gdLst>
                  <a:gd name="connsiteX0" fmla="*/ 114940 w 127344"/>
                  <a:gd name="connsiteY0" fmla="*/ 170376 h 170563"/>
                  <a:gd name="connsiteX1" fmla="*/ 2622 w 127344"/>
                  <a:gd name="connsiteY1" fmla="*/ 157974 h 170563"/>
                  <a:gd name="connsiteX2" fmla="*/ 110637 w 127344"/>
                  <a:gd name="connsiteY2" fmla="*/ 1565 h 170563"/>
                  <a:gd name="connsiteX3" fmla="*/ 127068 w 127344"/>
                  <a:gd name="connsiteY3" fmla="*/ 0 h 170563"/>
                  <a:gd name="connsiteX4" fmla="*/ 127342 w 127344"/>
                  <a:gd name="connsiteY4" fmla="*/ 156957 h 170563"/>
                  <a:gd name="connsiteX5" fmla="*/ 114940 w 127344"/>
                  <a:gd name="connsiteY5" fmla="*/ 170376 h 170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344" h="170563">
                    <a:moveTo>
                      <a:pt x="114940" y="170376"/>
                    </a:moveTo>
                    <a:cubicBezTo>
                      <a:pt x="77501" y="166229"/>
                      <a:pt x="40061" y="162121"/>
                      <a:pt x="2622" y="157974"/>
                    </a:cubicBezTo>
                    <a:cubicBezTo>
                      <a:pt x="-12284" y="82977"/>
                      <a:pt x="38066" y="13771"/>
                      <a:pt x="110637" y="1565"/>
                    </a:cubicBezTo>
                    <a:cubicBezTo>
                      <a:pt x="116036" y="665"/>
                      <a:pt x="121591" y="509"/>
                      <a:pt x="127068" y="0"/>
                    </a:cubicBezTo>
                    <a:cubicBezTo>
                      <a:pt x="127107" y="52306"/>
                      <a:pt x="126990" y="104612"/>
                      <a:pt x="127342" y="156957"/>
                    </a:cubicBezTo>
                    <a:cubicBezTo>
                      <a:pt x="127420" y="166190"/>
                      <a:pt x="125347" y="171667"/>
                      <a:pt x="114940" y="170376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6E82AF12-B53A-447A-8113-0B47772F9691}"/>
                  </a:ext>
                </a:extLst>
              </p:cNvPr>
              <p:cNvSpPr/>
              <p:nvPr/>
            </p:nvSpPr>
            <p:spPr>
              <a:xfrm>
                <a:off x="10100674" y="4014079"/>
                <a:ext cx="148678" cy="210695"/>
              </a:xfrm>
              <a:custGeom>
                <a:avLst/>
                <a:gdLst>
                  <a:gd name="connsiteX0" fmla="*/ 112852 w 115892"/>
                  <a:gd name="connsiteY0" fmla="*/ 152145 h 164233"/>
                  <a:gd name="connsiteX1" fmla="*/ 76078 w 115892"/>
                  <a:gd name="connsiteY1" fmla="*/ 156292 h 164233"/>
                  <a:gd name="connsiteX2" fmla="*/ 259 w 115892"/>
                  <a:gd name="connsiteY2" fmla="*/ 164234 h 164233"/>
                  <a:gd name="connsiteX3" fmla="*/ 298 w 115892"/>
                  <a:gd name="connsiteY3" fmla="*/ 14749 h 164233"/>
                  <a:gd name="connsiteX4" fmla="*/ 6636 w 115892"/>
                  <a:gd name="connsiteY4" fmla="*/ 0 h 164233"/>
                  <a:gd name="connsiteX5" fmla="*/ 112852 w 115892"/>
                  <a:gd name="connsiteY5" fmla="*/ 152145 h 1642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892" h="164233">
                    <a:moveTo>
                      <a:pt x="112852" y="152145"/>
                    </a:moveTo>
                    <a:cubicBezTo>
                      <a:pt x="101233" y="158717"/>
                      <a:pt x="88323" y="154414"/>
                      <a:pt x="76078" y="156292"/>
                    </a:cubicBezTo>
                    <a:cubicBezTo>
                      <a:pt x="50961" y="160087"/>
                      <a:pt x="25532" y="161730"/>
                      <a:pt x="259" y="164234"/>
                    </a:cubicBezTo>
                    <a:cubicBezTo>
                      <a:pt x="259" y="114392"/>
                      <a:pt x="181" y="64590"/>
                      <a:pt x="298" y="14749"/>
                    </a:cubicBezTo>
                    <a:cubicBezTo>
                      <a:pt x="298" y="9155"/>
                      <a:pt x="-2088" y="2034"/>
                      <a:pt x="6636" y="0"/>
                    </a:cubicBezTo>
                    <a:cubicBezTo>
                      <a:pt x="75373" y="7863"/>
                      <a:pt x="129518" y="85403"/>
                      <a:pt x="112852" y="152145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F4551C59-C30E-4589-AA9F-89784023D298}"/>
                  </a:ext>
                </a:extLst>
              </p:cNvPr>
              <p:cNvSpPr/>
              <p:nvPr/>
            </p:nvSpPr>
            <p:spPr>
              <a:xfrm>
                <a:off x="9306404" y="4188523"/>
                <a:ext cx="249643" cy="236130"/>
              </a:xfrm>
              <a:custGeom>
                <a:avLst/>
                <a:gdLst>
                  <a:gd name="connsiteX0" fmla="*/ 194592 w 194592"/>
                  <a:gd name="connsiteY0" fmla="*/ 140772 h 184059"/>
                  <a:gd name="connsiteX1" fmla="*/ 106920 w 194592"/>
                  <a:gd name="connsiteY1" fmla="*/ 180911 h 184059"/>
                  <a:gd name="connsiteX2" fmla="*/ 80395 w 194592"/>
                  <a:gd name="connsiteY2" fmla="*/ 181576 h 184059"/>
                  <a:gd name="connsiteX3" fmla="*/ 0 w 194592"/>
                  <a:gd name="connsiteY3" fmla="*/ 143785 h 184059"/>
                  <a:gd name="connsiteX4" fmla="*/ 73510 w 194592"/>
                  <a:gd name="connsiteY4" fmla="*/ 15543 h 184059"/>
                  <a:gd name="connsiteX5" fmla="*/ 122882 w 194592"/>
                  <a:gd name="connsiteY5" fmla="*/ 16717 h 184059"/>
                  <a:gd name="connsiteX6" fmla="*/ 194592 w 194592"/>
                  <a:gd name="connsiteY6" fmla="*/ 140772 h 184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4592" h="184059">
                    <a:moveTo>
                      <a:pt x="194592" y="140772"/>
                    </a:moveTo>
                    <a:cubicBezTo>
                      <a:pt x="165368" y="154191"/>
                      <a:pt x="136222" y="167688"/>
                      <a:pt x="106920" y="180911"/>
                    </a:cubicBezTo>
                    <a:cubicBezTo>
                      <a:pt x="98313" y="184784"/>
                      <a:pt x="88572" y="185175"/>
                      <a:pt x="80395" y="181576"/>
                    </a:cubicBezTo>
                    <a:cubicBezTo>
                      <a:pt x="53323" y="169605"/>
                      <a:pt x="26759" y="156460"/>
                      <a:pt x="0" y="143785"/>
                    </a:cubicBezTo>
                    <a:cubicBezTo>
                      <a:pt x="24451" y="101024"/>
                      <a:pt x="48628" y="58068"/>
                      <a:pt x="73510" y="15543"/>
                    </a:cubicBezTo>
                    <a:cubicBezTo>
                      <a:pt x="85951" y="-5661"/>
                      <a:pt x="110050" y="-5074"/>
                      <a:pt x="122882" y="16717"/>
                    </a:cubicBezTo>
                    <a:cubicBezTo>
                      <a:pt x="147176" y="57834"/>
                      <a:pt x="170728" y="99381"/>
                      <a:pt x="194592" y="140772"/>
                    </a:cubicBezTo>
                    <a:close/>
                  </a:path>
                </a:pathLst>
              </a:custGeom>
              <a:solidFill>
                <a:srgbClr val="FAB08B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CB802075-C7A7-44BF-9EBA-9B3E3A67B7C9}"/>
                  </a:ext>
                </a:extLst>
              </p:cNvPr>
              <p:cNvSpPr/>
              <p:nvPr/>
            </p:nvSpPr>
            <p:spPr>
              <a:xfrm>
                <a:off x="9609929" y="3999724"/>
                <a:ext cx="292878" cy="102548"/>
              </a:xfrm>
              <a:custGeom>
                <a:avLst/>
                <a:gdLst>
                  <a:gd name="connsiteX0" fmla="*/ 20674 w 228293"/>
                  <a:gd name="connsiteY0" fmla="*/ 0 h 79934"/>
                  <a:gd name="connsiteX1" fmla="*/ 91602 w 228293"/>
                  <a:gd name="connsiteY1" fmla="*/ 14632 h 79934"/>
                  <a:gd name="connsiteX2" fmla="*/ 206894 w 228293"/>
                  <a:gd name="connsiteY2" fmla="*/ 38770 h 79934"/>
                  <a:gd name="connsiteX3" fmla="*/ 227707 w 228293"/>
                  <a:gd name="connsiteY3" fmla="*/ 64668 h 79934"/>
                  <a:gd name="connsiteX4" fmla="*/ 197662 w 228293"/>
                  <a:gd name="connsiteY4" fmla="*/ 78948 h 79934"/>
                  <a:gd name="connsiteX5" fmla="*/ 18640 w 228293"/>
                  <a:gd name="connsiteY5" fmla="*/ 42095 h 79934"/>
                  <a:gd name="connsiteX6" fmla="*/ 135 w 228293"/>
                  <a:gd name="connsiteY6" fmla="*/ 18779 h 79934"/>
                  <a:gd name="connsiteX7" fmla="*/ 20674 w 228293"/>
                  <a:gd name="connsiteY7" fmla="*/ 0 h 79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8293" h="79934">
                    <a:moveTo>
                      <a:pt x="20674" y="0"/>
                    </a:moveTo>
                    <a:cubicBezTo>
                      <a:pt x="44265" y="4890"/>
                      <a:pt x="67972" y="9741"/>
                      <a:pt x="91602" y="14632"/>
                    </a:cubicBezTo>
                    <a:cubicBezTo>
                      <a:pt x="130059" y="22652"/>
                      <a:pt x="168516" y="30593"/>
                      <a:pt x="206894" y="38770"/>
                    </a:cubicBezTo>
                    <a:cubicBezTo>
                      <a:pt x="222895" y="42173"/>
                      <a:pt x="230563" y="51993"/>
                      <a:pt x="227707" y="64668"/>
                    </a:cubicBezTo>
                    <a:cubicBezTo>
                      <a:pt x="224969" y="76953"/>
                      <a:pt x="213975" y="82312"/>
                      <a:pt x="197662" y="78948"/>
                    </a:cubicBezTo>
                    <a:cubicBezTo>
                      <a:pt x="137962" y="66703"/>
                      <a:pt x="78301" y="54379"/>
                      <a:pt x="18640" y="42095"/>
                    </a:cubicBezTo>
                    <a:cubicBezTo>
                      <a:pt x="5925" y="39474"/>
                      <a:pt x="-1077" y="32080"/>
                      <a:pt x="135" y="18779"/>
                    </a:cubicBezTo>
                    <a:cubicBezTo>
                      <a:pt x="1191" y="6690"/>
                      <a:pt x="9759" y="1995"/>
                      <a:pt x="20674" y="0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A90D429B-6E50-48EA-B22D-0790FA0D496C}"/>
                  </a:ext>
                </a:extLst>
              </p:cNvPr>
              <p:cNvSpPr/>
              <p:nvPr/>
            </p:nvSpPr>
            <p:spPr>
              <a:xfrm>
                <a:off x="8959436" y="3886013"/>
                <a:ext cx="289049" cy="118934"/>
              </a:xfrm>
              <a:custGeom>
                <a:avLst/>
                <a:gdLst>
                  <a:gd name="connsiteX0" fmla="*/ 225309 w 225308"/>
                  <a:gd name="connsiteY0" fmla="*/ 20877 h 92707"/>
                  <a:gd name="connsiteX1" fmla="*/ 209817 w 225308"/>
                  <a:gd name="connsiteY1" fmla="*/ 40712 h 92707"/>
                  <a:gd name="connsiteX2" fmla="*/ 26570 w 225308"/>
                  <a:gd name="connsiteY2" fmla="*/ 91844 h 92707"/>
                  <a:gd name="connsiteX3" fmla="*/ 671 w 225308"/>
                  <a:gd name="connsiteY3" fmla="*/ 77330 h 92707"/>
                  <a:gd name="connsiteX4" fmla="*/ 17963 w 225308"/>
                  <a:gd name="connsiteY4" fmla="*/ 51549 h 92707"/>
                  <a:gd name="connsiteX5" fmla="*/ 179341 w 225308"/>
                  <a:gd name="connsiteY5" fmla="*/ 6089 h 92707"/>
                  <a:gd name="connsiteX6" fmla="*/ 199723 w 225308"/>
                  <a:gd name="connsiteY6" fmla="*/ 456 h 92707"/>
                  <a:gd name="connsiteX7" fmla="*/ 225309 w 225308"/>
                  <a:gd name="connsiteY7" fmla="*/ 20877 h 92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5308" h="92707">
                    <a:moveTo>
                      <a:pt x="225309" y="20877"/>
                    </a:moveTo>
                    <a:cubicBezTo>
                      <a:pt x="225113" y="31362"/>
                      <a:pt x="219441" y="38013"/>
                      <a:pt x="209817" y="40712"/>
                    </a:cubicBezTo>
                    <a:cubicBezTo>
                      <a:pt x="148787" y="57926"/>
                      <a:pt x="87717" y="75061"/>
                      <a:pt x="26570" y="91844"/>
                    </a:cubicBezTo>
                    <a:cubicBezTo>
                      <a:pt x="14246" y="95209"/>
                      <a:pt x="3331" y="88402"/>
                      <a:pt x="671" y="77330"/>
                    </a:cubicBezTo>
                    <a:cubicBezTo>
                      <a:pt x="-2146" y="65554"/>
                      <a:pt x="3957" y="55578"/>
                      <a:pt x="17963" y="51549"/>
                    </a:cubicBezTo>
                    <a:cubicBezTo>
                      <a:pt x="71677" y="36174"/>
                      <a:pt x="125509" y="21190"/>
                      <a:pt x="179341" y="6089"/>
                    </a:cubicBezTo>
                    <a:cubicBezTo>
                      <a:pt x="186109" y="4172"/>
                      <a:pt x="192799" y="1747"/>
                      <a:pt x="199723" y="456"/>
                    </a:cubicBezTo>
                    <a:cubicBezTo>
                      <a:pt x="214003" y="-2205"/>
                      <a:pt x="225309" y="7067"/>
                      <a:pt x="225309" y="20877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CF7F748D-21B4-4075-957D-18F08B41239B}"/>
                  </a:ext>
                </a:extLst>
              </p:cNvPr>
              <p:cNvSpPr/>
              <p:nvPr/>
            </p:nvSpPr>
            <p:spPr>
              <a:xfrm>
                <a:off x="9684280" y="4162385"/>
                <a:ext cx="120206" cy="120410"/>
              </a:xfrm>
              <a:custGeom>
                <a:avLst/>
                <a:gdLst>
                  <a:gd name="connsiteX0" fmla="*/ 1 w 93698"/>
                  <a:gd name="connsiteY0" fmla="*/ 46128 h 93857"/>
                  <a:gd name="connsiteX1" fmla="*/ 47495 w 93698"/>
                  <a:gd name="connsiteY1" fmla="*/ 4 h 93857"/>
                  <a:gd name="connsiteX2" fmla="*/ 93698 w 93698"/>
                  <a:gd name="connsiteY2" fmla="*/ 46402 h 93857"/>
                  <a:gd name="connsiteX3" fmla="*/ 46517 w 93698"/>
                  <a:gd name="connsiteY3" fmla="*/ 93857 h 93857"/>
                  <a:gd name="connsiteX4" fmla="*/ 1 w 93698"/>
                  <a:gd name="connsiteY4" fmla="*/ 46128 h 938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698" h="93857">
                    <a:moveTo>
                      <a:pt x="1" y="46128"/>
                    </a:moveTo>
                    <a:cubicBezTo>
                      <a:pt x="197" y="19721"/>
                      <a:pt x="20814" y="-309"/>
                      <a:pt x="47495" y="4"/>
                    </a:cubicBezTo>
                    <a:cubicBezTo>
                      <a:pt x="72651" y="278"/>
                      <a:pt x="93620" y="21325"/>
                      <a:pt x="93698" y="46402"/>
                    </a:cubicBezTo>
                    <a:cubicBezTo>
                      <a:pt x="93816" y="71870"/>
                      <a:pt x="71829" y="93974"/>
                      <a:pt x="46517" y="93857"/>
                    </a:cubicBezTo>
                    <a:cubicBezTo>
                      <a:pt x="20893" y="93740"/>
                      <a:pt x="-194" y="72105"/>
                      <a:pt x="1" y="46128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68BB2F6C-726A-4E46-ADB7-F1B8587019AE}"/>
                  </a:ext>
                </a:extLst>
              </p:cNvPr>
              <p:cNvSpPr/>
              <p:nvPr/>
            </p:nvSpPr>
            <p:spPr>
              <a:xfrm>
                <a:off x="9069208" y="4154608"/>
                <a:ext cx="120463" cy="120357"/>
              </a:xfrm>
              <a:custGeom>
                <a:avLst/>
                <a:gdLst>
                  <a:gd name="connsiteX0" fmla="*/ 47612 w 93899"/>
                  <a:gd name="connsiteY0" fmla="*/ 2 h 93816"/>
                  <a:gd name="connsiteX1" fmla="*/ 93893 w 93899"/>
                  <a:gd name="connsiteY1" fmla="*/ 47574 h 93816"/>
                  <a:gd name="connsiteX2" fmla="*/ 47299 w 93899"/>
                  <a:gd name="connsiteY2" fmla="*/ 93816 h 93816"/>
                  <a:gd name="connsiteX3" fmla="*/ 0 w 93899"/>
                  <a:gd name="connsiteY3" fmla="*/ 46518 h 93816"/>
                  <a:gd name="connsiteX4" fmla="*/ 47612 w 93899"/>
                  <a:gd name="connsiteY4" fmla="*/ 2 h 938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899" h="93816">
                    <a:moveTo>
                      <a:pt x="47612" y="2"/>
                    </a:moveTo>
                    <a:cubicBezTo>
                      <a:pt x="73706" y="237"/>
                      <a:pt x="94323" y="21441"/>
                      <a:pt x="93893" y="47574"/>
                    </a:cubicBezTo>
                    <a:cubicBezTo>
                      <a:pt x="93462" y="72651"/>
                      <a:pt x="72297" y="93660"/>
                      <a:pt x="47299" y="93816"/>
                    </a:cubicBezTo>
                    <a:cubicBezTo>
                      <a:pt x="21830" y="93973"/>
                      <a:pt x="-78" y="72025"/>
                      <a:pt x="0" y="46518"/>
                    </a:cubicBezTo>
                    <a:cubicBezTo>
                      <a:pt x="118" y="20736"/>
                      <a:pt x="21556" y="-233"/>
                      <a:pt x="47612" y="2"/>
                    </a:cubicBezTo>
                    <a:close/>
                  </a:path>
                </a:pathLst>
              </a:custGeom>
              <a:solidFill>
                <a:srgbClr val="0F323F"/>
              </a:solidFill>
              <a:ln w="39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64C9439F-7E96-4419-9D6E-F308B4F6AF1D}"/>
              </a:ext>
            </a:extLst>
          </p:cNvPr>
          <p:cNvGrpSpPr/>
          <p:nvPr/>
        </p:nvGrpSpPr>
        <p:grpSpPr>
          <a:xfrm>
            <a:off x="6888767" y="4225942"/>
            <a:ext cx="4230081" cy="2729300"/>
            <a:chOff x="3628070" y="1816928"/>
            <a:chExt cx="7441805" cy="4801543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F0B4900A-CC07-4536-886D-488898EEB055}"/>
                </a:ext>
              </a:extLst>
            </p:cNvPr>
            <p:cNvGrpSpPr/>
            <p:nvPr/>
          </p:nvGrpSpPr>
          <p:grpSpPr>
            <a:xfrm flipH="1">
              <a:off x="3628070" y="1816928"/>
              <a:ext cx="7441805" cy="4801543"/>
              <a:chOff x="1070741" y="2355612"/>
              <a:chExt cx="3613027" cy="2331169"/>
            </a:xfrm>
          </p:grpSpPr>
          <p:sp>
            <p:nvSpPr>
              <p:cNvPr id="159" name="Freeform 2">
                <a:extLst>
                  <a:ext uri="{FF2B5EF4-FFF2-40B4-BE49-F238E27FC236}">
                    <a16:creationId xmlns:a16="http://schemas.microsoft.com/office/drawing/2014/main" id="{6EBE31E1-59C3-4D20-AE0D-56BCFE785279}"/>
                  </a:ext>
                </a:extLst>
              </p:cNvPr>
              <p:cNvSpPr/>
              <p:nvPr/>
            </p:nvSpPr>
            <p:spPr>
              <a:xfrm>
                <a:off x="2216184" y="2716811"/>
                <a:ext cx="2467584" cy="1722768"/>
              </a:xfrm>
              <a:custGeom>
                <a:avLst/>
                <a:gdLst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141514 w 4637314"/>
                  <a:gd name="connsiteY4" fmla="*/ 304800 h 2906486"/>
                  <a:gd name="connsiteX5" fmla="*/ 0 w 4637314"/>
                  <a:gd name="connsiteY5" fmla="*/ 468086 h 2906486"/>
                  <a:gd name="connsiteX0" fmla="*/ 0 w 4637314"/>
                  <a:gd name="connsiteY0" fmla="*/ 468086 h 2906486"/>
                  <a:gd name="connsiteX1" fmla="*/ 65314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0 w 4637314"/>
                  <a:gd name="connsiteY0" fmla="*/ 468086 h 2906486"/>
                  <a:gd name="connsiteX1" fmla="*/ 13507 w 4637314"/>
                  <a:gd name="connsiteY1" fmla="*/ 2906486 h 2906486"/>
                  <a:gd name="connsiteX2" fmla="*/ 4637314 w 4637314"/>
                  <a:gd name="connsiteY2" fmla="*/ 2862943 h 2906486"/>
                  <a:gd name="connsiteX3" fmla="*/ 729343 w 4637314"/>
                  <a:gd name="connsiteY3" fmla="*/ 0 h 2906486"/>
                  <a:gd name="connsiteX4" fmla="*/ 0 w 4637314"/>
                  <a:gd name="connsiteY4" fmla="*/ 468086 h 2906486"/>
                  <a:gd name="connsiteX0" fmla="*/ 13023 w 4650337"/>
                  <a:gd name="connsiteY0" fmla="*/ 468086 h 2915120"/>
                  <a:gd name="connsiteX1" fmla="*/ 626 w 4650337"/>
                  <a:gd name="connsiteY1" fmla="*/ 2915120 h 2915120"/>
                  <a:gd name="connsiteX2" fmla="*/ 4650337 w 4650337"/>
                  <a:gd name="connsiteY2" fmla="*/ 2862943 h 2915120"/>
                  <a:gd name="connsiteX3" fmla="*/ 742366 w 4650337"/>
                  <a:gd name="connsiteY3" fmla="*/ 0 h 2915120"/>
                  <a:gd name="connsiteX4" fmla="*/ 13023 w 4650337"/>
                  <a:gd name="connsiteY4" fmla="*/ 468086 h 2915120"/>
                  <a:gd name="connsiteX0" fmla="*/ 13023 w 4417204"/>
                  <a:gd name="connsiteY0" fmla="*/ 468086 h 2915120"/>
                  <a:gd name="connsiteX1" fmla="*/ 626 w 4417204"/>
                  <a:gd name="connsiteY1" fmla="*/ 2915120 h 2915120"/>
                  <a:gd name="connsiteX2" fmla="*/ 4417204 w 4417204"/>
                  <a:gd name="connsiteY2" fmla="*/ 2871577 h 2915120"/>
                  <a:gd name="connsiteX3" fmla="*/ 742366 w 4417204"/>
                  <a:gd name="connsiteY3" fmla="*/ 0 h 2915120"/>
                  <a:gd name="connsiteX4" fmla="*/ 13023 w 4417204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  <a:gd name="connsiteX0" fmla="*/ 13023 w 4175437"/>
                  <a:gd name="connsiteY0" fmla="*/ 468086 h 2915120"/>
                  <a:gd name="connsiteX1" fmla="*/ 626 w 4175437"/>
                  <a:gd name="connsiteY1" fmla="*/ 2915120 h 2915120"/>
                  <a:gd name="connsiteX2" fmla="*/ 4175437 w 4175437"/>
                  <a:gd name="connsiteY2" fmla="*/ 2897481 h 2915120"/>
                  <a:gd name="connsiteX3" fmla="*/ 742366 w 4175437"/>
                  <a:gd name="connsiteY3" fmla="*/ 0 h 2915120"/>
                  <a:gd name="connsiteX4" fmla="*/ 13023 w 4175437"/>
                  <a:gd name="connsiteY4" fmla="*/ 468086 h 291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175437" h="2915120">
                    <a:moveTo>
                      <a:pt x="13023" y="468086"/>
                    </a:moveTo>
                    <a:cubicBezTo>
                      <a:pt x="17525" y="1280886"/>
                      <a:pt x="-3876" y="2102320"/>
                      <a:pt x="626" y="2915120"/>
                    </a:cubicBezTo>
                    <a:lnTo>
                      <a:pt x="4175437" y="2897481"/>
                    </a:lnTo>
                    <a:lnTo>
                      <a:pt x="742366" y="0"/>
                    </a:lnTo>
                    <a:lnTo>
                      <a:pt x="13023" y="468086"/>
                    </a:ln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20000"/>
                    </a:schemeClr>
                  </a:gs>
                  <a:gs pos="27000">
                    <a:schemeClr val="bg1">
                      <a:alpha val="80000"/>
                    </a:schemeClr>
                  </a:gs>
                  <a:gs pos="100000">
                    <a:schemeClr val="accent3"/>
                  </a:gs>
                </a:gsLst>
                <a:lin ang="162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C87F6B0-D713-498A-8CF7-AFE6F3685757}"/>
                  </a:ext>
                </a:extLst>
              </p:cNvPr>
              <p:cNvGrpSpPr/>
              <p:nvPr/>
            </p:nvGrpSpPr>
            <p:grpSpPr>
              <a:xfrm rot="3660000">
                <a:off x="1772640" y="2273771"/>
                <a:ext cx="112390" cy="1065317"/>
                <a:chOff x="1039691" y="2468855"/>
                <a:chExt cx="190176" cy="1802639"/>
              </a:xfrm>
            </p:grpSpPr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6EE49F21-B12E-4791-A8AF-03B4783B478D}"/>
                    </a:ext>
                  </a:extLst>
                </p:cNvPr>
                <p:cNvSpPr/>
                <p:nvPr/>
              </p:nvSpPr>
              <p:spPr>
                <a:xfrm>
                  <a:off x="1039691" y="2471295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70" name="Rectangle 169">
                  <a:extLst>
                    <a:ext uri="{FF2B5EF4-FFF2-40B4-BE49-F238E27FC236}">
                      <a16:creationId xmlns:a16="http://schemas.microsoft.com/office/drawing/2014/main" id="{C68D29E6-E2A0-441B-AAE8-24D32B113C1B}"/>
                    </a:ext>
                  </a:extLst>
                </p:cNvPr>
                <p:cNvSpPr/>
                <p:nvPr/>
              </p:nvSpPr>
              <p:spPr>
                <a:xfrm>
                  <a:off x="1157859" y="2468855"/>
                  <a:ext cx="72008" cy="18002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1A962762-DDB4-4FCE-AB7F-F9831DA510CF}"/>
                  </a:ext>
                </a:extLst>
              </p:cNvPr>
              <p:cNvGrpSpPr/>
              <p:nvPr/>
            </p:nvGrpSpPr>
            <p:grpSpPr>
              <a:xfrm>
                <a:off x="1314845" y="3097544"/>
                <a:ext cx="136170" cy="1065354"/>
                <a:chOff x="1093356" y="2490394"/>
                <a:chExt cx="230413" cy="1802702"/>
              </a:xfrm>
            </p:grpSpPr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6FA2AA2A-15C2-45EB-897C-7A3A268987F5}"/>
                    </a:ext>
                  </a:extLst>
                </p:cNvPr>
                <p:cNvSpPr/>
                <p:nvPr/>
              </p:nvSpPr>
              <p:spPr>
                <a:xfrm>
                  <a:off x="1093356" y="2492897"/>
                  <a:ext cx="72008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8" name="Rectangle 167">
                  <a:extLst>
                    <a:ext uri="{FF2B5EF4-FFF2-40B4-BE49-F238E27FC236}">
                      <a16:creationId xmlns:a16="http://schemas.microsoft.com/office/drawing/2014/main" id="{74FD181A-2F4E-4E14-821A-7F74F65934F7}"/>
                    </a:ext>
                  </a:extLst>
                </p:cNvPr>
                <p:cNvSpPr/>
                <p:nvPr/>
              </p:nvSpPr>
              <p:spPr>
                <a:xfrm>
                  <a:off x="1251762" y="2490394"/>
                  <a:ext cx="72007" cy="180019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76481699-22C0-486B-A087-5CC9D1379FCF}"/>
                  </a:ext>
                </a:extLst>
              </p:cNvPr>
              <p:cNvGrpSpPr/>
              <p:nvPr/>
            </p:nvGrpSpPr>
            <p:grpSpPr>
              <a:xfrm>
                <a:off x="1243434" y="2957732"/>
                <a:ext cx="279625" cy="279625"/>
                <a:chOff x="3275856" y="4077072"/>
                <a:chExt cx="504056" cy="504056"/>
              </a:xfrm>
            </p:grpSpPr>
            <p:sp>
              <p:nvSpPr>
                <p:cNvPr id="165" name="Oval 164">
                  <a:extLst>
                    <a:ext uri="{FF2B5EF4-FFF2-40B4-BE49-F238E27FC236}">
                      <a16:creationId xmlns:a16="http://schemas.microsoft.com/office/drawing/2014/main" id="{E2E06F7B-8208-4557-86BE-6A4415876527}"/>
                    </a:ext>
                  </a:extLst>
                </p:cNvPr>
                <p:cNvSpPr/>
                <p:nvPr/>
              </p:nvSpPr>
              <p:spPr>
                <a:xfrm>
                  <a:off x="3275856" y="4077072"/>
                  <a:ext cx="504056" cy="50405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66" name="Oval 165">
                  <a:extLst>
                    <a:ext uri="{FF2B5EF4-FFF2-40B4-BE49-F238E27FC236}">
                      <a16:creationId xmlns:a16="http://schemas.microsoft.com/office/drawing/2014/main" id="{CD9DF9AB-A0C8-40DA-AF72-F92D76EA8C33}"/>
                    </a:ext>
                  </a:extLst>
                </p:cNvPr>
                <p:cNvSpPr/>
                <p:nvPr/>
              </p:nvSpPr>
              <p:spPr>
                <a:xfrm>
                  <a:off x="3375484" y="4176700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sp>
            <p:nvSpPr>
              <p:cNvPr id="163" name="Rounded Rectangle 14">
                <a:extLst>
                  <a:ext uri="{FF2B5EF4-FFF2-40B4-BE49-F238E27FC236}">
                    <a16:creationId xmlns:a16="http://schemas.microsoft.com/office/drawing/2014/main" id="{8DC55996-6C27-4A04-9595-95D863524C52}"/>
                  </a:ext>
                </a:extLst>
              </p:cNvPr>
              <p:cNvSpPr/>
              <p:nvPr/>
            </p:nvSpPr>
            <p:spPr>
              <a:xfrm rot="19957432">
                <a:off x="2045380" y="2355612"/>
                <a:ext cx="598917" cy="568478"/>
              </a:xfrm>
              <a:custGeom>
                <a:avLst/>
                <a:gdLst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  <a:gd name="connsiteX0" fmla="*/ 298603 w 598917"/>
                  <a:gd name="connsiteY0" fmla="*/ 2 h 568478"/>
                  <a:gd name="connsiteX1" fmla="*/ 373918 w 598917"/>
                  <a:gd name="connsiteY1" fmla="*/ 19676 h 568478"/>
                  <a:gd name="connsiteX2" fmla="*/ 448829 w 598917"/>
                  <a:gd name="connsiteY2" fmla="*/ 150752 h 568478"/>
                  <a:gd name="connsiteX3" fmla="*/ 446328 w 598917"/>
                  <a:gd name="connsiteY3" fmla="*/ 150767 h 568478"/>
                  <a:gd name="connsiteX4" fmla="*/ 446328 w 598917"/>
                  <a:gd name="connsiteY4" fmla="*/ 252762 h 568478"/>
                  <a:gd name="connsiteX5" fmla="*/ 446478 w 598917"/>
                  <a:gd name="connsiteY5" fmla="*/ 252762 h 568478"/>
                  <a:gd name="connsiteX6" fmla="*/ 598917 w 598917"/>
                  <a:gd name="connsiteY6" fmla="*/ 565068 h 568478"/>
                  <a:gd name="connsiteX7" fmla="*/ 0 w 598917"/>
                  <a:gd name="connsiteY7" fmla="*/ 568478 h 568478"/>
                  <a:gd name="connsiteX8" fmla="*/ 142510 w 598917"/>
                  <a:gd name="connsiteY8" fmla="*/ 252762 h 568478"/>
                  <a:gd name="connsiteX9" fmla="*/ 143217 w 598917"/>
                  <a:gd name="connsiteY9" fmla="*/ 252762 h 568478"/>
                  <a:gd name="connsiteX10" fmla="*/ 143217 w 598917"/>
                  <a:gd name="connsiteY10" fmla="*/ 134244 h 568478"/>
                  <a:gd name="connsiteX11" fmla="*/ 223520 w 598917"/>
                  <a:gd name="connsiteY11" fmla="*/ 20528 h 568478"/>
                  <a:gd name="connsiteX12" fmla="*/ 298603 w 598917"/>
                  <a:gd name="connsiteY12" fmla="*/ 2 h 56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98917" h="568478">
                    <a:moveTo>
                      <a:pt x="298603" y="2"/>
                    </a:moveTo>
                    <a:cubicBezTo>
                      <a:pt x="324583" y="-145"/>
                      <a:pt x="350602" y="6408"/>
                      <a:pt x="373918" y="19676"/>
                    </a:cubicBezTo>
                    <a:cubicBezTo>
                      <a:pt x="421176" y="46569"/>
                      <a:pt x="449886" y="96804"/>
                      <a:pt x="448829" y="150752"/>
                    </a:cubicBezTo>
                    <a:lnTo>
                      <a:pt x="446328" y="150767"/>
                    </a:lnTo>
                    <a:lnTo>
                      <a:pt x="446328" y="252762"/>
                    </a:lnTo>
                    <a:lnTo>
                      <a:pt x="446478" y="252762"/>
                    </a:lnTo>
                    <a:lnTo>
                      <a:pt x="598917" y="565068"/>
                    </a:lnTo>
                    <a:lnTo>
                      <a:pt x="0" y="568478"/>
                    </a:lnTo>
                    <a:lnTo>
                      <a:pt x="142510" y="252762"/>
                    </a:lnTo>
                    <a:lnTo>
                      <a:pt x="143217" y="252762"/>
                    </a:lnTo>
                    <a:lnTo>
                      <a:pt x="143217" y="134244"/>
                    </a:lnTo>
                    <a:cubicBezTo>
                      <a:pt x="143445" y="138297"/>
                      <a:pt x="164730" y="39613"/>
                      <a:pt x="223520" y="20528"/>
                    </a:cubicBezTo>
                    <a:cubicBezTo>
                      <a:pt x="249418" y="-1846"/>
                      <a:pt x="272623" y="149"/>
                      <a:pt x="298603" y="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4" name="Diagonal Stripe 163">
                <a:extLst>
                  <a:ext uri="{FF2B5EF4-FFF2-40B4-BE49-F238E27FC236}">
                    <a16:creationId xmlns:a16="http://schemas.microsoft.com/office/drawing/2014/main" id="{67DB9AAA-0A92-498D-91A5-0021F34B790A}"/>
                  </a:ext>
                </a:extLst>
              </p:cNvPr>
              <p:cNvSpPr/>
              <p:nvPr/>
            </p:nvSpPr>
            <p:spPr>
              <a:xfrm rot="2700000">
                <a:off x="1070741" y="4062402"/>
                <a:ext cx="624379" cy="624379"/>
              </a:xfrm>
              <a:prstGeom prst="diagStrip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2B5D893D-A1E2-4A77-B76A-543D7E4F33B7}"/>
                </a:ext>
              </a:extLst>
            </p:cNvPr>
            <p:cNvGrpSpPr/>
            <p:nvPr/>
          </p:nvGrpSpPr>
          <p:grpSpPr>
            <a:xfrm>
              <a:off x="6327040" y="4165068"/>
              <a:ext cx="2122406" cy="1866023"/>
              <a:chOff x="3983887" y="4061275"/>
              <a:chExt cx="2122406" cy="1866023"/>
            </a:xfrm>
          </p:grpSpPr>
          <p:grpSp>
            <p:nvGrpSpPr>
              <p:cNvPr id="172" name="Group 171">
                <a:extLst>
                  <a:ext uri="{FF2B5EF4-FFF2-40B4-BE49-F238E27FC236}">
                    <a16:creationId xmlns:a16="http://schemas.microsoft.com/office/drawing/2014/main" id="{946A5D0D-19F0-4077-89A3-68A4E2AC7089}"/>
                  </a:ext>
                </a:extLst>
              </p:cNvPr>
              <p:cNvGrpSpPr/>
              <p:nvPr/>
            </p:nvGrpSpPr>
            <p:grpSpPr>
              <a:xfrm>
                <a:off x="3983887" y="5358975"/>
                <a:ext cx="2049157" cy="568323"/>
                <a:chOff x="3622676" y="3492499"/>
                <a:chExt cx="2575763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5" name="Freeform 15">
                  <a:extLst>
                    <a:ext uri="{FF2B5EF4-FFF2-40B4-BE49-F238E27FC236}">
                      <a16:creationId xmlns:a16="http://schemas.microsoft.com/office/drawing/2014/main" id="{2046A0E8-4E2F-48B5-9720-7F083918B5A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763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2985"/>
                    <a:gd name="connsiteY0" fmla="*/ 0 h 714375"/>
                    <a:gd name="connsiteX1" fmla="*/ 6350 w 2572985"/>
                    <a:gd name="connsiteY1" fmla="*/ 177800 h 714375"/>
                    <a:gd name="connsiteX2" fmla="*/ 9525 w 2572985"/>
                    <a:gd name="connsiteY2" fmla="*/ 266700 h 714375"/>
                    <a:gd name="connsiteX3" fmla="*/ 2460625 w 2572985"/>
                    <a:gd name="connsiteY3" fmla="*/ 273050 h 714375"/>
                    <a:gd name="connsiteX4" fmla="*/ 2457450 w 2572985"/>
                    <a:gd name="connsiteY4" fmla="*/ 587375 h 714375"/>
                    <a:gd name="connsiteX5" fmla="*/ 66675 w 2572985"/>
                    <a:gd name="connsiteY5" fmla="*/ 590550 h 714375"/>
                    <a:gd name="connsiteX6" fmla="*/ 88900 w 2572985"/>
                    <a:gd name="connsiteY6" fmla="*/ 593725 h 714375"/>
                    <a:gd name="connsiteX7" fmla="*/ 92075 w 2572985"/>
                    <a:gd name="connsiteY7" fmla="*/ 546100 h 714375"/>
                    <a:gd name="connsiteX8" fmla="*/ 0 w 2572985"/>
                    <a:gd name="connsiteY8" fmla="*/ 619125 h 714375"/>
                    <a:gd name="connsiteX9" fmla="*/ 6350 w 2572985"/>
                    <a:gd name="connsiteY9" fmla="*/ 714375 h 714375"/>
                    <a:gd name="connsiteX10" fmla="*/ 2565400 w 2572985"/>
                    <a:gd name="connsiteY10" fmla="*/ 714375 h 714375"/>
                    <a:gd name="connsiteX11" fmla="*/ 2565567 w 2572985"/>
                    <a:gd name="connsiteY11" fmla="*/ 205427 h 714375"/>
                    <a:gd name="connsiteX12" fmla="*/ 2295525 w 2572985"/>
                    <a:gd name="connsiteY12" fmla="*/ 0 h 714375"/>
                    <a:gd name="connsiteX13" fmla="*/ 225425 w 2572985"/>
                    <a:gd name="connsiteY13" fmla="*/ 0 h 714375"/>
                    <a:gd name="connsiteX0" fmla="*/ 225425 w 2575763"/>
                    <a:gd name="connsiteY0" fmla="*/ 0 h 714375"/>
                    <a:gd name="connsiteX1" fmla="*/ 6350 w 2575763"/>
                    <a:gd name="connsiteY1" fmla="*/ 177800 h 714375"/>
                    <a:gd name="connsiteX2" fmla="*/ 9525 w 2575763"/>
                    <a:gd name="connsiteY2" fmla="*/ 266700 h 714375"/>
                    <a:gd name="connsiteX3" fmla="*/ 2460625 w 2575763"/>
                    <a:gd name="connsiteY3" fmla="*/ 273050 h 714375"/>
                    <a:gd name="connsiteX4" fmla="*/ 2457450 w 2575763"/>
                    <a:gd name="connsiteY4" fmla="*/ 587375 h 714375"/>
                    <a:gd name="connsiteX5" fmla="*/ 66675 w 2575763"/>
                    <a:gd name="connsiteY5" fmla="*/ 590550 h 714375"/>
                    <a:gd name="connsiteX6" fmla="*/ 88900 w 2575763"/>
                    <a:gd name="connsiteY6" fmla="*/ 593725 h 714375"/>
                    <a:gd name="connsiteX7" fmla="*/ 92075 w 2575763"/>
                    <a:gd name="connsiteY7" fmla="*/ 546100 h 714375"/>
                    <a:gd name="connsiteX8" fmla="*/ 0 w 2575763"/>
                    <a:gd name="connsiteY8" fmla="*/ 619125 h 714375"/>
                    <a:gd name="connsiteX9" fmla="*/ 6350 w 2575763"/>
                    <a:gd name="connsiteY9" fmla="*/ 714375 h 714375"/>
                    <a:gd name="connsiteX10" fmla="*/ 2565400 w 2575763"/>
                    <a:gd name="connsiteY10" fmla="*/ 714375 h 714375"/>
                    <a:gd name="connsiteX11" fmla="*/ 2574145 w 2575763"/>
                    <a:gd name="connsiteY11" fmla="*/ 205427 h 714375"/>
                    <a:gd name="connsiteX12" fmla="*/ 2295525 w 2575763"/>
                    <a:gd name="connsiteY12" fmla="*/ 0 h 714375"/>
                    <a:gd name="connsiteX13" fmla="*/ 225425 w 2575763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763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2028" y="381110"/>
                        <a:pt x="2574145" y="205427"/>
                      </a:cubicBezTo>
                      <a:cubicBezTo>
                        <a:pt x="2488420" y="123935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76200" dist="12700" dir="8100000" sy="-23000" kx="800400" algn="br" rotWithShape="0">
                    <a:prstClr val="black">
                      <a:alpha val="2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6" name="Rectangle 22">
                  <a:extLst>
                    <a:ext uri="{FF2B5EF4-FFF2-40B4-BE49-F238E27FC236}">
                      <a16:creationId xmlns:a16="http://schemas.microsoft.com/office/drawing/2014/main" id="{F3EA4655-D9C3-426D-B993-BC43AB42D143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3" name="Group 172">
                <a:extLst>
                  <a:ext uri="{FF2B5EF4-FFF2-40B4-BE49-F238E27FC236}">
                    <a16:creationId xmlns:a16="http://schemas.microsoft.com/office/drawing/2014/main" id="{95156667-0289-4EED-9D6B-EBDA1F6617A8}"/>
                  </a:ext>
                </a:extLst>
              </p:cNvPr>
              <p:cNvGrpSpPr/>
              <p:nvPr/>
            </p:nvGrpSpPr>
            <p:grpSpPr>
              <a:xfrm>
                <a:off x="4035197" y="5083389"/>
                <a:ext cx="2071096" cy="442029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3" name="Freeform 18">
                  <a:extLst>
                    <a:ext uri="{FF2B5EF4-FFF2-40B4-BE49-F238E27FC236}">
                      <a16:creationId xmlns:a16="http://schemas.microsoft.com/office/drawing/2014/main" id="{D84C0AE3-AE79-4A99-9710-894663A5FE03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  <p:sp>
              <p:nvSpPr>
                <p:cNvPr id="184" name="Freeform 19">
                  <a:extLst>
                    <a:ext uri="{FF2B5EF4-FFF2-40B4-BE49-F238E27FC236}">
                      <a16:creationId xmlns:a16="http://schemas.microsoft.com/office/drawing/2014/main" id="{AEACE3EE-49EF-4977-83F9-DF5772EBE9C4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77A96F51-8214-4D65-9C64-00B32E0F1592}"/>
                  </a:ext>
                </a:extLst>
              </p:cNvPr>
              <p:cNvGrpSpPr/>
              <p:nvPr/>
            </p:nvGrpSpPr>
            <p:grpSpPr>
              <a:xfrm flipH="1">
                <a:off x="4155315" y="4711652"/>
                <a:ext cx="1753505" cy="486436"/>
                <a:chOff x="3622676" y="3492499"/>
                <a:chExt cx="2575177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81" name="Freeform 21">
                  <a:extLst>
                    <a:ext uri="{FF2B5EF4-FFF2-40B4-BE49-F238E27FC236}">
                      <a16:creationId xmlns:a16="http://schemas.microsoft.com/office/drawing/2014/main" id="{318FD2B6-7A60-4B5A-B69E-AE87E39D29C6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5177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3535"/>
                    <a:gd name="connsiteY0" fmla="*/ 0 h 714375"/>
                    <a:gd name="connsiteX1" fmla="*/ 6350 w 2573535"/>
                    <a:gd name="connsiteY1" fmla="*/ 177800 h 714375"/>
                    <a:gd name="connsiteX2" fmla="*/ 9525 w 2573535"/>
                    <a:gd name="connsiteY2" fmla="*/ 266700 h 714375"/>
                    <a:gd name="connsiteX3" fmla="*/ 2460625 w 2573535"/>
                    <a:gd name="connsiteY3" fmla="*/ 273050 h 714375"/>
                    <a:gd name="connsiteX4" fmla="*/ 2457450 w 2573535"/>
                    <a:gd name="connsiteY4" fmla="*/ 587375 h 714375"/>
                    <a:gd name="connsiteX5" fmla="*/ 66675 w 2573535"/>
                    <a:gd name="connsiteY5" fmla="*/ 590550 h 714375"/>
                    <a:gd name="connsiteX6" fmla="*/ 88900 w 2573535"/>
                    <a:gd name="connsiteY6" fmla="*/ 593725 h 714375"/>
                    <a:gd name="connsiteX7" fmla="*/ 92075 w 2573535"/>
                    <a:gd name="connsiteY7" fmla="*/ 546100 h 714375"/>
                    <a:gd name="connsiteX8" fmla="*/ 0 w 2573535"/>
                    <a:gd name="connsiteY8" fmla="*/ 619125 h 714375"/>
                    <a:gd name="connsiteX9" fmla="*/ 6350 w 2573535"/>
                    <a:gd name="connsiteY9" fmla="*/ 714375 h 714375"/>
                    <a:gd name="connsiteX10" fmla="*/ 2565400 w 2573535"/>
                    <a:gd name="connsiteY10" fmla="*/ 714375 h 714375"/>
                    <a:gd name="connsiteX11" fmla="*/ 2567732 w 2573535"/>
                    <a:gd name="connsiteY11" fmla="*/ 201861 h 714375"/>
                    <a:gd name="connsiteX12" fmla="*/ 2295525 w 2573535"/>
                    <a:gd name="connsiteY12" fmla="*/ 0 h 714375"/>
                    <a:gd name="connsiteX13" fmla="*/ 225425 w 2573535"/>
                    <a:gd name="connsiteY13" fmla="*/ 0 h 714375"/>
                    <a:gd name="connsiteX0" fmla="*/ 225425 w 2575177"/>
                    <a:gd name="connsiteY0" fmla="*/ 0 h 714375"/>
                    <a:gd name="connsiteX1" fmla="*/ 6350 w 2575177"/>
                    <a:gd name="connsiteY1" fmla="*/ 177800 h 714375"/>
                    <a:gd name="connsiteX2" fmla="*/ 9525 w 2575177"/>
                    <a:gd name="connsiteY2" fmla="*/ 266700 h 714375"/>
                    <a:gd name="connsiteX3" fmla="*/ 2460625 w 2575177"/>
                    <a:gd name="connsiteY3" fmla="*/ 273050 h 714375"/>
                    <a:gd name="connsiteX4" fmla="*/ 2457450 w 2575177"/>
                    <a:gd name="connsiteY4" fmla="*/ 587375 h 714375"/>
                    <a:gd name="connsiteX5" fmla="*/ 66675 w 2575177"/>
                    <a:gd name="connsiteY5" fmla="*/ 590550 h 714375"/>
                    <a:gd name="connsiteX6" fmla="*/ 88900 w 2575177"/>
                    <a:gd name="connsiteY6" fmla="*/ 593725 h 714375"/>
                    <a:gd name="connsiteX7" fmla="*/ 92075 w 2575177"/>
                    <a:gd name="connsiteY7" fmla="*/ 546100 h 714375"/>
                    <a:gd name="connsiteX8" fmla="*/ 0 w 2575177"/>
                    <a:gd name="connsiteY8" fmla="*/ 619125 h 714375"/>
                    <a:gd name="connsiteX9" fmla="*/ 6350 w 2575177"/>
                    <a:gd name="connsiteY9" fmla="*/ 714375 h 714375"/>
                    <a:gd name="connsiteX10" fmla="*/ 2565400 w 2575177"/>
                    <a:gd name="connsiteY10" fmla="*/ 714375 h 714375"/>
                    <a:gd name="connsiteX11" fmla="*/ 2572743 w 2575177"/>
                    <a:gd name="connsiteY11" fmla="*/ 201861 h 714375"/>
                    <a:gd name="connsiteX12" fmla="*/ 2295525 w 2575177"/>
                    <a:gd name="connsiteY12" fmla="*/ 0 h 714375"/>
                    <a:gd name="connsiteX13" fmla="*/ 225425 w 2575177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5177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0626" y="377544"/>
                        <a:pt x="2572743" y="201861"/>
                      </a:cubicBezTo>
                      <a:cubicBezTo>
                        <a:pt x="2487018" y="120369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2" name="Rectangle 22">
                  <a:extLst>
                    <a:ext uri="{FF2B5EF4-FFF2-40B4-BE49-F238E27FC236}">
                      <a16:creationId xmlns:a16="http://schemas.microsoft.com/office/drawing/2014/main" id="{1514CBF0-CF8B-49E5-B056-F8207FC6DF9D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7B751D7B-D638-44C6-80F2-9027B4D79A70}"/>
                  </a:ext>
                </a:extLst>
              </p:cNvPr>
              <p:cNvGrpSpPr/>
              <p:nvPr/>
            </p:nvGrpSpPr>
            <p:grpSpPr>
              <a:xfrm>
                <a:off x="4203709" y="4329734"/>
                <a:ext cx="1681345" cy="465751"/>
                <a:chOff x="3622676" y="3492499"/>
                <a:chExt cx="2578868" cy="71437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9" name="Freeform 24">
                  <a:extLst>
                    <a:ext uri="{FF2B5EF4-FFF2-40B4-BE49-F238E27FC236}">
                      <a16:creationId xmlns:a16="http://schemas.microsoft.com/office/drawing/2014/main" id="{A8141740-02CF-4636-9D1B-E074D319D33D}"/>
                    </a:ext>
                  </a:extLst>
                </p:cNvPr>
                <p:cNvSpPr/>
                <p:nvPr/>
              </p:nvSpPr>
              <p:spPr>
                <a:xfrm>
                  <a:off x="3622676" y="3492499"/>
                  <a:ext cx="2578868" cy="714375"/>
                </a:xfrm>
                <a:custGeom>
                  <a:avLst/>
                  <a:gdLst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6350 w 2559050"/>
                    <a:gd name="connsiteY2" fmla="*/ 2159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90500 w 2559050"/>
                    <a:gd name="connsiteY0" fmla="*/ 0 h 698500"/>
                    <a:gd name="connsiteX1" fmla="*/ 0 w 2559050"/>
                    <a:gd name="connsiteY1" fmla="*/ 152400 h 698500"/>
                    <a:gd name="connsiteX2" fmla="*/ 19050 w 2559050"/>
                    <a:gd name="connsiteY2" fmla="*/ 241300 h 698500"/>
                    <a:gd name="connsiteX3" fmla="*/ 2501900 w 2559050"/>
                    <a:gd name="connsiteY3" fmla="*/ 241300 h 698500"/>
                    <a:gd name="connsiteX4" fmla="*/ 2470150 w 2559050"/>
                    <a:gd name="connsiteY4" fmla="*/ 552450 h 698500"/>
                    <a:gd name="connsiteX5" fmla="*/ 76200 w 2559050"/>
                    <a:gd name="connsiteY5" fmla="*/ 565150 h 698500"/>
                    <a:gd name="connsiteX6" fmla="*/ 101600 w 2559050"/>
                    <a:gd name="connsiteY6" fmla="*/ 520700 h 698500"/>
                    <a:gd name="connsiteX7" fmla="*/ 6350 w 2559050"/>
                    <a:gd name="connsiteY7" fmla="*/ 577850 h 698500"/>
                    <a:gd name="connsiteX8" fmla="*/ 44450 w 2559050"/>
                    <a:gd name="connsiteY8" fmla="*/ 666750 h 698500"/>
                    <a:gd name="connsiteX9" fmla="*/ 2400300 w 2559050"/>
                    <a:gd name="connsiteY9" fmla="*/ 692150 h 698500"/>
                    <a:gd name="connsiteX10" fmla="*/ 2432050 w 2559050"/>
                    <a:gd name="connsiteY10" fmla="*/ 666750 h 698500"/>
                    <a:gd name="connsiteX11" fmla="*/ 2501900 w 2559050"/>
                    <a:gd name="connsiteY11" fmla="*/ 698500 h 698500"/>
                    <a:gd name="connsiteX12" fmla="*/ 2552700 w 2559050"/>
                    <a:gd name="connsiteY12" fmla="*/ 685800 h 698500"/>
                    <a:gd name="connsiteX13" fmla="*/ 2559050 w 2559050"/>
                    <a:gd name="connsiteY13" fmla="*/ 158750 h 698500"/>
                    <a:gd name="connsiteX14" fmla="*/ 2476500 w 2559050"/>
                    <a:gd name="connsiteY14" fmla="*/ 95250 h 698500"/>
                    <a:gd name="connsiteX15" fmla="*/ 520700 w 2559050"/>
                    <a:gd name="connsiteY15" fmla="*/ 184150 h 698500"/>
                    <a:gd name="connsiteX16" fmla="*/ 190500 w 2559050"/>
                    <a:gd name="connsiteY16" fmla="*/ 0 h 698500"/>
                    <a:gd name="connsiteX0" fmla="*/ 184150 w 2552700"/>
                    <a:gd name="connsiteY0" fmla="*/ 0 h 698500"/>
                    <a:gd name="connsiteX1" fmla="*/ 9525 w 2552700"/>
                    <a:gd name="connsiteY1" fmla="*/ 152400 h 698500"/>
                    <a:gd name="connsiteX2" fmla="*/ 12700 w 2552700"/>
                    <a:gd name="connsiteY2" fmla="*/ 241300 h 698500"/>
                    <a:gd name="connsiteX3" fmla="*/ 2495550 w 2552700"/>
                    <a:gd name="connsiteY3" fmla="*/ 241300 h 698500"/>
                    <a:gd name="connsiteX4" fmla="*/ 2463800 w 2552700"/>
                    <a:gd name="connsiteY4" fmla="*/ 552450 h 698500"/>
                    <a:gd name="connsiteX5" fmla="*/ 69850 w 2552700"/>
                    <a:gd name="connsiteY5" fmla="*/ 565150 h 698500"/>
                    <a:gd name="connsiteX6" fmla="*/ 95250 w 2552700"/>
                    <a:gd name="connsiteY6" fmla="*/ 520700 h 698500"/>
                    <a:gd name="connsiteX7" fmla="*/ 0 w 2552700"/>
                    <a:gd name="connsiteY7" fmla="*/ 577850 h 698500"/>
                    <a:gd name="connsiteX8" fmla="*/ 38100 w 2552700"/>
                    <a:gd name="connsiteY8" fmla="*/ 666750 h 698500"/>
                    <a:gd name="connsiteX9" fmla="*/ 2393950 w 2552700"/>
                    <a:gd name="connsiteY9" fmla="*/ 692150 h 698500"/>
                    <a:gd name="connsiteX10" fmla="*/ 2425700 w 2552700"/>
                    <a:gd name="connsiteY10" fmla="*/ 666750 h 698500"/>
                    <a:gd name="connsiteX11" fmla="*/ 2495550 w 2552700"/>
                    <a:gd name="connsiteY11" fmla="*/ 698500 h 698500"/>
                    <a:gd name="connsiteX12" fmla="*/ 2546350 w 2552700"/>
                    <a:gd name="connsiteY12" fmla="*/ 685800 h 698500"/>
                    <a:gd name="connsiteX13" fmla="*/ 2552700 w 2552700"/>
                    <a:gd name="connsiteY13" fmla="*/ 158750 h 698500"/>
                    <a:gd name="connsiteX14" fmla="*/ 2470150 w 2552700"/>
                    <a:gd name="connsiteY14" fmla="*/ 95250 h 698500"/>
                    <a:gd name="connsiteX15" fmla="*/ 514350 w 2552700"/>
                    <a:gd name="connsiteY15" fmla="*/ 184150 h 698500"/>
                    <a:gd name="connsiteX16" fmla="*/ 184150 w 2552700"/>
                    <a:gd name="connsiteY16" fmla="*/ 0 h 698500"/>
                    <a:gd name="connsiteX0" fmla="*/ 184150 w 2571750"/>
                    <a:gd name="connsiteY0" fmla="*/ 0 h 698500"/>
                    <a:gd name="connsiteX1" fmla="*/ 9525 w 2571750"/>
                    <a:gd name="connsiteY1" fmla="*/ 152400 h 698500"/>
                    <a:gd name="connsiteX2" fmla="*/ 12700 w 2571750"/>
                    <a:gd name="connsiteY2" fmla="*/ 241300 h 698500"/>
                    <a:gd name="connsiteX3" fmla="*/ 2495550 w 2571750"/>
                    <a:gd name="connsiteY3" fmla="*/ 241300 h 698500"/>
                    <a:gd name="connsiteX4" fmla="*/ 2463800 w 2571750"/>
                    <a:gd name="connsiteY4" fmla="*/ 552450 h 698500"/>
                    <a:gd name="connsiteX5" fmla="*/ 69850 w 2571750"/>
                    <a:gd name="connsiteY5" fmla="*/ 565150 h 698500"/>
                    <a:gd name="connsiteX6" fmla="*/ 95250 w 2571750"/>
                    <a:gd name="connsiteY6" fmla="*/ 520700 h 698500"/>
                    <a:gd name="connsiteX7" fmla="*/ 0 w 2571750"/>
                    <a:gd name="connsiteY7" fmla="*/ 577850 h 698500"/>
                    <a:gd name="connsiteX8" fmla="*/ 38100 w 2571750"/>
                    <a:gd name="connsiteY8" fmla="*/ 666750 h 698500"/>
                    <a:gd name="connsiteX9" fmla="*/ 2393950 w 2571750"/>
                    <a:gd name="connsiteY9" fmla="*/ 692150 h 698500"/>
                    <a:gd name="connsiteX10" fmla="*/ 2425700 w 2571750"/>
                    <a:gd name="connsiteY10" fmla="*/ 666750 h 698500"/>
                    <a:gd name="connsiteX11" fmla="*/ 2495550 w 2571750"/>
                    <a:gd name="connsiteY11" fmla="*/ 698500 h 698500"/>
                    <a:gd name="connsiteX12" fmla="*/ 2546350 w 2571750"/>
                    <a:gd name="connsiteY12" fmla="*/ 685800 h 698500"/>
                    <a:gd name="connsiteX13" fmla="*/ 2571750 w 2571750"/>
                    <a:gd name="connsiteY13" fmla="*/ 193675 h 698500"/>
                    <a:gd name="connsiteX14" fmla="*/ 2470150 w 2571750"/>
                    <a:gd name="connsiteY14" fmla="*/ 95250 h 698500"/>
                    <a:gd name="connsiteX15" fmla="*/ 514350 w 2571750"/>
                    <a:gd name="connsiteY15" fmla="*/ 184150 h 698500"/>
                    <a:gd name="connsiteX16" fmla="*/ 184150 w 2571750"/>
                    <a:gd name="connsiteY16" fmla="*/ 0 h 698500"/>
                    <a:gd name="connsiteX0" fmla="*/ 184150 w 2555875"/>
                    <a:gd name="connsiteY0" fmla="*/ 0 h 698500"/>
                    <a:gd name="connsiteX1" fmla="*/ 9525 w 2555875"/>
                    <a:gd name="connsiteY1" fmla="*/ 152400 h 698500"/>
                    <a:gd name="connsiteX2" fmla="*/ 12700 w 2555875"/>
                    <a:gd name="connsiteY2" fmla="*/ 241300 h 698500"/>
                    <a:gd name="connsiteX3" fmla="*/ 2495550 w 2555875"/>
                    <a:gd name="connsiteY3" fmla="*/ 241300 h 698500"/>
                    <a:gd name="connsiteX4" fmla="*/ 2463800 w 2555875"/>
                    <a:gd name="connsiteY4" fmla="*/ 552450 h 698500"/>
                    <a:gd name="connsiteX5" fmla="*/ 69850 w 2555875"/>
                    <a:gd name="connsiteY5" fmla="*/ 565150 h 698500"/>
                    <a:gd name="connsiteX6" fmla="*/ 95250 w 2555875"/>
                    <a:gd name="connsiteY6" fmla="*/ 520700 h 698500"/>
                    <a:gd name="connsiteX7" fmla="*/ 0 w 2555875"/>
                    <a:gd name="connsiteY7" fmla="*/ 577850 h 698500"/>
                    <a:gd name="connsiteX8" fmla="*/ 38100 w 2555875"/>
                    <a:gd name="connsiteY8" fmla="*/ 666750 h 698500"/>
                    <a:gd name="connsiteX9" fmla="*/ 2393950 w 2555875"/>
                    <a:gd name="connsiteY9" fmla="*/ 692150 h 698500"/>
                    <a:gd name="connsiteX10" fmla="*/ 2425700 w 2555875"/>
                    <a:gd name="connsiteY10" fmla="*/ 666750 h 698500"/>
                    <a:gd name="connsiteX11" fmla="*/ 2495550 w 2555875"/>
                    <a:gd name="connsiteY11" fmla="*/ 698500 h 698500"/>
                    <a:gd name="connsiteX12" fmla="*/ 2546350 w 2555875"/>
                    <a:gd name="connsiteY12" fmla="*/ 685800 h 698500"/>
                    <a:gd name="connsiteX13" fmla="*/ 2555875 w 2555875"/>
                    <a:gd name="connsiteY13" fmla="*/ 171450 h 698500"/>
                    <a:gd name="connsiteX14" fmla="*/ 2470150 w 2555875"/>
                    <a:gd name="connsiteY14" fmla="*/ 95250 h 698500"/>
                    <a:gd name="connsiteX15" fmla="*/ 514350 w 2555875"/>
                    <a:gd name="connsiteY15" fmla="*/ 184150 h 698500"/>
                    <a:gd name="connsiteX16" fmla="*/ 184150 w 2555875"/>
                    <a:gd name="connsiteY16" fmla="*/ 0 h 698500"/>
                    <a:gd name="connsiteX0" fmla="*/ 184150 w 2562506"/>
                    <a:gd name="connsiteY0" fmla="*/ 0 h 698500"/>
                    <a:gd name="connsiteX1" fmla="*/ 9525 w 2562506"/>
                    <a:gd name="connsiteY1" fmla="*/ 152400 h 698500"/>
                    <a:gd name="connsiteX2" fmla="*/ 12700 w 2562506"/>
                    <a:gd name="connsiteY2" fmla="*/ 241300 h 698500"/>
                    <a:gd name="connsiteX3" fmla="*/ 2495550 w 2562506"/>
                    <a:gd name="connsiteY3" fmla="*/ 241300 h 698500"/>
                    <a:gd name="connsiteX4" fmla="*/ 2463800 w 2562506"/>
                    <a:gd name="connsiteY4" fmla="*/ 552450 h 698500"/>
                    <a:gd name="connsiteX5" fmla="*/ 69850 w 2562506"/>
                    <a:gd name="connsiteY5" fmla="*/ 565150 h 698500"/>
                    <a:gd name="connsiteX6" fmla="*/ 95250 w 2562506"/>
                    <a:gd name="connsiteY6" fmla="*/ 520700 h 698500"/>
                    <a:gd name="connsiteX7" fmla="*/ 0 w 2562506"/>
                    <a:gd name="connsiteY7" fmla="*/ 577850 h 698500"/>
                    <a:gd name="connsiteX8" fmla="*/ 38100 w 2562506"/>
                    <a:gd name="connsiteY8" fmla="*/ 666750 h 698500"/>
                    <a:gd name="connsiteX9" fmla="*/ 2393950 w 2562506"/>
                    <a:gd name="connsiteY9" fmla="*/ 692150 h 698500"/>
                    <a:gd name="connsiteX10" fmla="*/ 2425700 w 2562506"/>
                    <a:gd name="connsiteY10" fmla="*/ 666750 h 698500"/>
                    <a:gd name="connsiteX11" fmla="*/ 2495550 w 2562506"/>
                    <a:gd name="connsiteY11" fmla="*/ 698500 h 698500"/>
                    <a:gd name="connsiteX12" fmla="*/ 2562225 w 2562506"/>
                    <a:gd name="connsiteY12" fmla="*/ 685800 h 698500"/>
                    <a:gd name="connsiteX13" fmla="*/ 2555875 w 2562506"/>
                    <a:gd name="connsiteY13" fmla="*/ 171450 h 698500"/>
                    <a:gd name="connsiteX14" fmla="*/ 2470150 w 2562506"/>
                    <a:gd name="connsiteY14" fmla="*/ 95250 h 698500"/>
                    <a:gd name="connsiteX15" fmla="*/ 514350 w 2562506"/>
                    <a:gd name="connsiteY15" fmla="*/ 184150 h 698500"/>
                    <a:gd name="connsiteX16" fmla="*/ 184150 w 2562506"/>
                    <a:gd name="connsiteY16" fmla="*/ 0 h 69850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25700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38100 w 2562506"/>
                    <a:gd name="connsiteY8" fmla="*/ 666750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4150 w 2562506"/>
                    <a:gd name="connsiteY0" fmla="*/ 0 h 692150"/>
                    <a:gd name="connsiteX1" fmla="*/ 9525 w 2562506"/>
                    <a:gd name="connsiteY1" fmla="*/ 152400 h 692150"/>
                    <a:gd name="connsiteX2" fmla="*/ 12700 w 2562506"/>
                    <a:gd name="connsiteY2" fmla="*/ 241300 h 692150"/>
                    <a:gd name="connsiteX3" fmla="*/ 2495550 w 2562506"/>
                    <a:gd name="connsiteY3" fmla="*/ 241300 h 692150"/>
                    <a:gd name="connsiteX4" fmla="*/ 2463800 w 2562506"/>
                    <a:gd name="connsiteY4" fmla="*/ 552450 h 692150"/>
                    <a:gd name="connsiteX5" fmla="*/ 69850 w 2562506"/>
                    <a:gd name="connsiteY5" fmla="*/ 565150 h 692150"/>
                    <a:gd name="connsiteX6" fmla="*/ 95250 w 2562506"/>
                    <a:gd name="connsiteY6" fmla="*/ 520700 h 692150"/>
                    <a:gd name="connsiteX7" fmla="*/ 0 w 2562506"/>
                    <a:gd name="connsiteY7" fmla="*/ 577850 h 692150"/>
                    <a:gd name="connsiteX8" fmla="*/ 9525 w 2562506"/>
                    <a:gd name="connsiteY8" fmla="*/ 688975 h 692150"/>
                    <a:gd name="connsiteX9" fmla="*/ 2393950 w 2562506"/>
                    <a:gd name="connsiteY9" fmla="*/ 692150 h 692150"/>
                    <a:gd name="connsiteX10" fmla="*/ 2435225 w 2562506"/>
                    <a:gd name="connsiteY10" fmla="*/ 666750 h 692150"/>
                    <a:gd name="connsiteX11" fmla="*/ 2479675 w 2562506"/>
                    <a:gd name="connsiteY11" fmla="*/ 692150 h 692150"/>
                    <a:gd name="connsiteX12" fmla="*/ 2562225 w 2562506"/>
                    <a:gd name="connsiteY12" fmla="*/ 685800 h 692150"/>
                    <a:gd name="connsiteX13" fmla="*/ 2555875 w 2562506"/>
                    <a:gd name="connsiteY13" fmla="*/ 171450 h 692150"/>
                    <a:gd name="connsiteX14" fmla="*/ 2470150 w 2562506"/>
                    <a:gd name="connsiteY14" fmla="*/ 95250 h 692150"/>
                    <a:gd name="connsiteX15" fmla="*/ 514350 w 2562506"/>
                    <a:gd name="connsiteY15" fmla="*/ 184150 h 692150"/>
                    <a:gd name="connsiteX16" fmla="*/ 184150 w 2562506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92075 w 2559331"/>
                    <a:gd name="connsiteY6" fmla="*/ 520700 h 692150"/>
                    <a:gd name="connsiteX7" fmla="*/ 0 w 2559331"/>
                    <a:gd name="connsiteY7" fmla="*/ 593725 h 692150"/>
                    <a:gd name="connsiteX8" fmla="*/ 6350 w 2559331"/>
                    <a:gd name="connsiteY8" fmla="*/ 688975 h 692150"/>
                    <a:gd name="connsiteX9" fmla="*/ 2390775 w 2559331"/>
                    <a:gd name="connsiteY9" fmla="*/ 692150 h 692150"/>
                    <a:gd name="connsiteX10" fmla="*/ 2432050 w 2559331"/>
                    <a:gd name="connsiteY10" fmla="*/ 6667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92375 w 2559331"/>
                    <a:gd name="connsiteY3" fmla="*/ 24130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6062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32050 w 2559331"/>
                    <a:gd name="connsiteY11" fmla="*/ 666750 h 692150"/>
                    <a:gd name="connsiteX12" fmla="*/ 2476500 w 2559331"/>
                    <a:gd name="connsiteY12" fmla="*/ 692150 h 692150"/>
                    <a:gd name="connsiteX13" fmla="*/ 2559050 w 2559331"/>
                    <a:gd name="connsiteY13" fmla="*/ 685800 h 692150"/>
                    <a:gd name="connsiteX14" fmla="*/ 2552700 w 2559331"/>
                    <a:gd name="connsiteY14" fmla="*/ 171450 h 692150"/>
                    <a:gd name="connsiteX15" fmla="*/ 2466975 w 2559331"/>
                    <a:gd name="connsiteY15" fmla="*/ 95250 h 692150"/>
                    <a:gd name="connsiteX16" fmla="*/ 511175 w 2559331"/>
                    <a:gd name="connsiteY16" fmla="*/ 184150 h 692150"/>
                    <a:gd name="connsiteX17" fmla="*/ 180975 w 2559331"/>
                    <a:gd name="connsiteY17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476500 w 2559331"/>
                    <a:gd name="connsiteY11" fmla="*/ 692150 h 692150"/>
                    <a:gd name="connsiteX12" fmla="*/ 2559050 w 2559331"/>
                    <a:gd name="connsiteY12" fmla="*/ 685800 h 692150"/>
                    <a:gd name="connsiteX13" fmla="*/ 2552700 w 2559331"/>
                    <a:gd name="connsiteY13" fmla="*/ 171450 h 692150"/>
                    <a:gd name="connsiteX14" fmla="*/ 2466975 w 2559331"/>
                    <a:gd name="connsiteY14" fmla="*/ 95250 h 692150"/>
                    <a:gd name="connsiteX15" fmla="*/ 511175 w 2559331"/>
                    <a:gd name="connsiteY15" fmla="*/ 184150 h 692150"/>
                    <a:gd name="connsiteX16" fmla="*/ 180975 w 2559331"/>
                    <a:gd name="connsiteY16" fmla="*/ 0 h 692150"/>
                    <a:gd name="connsiteX0" fmla="*/ 180975 w 2559331"/>
                    <a:gd name="connsiteY0" fmla="*/ 0 h 692150"/>
                    <a:gd name="connsiteX1" fmla="*/ 6350 w 2559331"/>
                    <a:gd name="connsiteY1" fmla="*/ 152400 h 692150"/>
                    <a:gd name="connsiteX2" fmla="*/ 9525 w 2559331"/>
                    <a:gd name="connsiteY2" fmla="*/ 241300 h 692150"/>
                    <a:gd name="connsiteX3" fmla="*/ 2454275 w 2559331"/>
                    <a:gd name="connsiteY3" fmla="*/ 234950 h 692150"/>
                    <a:gd name="connsiteX4" fmla="*/ 2454275 w 2559331"/>
                    <a:gd name="connsiteY4" fmla="*/ 552450 h 692150"/>
                    <a:gd name="connsiteX5" fmla="*/ 66675 w 2559331"/>
                    <a:gd name="connsiteY5" fmla="*/ 565150 h 692150"/>
                    <a:gd name="connsiteX6" fmla="*/ 88900 w 2559331"/>
                    <a:gd name="connsiteY6" fmla="*/ 568325 h 692150"/>
                    <a:gd name="connsiteX7" fmla="*/ 92075 w 2559331"/>
                    <a:gd name="connsiteY7" fmla="*/ 520700 h 692150"/>
                    <a:gd name="connsiteX8" fmla="*/ 0 w 2559331"/>
                    <a:gd name="connsiteY8" fmla="*/ 593725 h 692150"/>
                    <a:gd name="connsiteX9" fmla="*/ 6350 w 2559331"/>
                    <a:gd name="connsiteY9" fmla="*/ 688975 h 692150"/>
                    <a:gd name="connsiteX10" fmla="*/ 2390775 w 2559331"/>
                    <a:gd name="connsiteY10" fmla="*/ 692150 h 692150"/>
                    <a:gd name="connsiteX11" fmla="*/ 2559050 w 2559331"/>
                    <a:gd name="connsiteY11" fmla="*/ 685800 h 692150"/>
                    <a:gd name="connsiteX12" fmla="*/ 2552700 w 2559331"/>
                    <a:gd name="connsiteY12" fmla="*/ 171450 h 692150"/>
                    <a:gd name="connsiteX13" fmla="*/ 2466975 w 2559331"/>
                    <a:gd name="connsiteY13" fmla="*/ 95250 h 692150"/>
                    <a:gd name="connsiteX14" fmla="*/ 511175 w 2559331"/>
                    <a:gd name="connsiteY14" fmla="*/ 184150 h 692150"/>
                    <a:gd name="connsiteX15" fmla="*/ 180975 w 2559331"/>
                    <a:gd name="connsiteY15" fmla="*/ 0 h 692150"/>
                    <a:gd name="connsiteX0" fmla="*/ 180975 w 2559331"/>
                    <a:gd name="connsiteY0" fmla="*/ 0 h 688975"/>
                    <a:gd name="connsiteX1" fmla="*/ 6350 w 2559331"/>
                    <a:gd name="connsiteY1" fmla="*/ 152400 h 688975"/>
                    <a:gd name="connsiteX2" fmla="*/ 9525 w 2559331"/>
                    <a:gd name="connsiteY2" fmla="*/ 241300 h 688975"/>
                    <a:gd name="connsiteX3" fmla="*/ 2454275 w 2559331"/>
                    <a:gd name="connsiteY3" fmla="*/ 234950 h 688975"/>
                    <a:gd name="connsiteX4" fmla="*/ 2454275 w 2559331"/>
                    <a:gd name="connsiteY4" fmla="*/ 552450 h 688975"/>
                    <a:gd name="connsiteX5" fmla="*/ 66675 w 2559331"/>
                    <a:gd name="connsiteY5" fmla="*/ 565150 h 688975"/>
                    <a:gd name="connsiteX6" fmla="*/ 88900 w 2559331"/>
                    <a:gd name="connsiteY6" fmla="*/ 568325 h 688975"/>
                    <a:gd name="connsiteX7" fmla="*/ 92075 w 2559331"/>
                    <a:gd name="connsiteY7" fmla="*/ 520700 h 688975"/>
                    <a:gd name="connsiteX8" fmla="*/ 0 w 2559331"/>
                    <a:gd name="connsiteY8" fmla="*/ 593725 h 688975"/>
                    <a:gd name="connsiteX9" fmla="*/ 6350 w 2559331"/>
                    <a:gd name="connsiteY9" fmla="*/ 688975 h 688975"/>
                    <a:gd name="connsiteX10" fmla="*/ 2559050 w 2559331"/>
                    <a:gd name="connsiteY10" fmla="*/ 685800 h 688975"/>
                    <a:gd name="connsiteX11" fmla="*/ 2552700 w 2559331"/>
                    <a:gd name="connsiteY11" fmla="*/ 171450 h 688975"/>
                    <a:gd name="connsiteX12" fmla="*/ 2466975 w 2559331"/>
                    <a:gd name="connsiteY12" fmla="*/ 95250 h 688975"/>
                    <a:gd name="connsiteX13" fmla="*/ 511175 w 2559331"/>
                    <a:gd name="connsiteY13" fmla="*/ 184150 h 688975"/>
                    <a:gd name="connsiteX14" fmla="*/ 180975 w 25593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2231"/>
                    <a:gd name="connsiteY0" fmla="*/ 0 h 688975"/>
                    <a:gd name="connsiteX1" fmla="*/ 6350 w 2572231"/>
                    <a:gd name="connsiteY1" fmla="*/ 152400 h 688975"/>
                    <a:gd name="connsiteX2" fmla="*/ 9525 w 2572231"/>
                    <a:gd name="connsiteY2" fmla="*/ 241300 h 688975"/>
                    <a:gd name="connsiteX3" fmla="*/ 2454275 w 2572231"/>
                    <a:gd name="connsiteY3" fmla="*/ 234950 h 688975"/>
                    <a:gd name="connsiteX4" fmla="*/ 2454275 w 2572231"/>
                    <a:gd name="connsiteY4" fmla="*/ 552450 h 688975"/>
                    <a:gd name="connsiteX5" fmla="*/ 66675 w 2572231"/>
                    <a:gd name="connsiteY5" fmla="*/ 565150 h 688975"/>
                    <a:gd name="connsiteX6" fmla="*/ 88900 w 2572231"/>
                    <a:gd name="connsiteY6" fmla="*/ 568325 h 688975"/>
                    <a:gd name="connsiteX7" fmla="*/ 92075 w 2572231"/>
                    <a:gd name="connsiteY7" fmla="*/ 520700 h 688975"/>
                    <a:gd name="connsiteX8" fmla="*/ 0 w 2572231"/>
                    <a:gd name="connsiteY8" fmla="*/ 593725 h 688975"/>
                    <a:gd name="connsiteX9" fmla="*/ 6350 w 2572231"/>
                    <a:gd name="connsiteY9" fmla="*/ 688975 h 688975"/>
                    <a:gd name="connsiteX10" fmla="*/ 2559050 w 2572231"/>
                    <a:gd name="connsiteY10" fmla="*/ 685800 h 688975"/>
                    <a:gd name="connsiteX11" fmla="*/ 2552700 w 2572231"/>
                    <a:gd name="connsiteY11" fmla="*/ 171450 h 688975"/>
                    <a:gd name="connsiteX12" fmla="*/ 2466975 w 2572231"/>
                    <a:gd name="connsiteY12" fmla="*/ 95250 h 688975"/>
                    <a:gd name="connsiteX13" fmla="*/ 511175 w 2572231"/>
                    <a:gd name="connsiteY13" fmla="*/ 184150 h 688975"/>
                    <a:gd name="connsiteX14" fmla="*/ 180975 w 2572231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4798"/>
                    <a:gd name="connsiteY0" fmla="*/ 0 h 688975"/>
                    <a:gd name="connsiteX1" fmla="*/ 6350 w 2574798"/>
                    <a:gd name="connsiteY1" fmla="*/ 152400 h 688975"/>
                    <a:gd name="connsiteX2" fmla="*/ 9525 w 2574798"/>
                    <a:gd name="connsiteY2" fmla="*/ 241300 h 688975"/>
                    <a:gd name="connsiteX3" fmla="*/ 2454275 w 2574798"/>
                    <a:gd name="connsiteY3" fmla="*/ 234950 h 688975"/>
                    <a:gd name="connsiteX4" fmla="*/ 2454275 w 2574798"/>
                    <a:gd name="connsiteY4" fmla="*/ 552450 h 688975"/>
                    <a:gd name="connsiteX5" fmla="*/ 66675 w 2574798"/>
                    <a:gd name="connsiteY5" fmla="*/ 565150 h 688975"/>
                    <a:gd name="connsiteX6" fmla="*/ 88900 w 2574798"/>
                    <a:gd name="connsiteY6" fmla="*/ 568325 h 688975"/>
                    <a:gd name="connsiteX7" fmla="*/ 92075 w 2574798"/>
                    <a:gd name="connsiteY7" fmla="*/ 520700 h 688975"/>
                    <a:gd name="connsiteX8" fmla="*/ 0 w 2574798"/>
                    <a:gd name="connsiteY8" fmla="*/ 593725 h 688975"/>
                    <a:gd name="connsiteX9" fmla="*/ 6350 w 2574798"/>
                    <a:gd name="connsiteY9" fmla="*/ 688975 h 688975"/>
                    <a:gd name="connsiteX10" fmla="*/ 2562225 w 2574798"/>
                    <a:gd name="connsiteY10" fmla="*/ 666750 h 688975"/>
                    <a:gd name="connsiteX11" fmla="*/ 2552700 w 2574798"/>
                    <a:gd name="connsiteY11" fmla="*/ 171450 h 688975"/>
                    <a:gd name="connsiteX12" fmla="*/ 2466975 w 2574798"/>
                    <a:gd name="connsiteY12" fmla="*/ 95250 h 688975"/>
                    <a:gd name="connsiteX13" fmla="*/ 511175 w 2574798"/>
                    <a:gd name="connsiteY13" fmla="*/ 184150 h 688975"/>
                    <a:gd name="connsiteX14" fmla="*/ 180975 w 257479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7418"/>
                    <a:gd name="connsiteY0" fmla="*/ 0 h 688975"/>
                    <a:gd name="connsiteX1" fmla="*/ 6350 w 2577418"/>
                    <a:gd name="connsiteY1" fmla="*/ 152400 h 688975"/>
                    <a:gd name="connsiteX2" fmla="*/ 9525 w 2577418"/>
                    <a:gd name="connsiteY2" fmla="*/ 241300 h 688975"/>
                    <a:gd name="connsiteX3" fmla="*/ 2454275 w 2577418"/>
                    <a:gd name="connsiteY3" fmla="*/ 234950 h 688975"/>
                    <a:gd name="connsiteX4" fmla="*/ 2454275 w 2577418"/>
                    <a:gd name="connsiteY4" fmla="*/ 552450 h 688975"/>
                    <a:gd name="connsiteX5" fmla="*/ 66675 w 2577418"/>
                    <a:gd name="connsiteY5" fmla="*/ 565150 h 688975"/>
                    <a:gd name="connsiteX6" fmla="*/ 88900 w 2577418"/>
                    <a:gd name="connsiteY6" fmla="*/ 568325 h 688975"/>
                    <a:gd name="connsiteX7" fmla="*/ 92075 w 2577418"/>
                    <a:gd name="connsiteY7" fmla="*/ 520700 h 688975"/>
                    <a:gd name="connsiteX8" fmla="*/ 0 w 2577418"/>
                    <a:gd name="connsiteY8" fmla="*/ 593725 h 688975"/>
                    <a:gd name="connsiteX9" fmla="*/ 6350 w 2577418"/>
                    <a:gd name="connsiteY9" fmla="*/ 688975 h 688975"/>
                    <a:gd name="connsiteX10" fmla="*/ 2565400 w 2577418"/>
                    <a:gd name="connsiteY10" fmla="*/ 688975 h 688975"/>
                    <a:gd name="connsiteX11" fmla="*/ 2552700 w 2577418"/>
                    <a:gd name="connsiteY11" fmla="*/ 171450 h 688975"/>
                    <a:gd name="connsiteX12" fmla="*/ 2466975 w 2577418"/>
                    <a:gd name="connsiteY12" fmla="*/ 95250 h 688975"/>
                    <a:gd name="connsiteX13" fmla="*/ 511175 w 2577418"/>
                    <a:gd name="connsiteY13" fmla="*/ 184150 h 688975"/>
                    <a:gd name="connsiteX14" fmla="*/ 180975 w 2577418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54275 w 2570812"/>
                    <a:gd name="connsiteY3" fmla="*/ 2349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4275 w 2570812"/>
                    <a:gd name="connsiteY4" fmla="*/ 552450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511175 w 2570812"/>
                    <a:gd name="connsiteY13" fmla="*/ 1841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485775 w 2570812"/>
                    <a:gd name="connsiteY13" fmla="*/ 171450 h 688975"/>
                    <a:gd name="connsiteX14" fmla="*/ 180975 w 2570812"/>
                    <a:gd name="connsiteY14" fmla="*/ 0 h 68897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466975 w 2570812"/>
                    <a:gd name="connsiteY12" fmla="*/ 95250 h 688975"/>
                    <a:gd name="connsiteX13" fmla="*/ 180975 w 2570812"/>
                    <a:gd name="connsiteY13" fmla="*/ 0 h 688975"/>
                    <a:gd name="connsiteX0" fmla="*/ 180975 w 2570812"/>
                    <a:gd name="connsiteY0" fmla="*/ 31750 h 720725"/>
                    <a:gd name="connsiteX1" fmla="*/ 6350 w 2570812"/>
                    <a:gd name="connsiteY1" fmla="*/ 184150 h 720725"/>
                    <a:gd name="connsiteX2" fmla="*/ 9525 w 2570812"/>
                    <a:gd name="connsiteY2" fmla="*/ 273050 h 720725"/>
                    <a:gd name="connsiteX3" fmla="*/ 2460625 w 2570812"/>
                    <a:gd name="connsiteY3" fmla="*/ 279400 h 720725"/>
                    <a:gd name="connsiteX4" fmla="*/ 2457450 w 2570812"/>
                    <a:gd name="connsiteY4" fmla="*/ 593725 h 720725"/>
                    <a:gd name="connsiteX5" fmla="*/ 66675 w 2570812"/>
                    <a:gd name="connsiteY5" fmla="*/ 596900 h 720725"/>
                    <a:gd name="connsiteX6" fmla="*/ 88900 w 2570812"/>
                    <a:gd name="connsiteY6" fmla="*/ 600075 h 720725"/>
                    <a:gd name="connsiteX7" fmla="*/ 92075 w 2570812"/>
                    <a:gd name="connsiteY7" fmla="*/ 552450 h 720725"/>
                    <a:gd name="connsiteX8" fmla="*/ 0 w 2570812"/>
                    <a:gd name="connsiteY8" fmla="*/ 625475 h 720725"/>
                    <a:gd name="connsiteX9" fmla="*/ 6350 w 2570812"/>
                    <a:gd name="connsiteY9" fmla="*/ 720725 h 720725"/>
                    <a:gd name="connsiteX10" fmla="*/ 2565400 w 2570812"/>
                    <a:gd name="connsiteY10" fmla="*/ 720725 h 720725"/>
                    <a:gd name="connsiteX11" fmla="*/ 2552700 w 2570812"/>
                    <a:gd name="connsiteY11" fmla="*/ 203200 h 720725"/>
                    <a:gd name="connsiteX12" fmla="*/ 2336800 w 2570812"/>
                    <a:gd name="connsiteY12" fmla="*/ 0 h 720725"/>
                    <a:gd name="connsiteX13" fmla="*/ 180975 w 2570812"/>
                    <a:gd name="connsiteY13" fmla="*/ 31750 h 720725"/>
                    <a:gd name="connsiteX0" fmla="*/ 180975 w 2570812"/>
                    <a:gd name="connsiteY0" fmla="*/ 0 h 688975"/>
                    <a:gd name="connsiteX1" fmla="*/ 6350 w 2570812"/>
                    <a:gd name="connsiteY1" fmla="*/ 152400 h 688975"/>
                    <a:gd name="connsiteX2" fmla="*/ 9525 w 2570812"/>
                    <a:gd name="connsiteY2" fmla="*/ 241300 h 688975"/>
                    <a:gd name="connsiteX3" fmla="*/ 2460625 w 2570812"/>
                    <a:gd name="connsiteY3" fmla="*/ 247650 h 688975"/>
                    <a:gd name="connsiteX4" fmla="*/ 2457450 w 2570812"/>
                    <a:gd name="connsiteY4" fmla="*/ 561975 h 688975"/>
                    <a:gd name="connsiteX5" fmla="*/ 66675 w 2570812"/>
                    <a:gd name="connsiteY5" fmla="*/ 565150 h 688975"/>
                    <a:gd name="connsiteX6" fmla="*/ 88900 w 2570812"/>
                    <a:gd name="connsiteY6" fmla="*/ 568325 h 688975"/>
                    <a:gd name="connsiteX7" fmla="*/ 92075 w 2570812"/>
                    <a:gd name="connsiteY7" fmla="*/ 520700 h 688975"/>
                    <a:gd name="connsiteX8" fmla="*/ 0 w 2570812"/>
                    <a:gd name="connsiteY8" fmla="*/ 593725 h 688975"/>
                    <a:gd name="connsiteX9" fmla="*/ 6350 w 2570812"/>
                    <a:gd name="connsiteY9" fmla="*/ 688975 h 688975"/>
                    <a:gd name="connsiteX10" fmla="*/ 2565400 w 2570812"/>
                    <a:gd name="connsiteY10" fmla="*/ 688975 h 688975"/>
                    <a:gd name="connsiteX11" fmla="*/ 2552700 w 2570812"/>
                    <a:gd name="connsiteY11" fmla="*/ 171450 h 688975"/>
                    <a:gd name="connsiteX12" fmla="*/ 2352675 w 2570812"/>
                    <a:gd name="connsiteY12" fmla="*/ 19050 h 688975"/>
                    <a:gd name="connsiteX13" fmla="*/ 180975 w 2570812"/>
                    <a:gd name="connsiteY13" fmla="*/ 0 h 6889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52675 w 2570812"/>
                    <a:gd name="connsiteY12" fmla="*/ 4445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308225 w 2570812"/>
                    <a:gd name="connsiteY12" fmla="*/ 1270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0812"/>
                    <a:gd name="connsiteY0" fmla="*/ 0 h 714375"/>
                    <a:gd name="connsiteX1" fmla="*/ 6350 w 2570812"/>
                    <a:gd name="connsiteY1" fmla="*/ 177800 h 714375"/>
                    <a:gd name="connsiteX2" fmla="*/ 9525 w 2570812"/>
                    <a:gd name="connsiteY2" fmla="*/ 266700 h 714375"/>
                    <a:gd name="connsiteX3" fmla="*/ 2460625 w 2570812"/>
                    <a:gd name="connsiteY3" fmla="*/ 273050 h 714375"/>
                    <a:gd name="connsiteX4" fmla="*/ 2457450 w 2570812"/>
                    <a:gd name="connsiteY4" fmla="*/ 587375 h 714375"/>
                    <a:gd name="connsiteX5" fmla="*/ 66675 w 2570812"/>
                    <a:gd name="connsiteY5" fmla="*/ 590550 h 714375"/>
                    <a:gd name="connsiteX6" fmla="*/ 88900 w 2570812"/>
                    <a:gd name="connsiteY6" fmla="*/ 593725 h 714375"/>
                    <a:gd name="connsiteX7" fmla="*/ 92075 w 2570812"/>
                    <a:gd name="connsiteY7" fmla="*/ 546100 h 714375"/>
                    <a:gd name="connsiteX8" fmla="*/ 0 w 2570812"/>
                    <a:gd name="connsiteY8" fmla="*/ 619125 h 714375"/>
                    <a:gd name="connsiteX9" fmla="*/ 6350 w 2570812"/>
                    <a:gd name="connsiteY9" fmla="*/ 714375 h 714375"/>
                    <a:gd name="connsiteX10" fmla="*/ 2565400 w 2570812"/>
                    <a:gd name="connsiteY10" fmla="*/ 714375 h 714375"/>
                    <a:gd name="connsiteX11" fmla="*/ 2552700 w 2570812"/>
                    <a:gd name="connsiteY11" fmla="*/ 196850 h 714375"/>
                    <a:gd name="connsiteX12" fmla="*/ 2295525 w 2570812"/>
                    <a:gd name="connsiteY12" fmla="*/ 0 h 714375"/>
                    <a:gd name="connsiteX13" fmla="*/ 225425 w 2570812"/>
                    <a:gd name="connsiteY13" fmla="*/ 0 h 714375"/>
                    <a:gd name="connsiteX0" fmla="*/ 225425 w 2578868"/>
                    <a:gd name="connsiteY0" fmla="*/ 0 h 714375"/>
                    <a:gd name="connsiteX1" fmla="*/ 6350 w 2578868"/>
                    <a:gd name="connsiteY1" fmla="*/ 177800 h 714375"/>
                    <a:gd name="connsiteX2" fmla="*/ 9525 w 2578868"/>
                    <a:gd name="connsiteY2" fmla="*/ 266700 h 714375"/>
                    <a:gd name="connsiteX3" fmla="*/ 2460625 w 2578868"/>
                    <a:gd name="connsiteY3" fmla="*/ 273050 h 714375"/>
                    <a:gd name="connsiteX4" fmla="*/ 2457450 w 2578868"/>
                    <a:gd name="connsiteY4" fmla="*/ 587375 h 714375"/>
                    <a:gd name="connsiteX5" fmla="*/ 66675 w 2578868"/>
                    <a:gd name="connsiteY5" fmla="*/ 590550 h 714375"/>
                    <a:gd name="connsiteX6" fmla="*/ 88900 w 2578868"/>
                    <a:gd name="connsiteY6" fmla="*/ 593725 h 714375"/>
                    <a:gd name="connsiteX7" fmla="*/ 92075 w 2578868"/>
                    <a:gd name="connsiteY7" fmla="*/ 546100 h 714375"/>
                    <a:gd name="connsiteX8" fmla="*/ 0 w 2578868"/>
                    <a:gd name="connsiteY8" fmla="*/ 619125 h 714375"/>
                    <a:gd name="connsiteX9" fmla="*/ 6350 w 2578868"/>
                    <a:gd name="connsiteY9" fmla="*/ 714375 h 714375"/>
                    <a:gd name="connsiteX10" fmla="*/ 2565400 w 2578868"/>
                    <a:gd name="connsiteY10" fmla="*/ 714375 h 714375"/>
                    <a:gd name="connsiteX11" fmla="*/ 2578868 w 2578868"/>
                    <a:gd name="connsiteY11" fmla="*/ 202083 h 714375"/>
                    <a:gd name="connsiteX12" fmla="*/ 2295525 w 2578868"/>
                    <a:gd name="connsiteY12" fmla="*/ 0 h 714375"/>
                    <a:gd name="connsiteX13" fmla="*/ 225425 w 2578868"/>
                    <a:gd name="connsiteY13" fmla="*/ 0 h 7143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578868" h="714375">
                      <a:moveTo>
                        <a:pt x="225425" y="0"/>
                      </a:moveTo>
                      <a:lnTo>
                        <a:pt x="6350" y="177800"/>
                      </a:lnTo>
                      <a:lnTo>
                        <a:pt x="9525" y="266700"/>
                      </a:lnTo>
                      <a:lnTo>
                        <a:pt x="2460625" y="273050"/>
                      </a:lnTo>
                      <a:cubicBezTo>
                        <a:pt x="2459567" y="377825"/>
                        <a:pt x="2458508" y="482600"/>
                        <a:pt x="2457450" y="587375"/>
                      </a:cubicBezTo>
                      <a:lnTo>
                        <a:pt x="66675" y="590550"/>
                      </a:lnTo>
                      <a:cubicBezTo>
                        <a:pt x="69850" y="588433"/>
                        <a:pt x="85725" y="595842"/>
                        <a:pt x="88900" y="593725"/>
                      </a:cubicBezTo>
                      <a:lnTo>
                        <a:pt x="92075" y="546100"/>
                      </a:lnTo>
                      <a:lnTo>
                        <a:pt x="0" y="619125"/>
                      </a:lnTo>
                      <a:lnTo>
                        <a:pt x="6350" y="714375"/>
                      </a:lnTo>
                      <a:lnTo>
                        <a:pt x="2565400" y="714375"/>
                      </a:lnTo>
                      <a:cubicBezTo>
                        <a:pt x="2583392" y="672042"/>
                        <a:pt x="2576751" y="377766"/>
                        <a:pt x="2578868" y="202083"/>
                      </a:cubicBezTo>
                      <a:cubicBezTo>
                        <a:pt x="2493143" y="120591"/>
                        <a:pt x="2381250" y="65617"/>
                        <a:pt x="2295525" y="0"/>
                      </a:cubicBezTo>
                      <a:lnTo>
                        <a:pt x="22542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80" name="Rectangle 22">
                  <a:extLst>
                    <a:ext uri="{FF2B5EF4-FFF2-40B4-BE49-F238E27FC236}">
                      <a16:creationId xmlns:a16="http://schemas.microsoft.com/office/drawing/2014/main" id="{F1E4369B-4EC0-41E5-B802-2B531E46C387}"/>
                    </a:ext>
                  </a:extLst>
                </p:cNvPr>
                <p:cNvSpPr/>
                <p:nvPr/>
              </p:nvSpPr>
              <p:spPr>
                <a:xfrm>
                  <a:off x="3707904" y="3762375"/>
                  <a:ext cx="2376264" cy="321543"/>
                </a:xfrm>
                <a:custGeom>
                  <a:avLst/>
                  <a:gdLst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  <a:gd name="connsiteX0" fmla="*/ 0 w 2376264"/>
                    <a:gd name="connsiteY0" fmla="*/ 0 h 321543"/>
                    <a:gd name="connsiteX1" fmla="*/ 2376264 w 2376264"/>
                    <a:gd name="connsiteY1" fmla="*/ 0 h 321543"/>
                    <a:gd name="connsiteX2" fmla="*/ 2376264 w 2376264"/>
                    <a:gd name="connsiteY2" fmla="*/ 321543 h 321543"/>
                    <a:gd name="connsiteX3" fmla="*/ 0 w 2376264"/>
                    <a:gd name="connsiteY3" fmla="*/ 321543 h 321543"/>
                    <a:gd name="connsiteX4" fmla="*/ 0 w 2376264"/>
                    <a:gd name="connsiteY4" fmla="*/ 0 h 321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376264" h="321543">
                      <a:moveTo>
                        <a:pt x="0" y="0"/>
                      </a:moveTo>
                      <a:lnTo>
                        <a:pt x="2376264" y="0"/>
                      </a:lnTo>
                      <a:lnTo>
                        <a:pt x="2376264" y="321543"/>
                      </a:lnTo>
                      <a:lnTo>
                        <a:pt x="0" y="321543"/>
                      </a:lnTo>
                      <a:cubicBezTo>
                        <a:pt x="34925" y="258812"/>
                        <a:pt x="50800" y="110356"/>
                        <a:pt x="0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/>
                </a:p>
              </p:txBody>
            </p:sp>
          </p:grpSp>
          <p:grpSp>
            <p:nvGrpSpPr>
              <p:cNvPr id="176" name="Group 175">
                <a:extLst>
                  <a:ext uri="{FF2B5EF4-FFF2-40B4-BE49-F238E27FC236}">
                    <a16:creationId xmlns:a16="http://schemas.microsoft.com/office/drawing/2014/main" id="{C719FDFE-C02E-4B68-ABC5-BDD891386E9E}"/>
                  </a:ext>
                </a:extLst>
              </p:cNvPr>
              <p:cNvGrpSpPr/>
              <p:nvPr/>
            </p:nvGrpSpPr>
            <p:grpSpPr>
              <a:xfrm>
                <a:off x="4117666" y="4061275"/>
                <a:ext cx="1832471" cy="391100"/>
                <a:chOff x="3644106" y="3130550"/>
                <a:chExt cx="2603340" cy="555625"/>
              </a:xfrm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77" name="Freeform 27">
                  <a:extLst>
                    <a:ext uri="{FF2B5EF4-FFF2-40B4-BE49-F238E27FC236}">
                      <a16:creationId xmlns:a16="http://schemas.microsoft.com/office/drawing/2014/main" id="{240B5A3D-9A74-4E04-902A-0D05B90782A7}"/>
                    </a:ext>
                  </a:extLst>
                </p:cNvPr>
                <p:cNvSpPr/>
                <p:nvPr/>
              </p:nvSpPr>
              <p:spPr>
                <a:xfrm>
                  <a:off x="3644106" y="3130550"/>
                  <a:ext cx="2603340" cy="555625"/>
                </a:xfrm>
                <a:custGeom>
                  <a:avLst/>
                  <a:gdLst>
                    <a:gd name="connsiteX0" fmla="*/ 47625 w 2552700"/>
                    <a:gd name="connsiteY0" fmla="*/ 374650 h 685800"/>
                    <a:gd name="connsiteX1" fmla="*/ 0 w 2552700"/>
                    <a:gd name="connsiteY1" fmla="*/ 422275 h 685800"/>
                    <a:gd name="connsiteX2" fmla="*/ 447675 w 2552700"/>
                    <a:gd name="connsiteY2" fmla="*/ 685800 h 685800"/>
                    <a:gd name="connsiteX3" fmla="*/ 2549525 w 2552700"/>
                    <a:gd name="connsiteY3" fmla="*/ 615950 h 685800"/>
                    <a:gd name="connsiteX4" fmla="*/ 2552700 w 2552700"/>
                    <a:gd name="connsiteY4" fmla="*/ 273050 h 685800"/>
                    <a:gd name="connsiteX5" fmla="*/ 1384300 w 2552700"/>
                    <a:gd name="connsiteY5" fmla="*/ 0 h 685800"/>
                    <a:gd name="connsiteX6" fmla="*/ 6350 w 2552700"/>
                    <a:gd name="connsiteY6" fmla="*/ 168275 h 685800"/>
                    <a:gd name="connsiteX7" fmla="*/ 3175 w 2552700"/>
                    <a:gd name="connsiteY7" fmla="*/ 206375 h 685800"/>
                    <a:gd name="connsiteX8" fmla="*/ 463550 w 2552700"/>
                    <a:gd name="connsiteY8" fmla="*/ 374650 h 685800"/>
                    <a:gd name="connsiteX9" fmla="*/ 2520950 w 2552700"/>
                    <a:gd name="connsiteY9" fmla="*/ 333375 h 685800"/>
                    <a:gd name="connsiteX10" fmla="*/ 2501900 w 2552700"/>
                    <a:gd name="connsiteY10" fmla="*/ 549275 h 685800"/>
                    <a:gd name="connsiteX11" fmla="*/ 473075 w 2552700"/>
                    <a:gd name="connsiteY11" fmla="*/ 622300 h 685800"/>
                    <a:gd name="connsiteX12" fmla="*/ 47625 w 2552700"/>
                    <a:gd name="connsiteY12" fmla="*/ 374650 h 685800"/>
                    <a:gd name="connsiteX0" fmla="*/ 47625 w 2552700"/>
                    <a:gd name="connsiteY0" fmla="*/ 263525 h 574675"/>
                    <a:gd name="connsiteX1" fmla="*/ 0 w 2552700"/>
                    <a:gd name="connsiteY1" fmla="*/ 311150 h 574675"/>
                    <a:gd name="connsiteX2" fmla="*/ 447675 w 2552700"/>
                    <a:gd name="connsiteY2" fmla="*/ 574675 h 574675"/>
                    <a:gd name="connsiteX3" fmla="*/ 2549525 w 2552700"/>
                    <a:gd name="connsiteY3" fmla="*/ 504825 h 574675"/>
                    <a:gd name="connsiteX4" fmla="*/ 2552700 w 2552700"/>
                    <a:gd name="connsiteY4" fmla="*/ 161925 h 574675"/>
                    <a:gd name="connsiteX5" fmla="*/ 1552575 w 2552700"/>
                    <a:gd name="connsiteY5" fmla="*/ 0 h 574675"/>
                    <a:gd name="connsiteX6" fmla="*/ 6350 w 2552700"/>
                    <a:gd name="connsiteY6" fmla="*/ 57150 h 574675"/>
                    <a:gd name="connsiteX7" fmla="*/ 3175 w 2552700"/>
                    <a:gd name="connsiteY7" fmla="*/ 95250 h 574675"/>
                    <a:gd name="connsiteX8" fmla="*/ 463550 w 2552700"/>
                    <a:gd name="connsiteY8" fmla="*/ 263525 h 574675"/>
                    <a:gd name="connsiteX9" fmla="*/ 2520950 w 2552700"/>
                    <a:gd name="connsiteY9" fmla="*/ 222250 h 574675"/>
                    <a:gd name="connsiteX10" fmla="*/ 2501900 w 2552700"/>
                    <a:gd name="connsiteY10" fmla="*/ 438150 h 574675"/>
                    <a:gd name="connsiteX11" fmla="*/ 473075 w 2552700"/>
                    <a:gd name="connsiteY11" fmla="*/ 511175 h 574675"/>
                    <a:gd name="connsiteX12" fmla="*/ 47625 w 2552700"/>
                    <a:gd name="connsiteY12" fmla="*/ 263525 h 574675"/>
                    <a:gd name="connsiteX0" fmla="*/ 47625 w 2552700"/>
                    <a:gd name="connsiteY0" fmla="*/ 244475 h 555625"/>
                    <a:gd name="connsiteX1" fmla="*/ 0 w 2552700"/>
                    <a:gd name="connsiteY1" fmla="*/ 292100 h 555625"/>
                    <a:gd name="connsiteX2" fmla="*/ 447675 w 2552700"/>
                    <a:gd name="connsiteY2" fmla="*/ 555625 h 555625"/>
                    <a:gd name="connsiteX3" fmla="*/ 2549525 w 2552700"/>
                    <a:gd name="connsiteY3" fmla="*/ 485775 h 555625"/>
                    <a:gd name="connsiteX4" fmla="*/ 2552700 w 2552700"/>
                    <a:gd name="connsiteY4" fmla="*/ 142875 h 555625"/>
                    <a:gd name="connsiteX5" fmla="*/ 1606550 w 2552700"/>
                    <a:gd name="connsiteY5" fmla="*/ 0 h 555625"/>
                    <a:gd name="connsiteX6" fmla="*/ 6350 w 2552700"/>
                    <a:gd name="connsiteY6" fmla="*/ 38100 h 555625"/>
                    <a:gd name="connsiteX7" fmla="*/ 3175 w 2552700"/>
                    <a:gd name="connsiteY7" fmla="*/ 76200 h 555625"/>
                    <a:gd name="connsiteX8" fmla="*/ 463550 w 2552700"/>
                    <a:gd name="connsiteY8" fmla="*/ 244475 h 555625"/>
                    <a:gd name="connsiteX9" fmla="*/ 2520950 w 2552700"/>
                    <a:gd name="connsiteY9" fmla="*/ 203200 h 555625"/>
                    <a:gd name="connsiteX10" fmla="*/ 2501900 w 2552700"/>
                    <a:gd name="connsiteY10" fmla="*/ 419100 h 555625"/>
                    <a:gd name="connsiteX11" fmla="*/ 473075 w 2552700"/>
                    <a:gd name="connsiteY11" fmla="*/ 492125 h 555625"/>
                    <a:gd name="connsiteX12" fmla="*/ 47625 w 2552700"/>
                    <a:gd name="connsiteY12" fmla="*/ 244475 h 555625"/>
                    <a:gd name="connsiteX0" fmla="*/ 47625 w 2585519"/>
                    <a:gd name="connsiteY0" fmla="*/ 244475 h 555625"/>
                    <a:gd name="connsiteX1" fmla="*/ 0 w 2585519"/>
                    <a:gd name="connsiteY1" fmla="*/ 292100 h 555625"/>
                    <a:gd name="connsiteX2" fmla="*/ 447675 w 2585519"/>
                    <a:gd name="connsiteY2" fmla="*/ 555625 h 555625"/>
                    <a:gd name="connsiteX3" fmla="*/ 2549525 w 2585519"/>
                    <a:gd name="connsiteY3" fmla="*/ 485775 h 555625"/>
                    <a:gd name="connsiteX4" fmla="*/ 2552700 w 2585519"/>
                    <a:gd name="connsiteY4" fmla="*/ 142875 h 555625"/>
                    <a:gd name="connsiteX5" fmla="*/ 1606550 w 2585519"/>
                    <a:gd name="connsiteY5" fmla="*/ 0 h 555625"/>
                    <a:gd name="connsiteX6" fmla="*/ 6350 w 2585519"/>
                    <a:gd name="connsiteY6" fmla="*/ 38100 h 555625"/>
                    <a:gd name="connsiteX7" fmla="*/ 3175 w 2585519"/>
                    <a:gd name="connsiteY7" fmla="*/ 76200 h 555625"/>
                    <a:gd name="connsiteX8" fmla="*/ 463550 w 2585519"/>
                    <a:gd name="connsiteY8" fmla="*/ 244475 h 555625"/>
                    <a:gd name="connsiteX9" fmla="*/ 2520950 w 2585519"/>
                    <a:gd name="connsiteY9" fmla="*/ 203200 h 555625"/>
                    <a:gd name="connsiteX10" fmla="*/ 2501900 w 2585519"/>
                    <a:gd name="connsiteY10" fmla="*/ 419100 h 555625"/>
                    <a:gd name="connsiteX11" fmla="*/ 473075 w 2585519"/>
                    <a:gd name="connsiteY11" fmla="*/ 492125 h 555625"/>
                    <a:gd name="connsiteX12" fmla="*/ 47625 w 2585519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520950 w 2599371"/>
                    <a:gd name="connsiteY9" fmla="*/ 203200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01900 w 2599371"/>
                    <a:gd name="connsiteY10" fmla="*/ 41910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501900 w 2599371"/>
                    <a:gd name="connsiteY11" fmla="*/ 41910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527300 w 2599371"/>
                    <a:gd name="connsiteY10" fmla="*/ 307975 h 555625"/>
                    <a:gd name="connsiteX11" fmla="*/ 2479675 w 2599371"/>
                    <a:gd name="connsiteY11" fmla="*/ 425450 h 555625"/>
                    <a:gd name="connsiteX12" fmla="*/ 473075 w 2599371"/>
                    <a:gd name="connsiteY12" fmla="*/ 492125 h 555625"/>
                    <a:gd name="connsiteX13" fmla="*/ 47625 w 2599371"/>
                    <a:gd name="connsiteY13" fmla="*/ 244475 h 555625"/>
                    <a:gd name="connsiteX0" fmla="*/ 47625 w 2740156"/>
                    <a:gd name="connsiteY0" fmla="*/ 244475 h 555625"/>
                    <a:gd name="connsiteX1" fmla="*/ 0 w 2740156"/>
                    <a:gd name="connsiteY1" fmla="*/ 292100 h 555625"/>
                    <a:gd name="connsiteX2" fmla="*/ 447675 w 2740156"/>
                    <a:gd name="connsiteY2" fmla="*/ 555625 h 555625"/>
                    <a:gd name="connsiteX3" fmla="*/ 2549525 w 2740156"/>
                    <a:gd name="connsiteY3" fmla="*/ 485775 h 555625"/>
                    <a:gd name="connsiteX4" fmla="*/ 2552700 w 2740156"/>
                    <a:gd name="connsiteY4" fmla="*/ 142875 h 555625"/>
                    <a:gd name="connsiteX5" fmla="*/ 1606550 w 2740156"/>
                    <a:gd name="connsiteY5" fmla="*/ 0 h 555625"/>
                    <a:gd name="connsiteX6" fmla="*/ 6350 w 2740156"/>
                    <a:gd name="connsiteY6" fmla="*/ 38100 h 555625"/>
                    <a:gd name="connsiteX7" fmla="*/ 3175 w 2740156"/>
                    <a:gd name="connsiteY7" fmla="*/ 76200 h 555625"/>
                    <a:gd name="connsiteX8" fmla="*/ 463550 w 2740156"/>
                    <a:gd name="connsiteY8" fmla="*/ 244475 h 555625"/>
                    <a:gd name="connsiteX9" fmla="*/ 2495550 w 2740156"/>
                    <a:gd name="connsiteY9" fmla="*/ 206375 h 555625"/>
                    <a:gd name="connsiteX10" fmla="*/ 2479675 w 2740156"/>
                    <a:gd name="connsiteY10" fmla="*/ 425450 h 555625"/>
                    <a:gd name="connsiteX11" fmla="*/ 473075 w 2740156"/>
                    <a:gd name="connsiteY11" fmla="*/ 492125 h 555625"/>
                    <a:gd name="connsiteX12" fmla="*/ 47625 w 2740156"/>
                    <a:gd name="connsiteY12" fmla="*/ 244475 h 555625"/>
                    <a:gd name="connsiteX0" fmla="*/ 47625 w 2646925"/>
                    <a:gd name="connsiteY0" fmla="*/ 244475 h 555625"/>
                    <a:gd name="connsiteX1" fmla="*/ 0 w 2646925"/>
                    <a:gd name="connsiteY1" fmla="*/ 292100 h 555625"/>
                    <a:gd name="connsiteX2" fmla="*/ 447675 w 2646925"/>
                    <a:gd name="connsiteY2" fmla="*/ 555625 h 555625"/>
                    <a:gd name="connsiteX3" fmla="*/ 2549525 w 2646925"/>
                    <a:gd name="connsiteY3" fmla="*/ 485775 h 555625"/>
                    <a:gd name="connsiteX4" fmla="*/ 2552700 w 2646925"/>
                    <a:gd name="connsiteY4" fmla="*/ 142875 h 555625"/>
                    <a:gd name="connsiteX5" fmla="*/ 1606550 w 2646925"/>
                    <a:gd name="connsiteY5" fmla="*/ 0 h 555625"/>
                    <a:gd name="connsiteX6" fmla="*/ 6350 w 2646925"/>
                    <a:gd name="connsiteY6" fmla="*/ 38100 h 555625"/>
                    <a:gd name="connsiteX7" fmla="*/ 3175 w 2646925"/>
                    <a:gd name="connsiteY7" fmla="*/ 76200 h 555625"/>
                    <a:gd name="connsiteX8" fmla="*/ 463550 w 2646925"/>
                    <a:gd name="connsiteY8" fmla="*/ 244475 h 555625"/>
                    <a:gd name="connsiteX9" fmla="*/ 2495550 w 2646925"/>
                    <a:gd name="connsiteY9" fmla="*/ 206375 h 555625"/>
                    <a:gd name="connsiteX10" fmla="*/ 2479675 w 2646925"/>
                    <a:gd name="connsiteY10" fmla="*/ 425450 h 555625"/>
                    <a:gd name="connsiteX11" fmla="*/ 473075 w 2646925"/>
                    <a:gd name="connsiteY11" fmla="*/ 492125 h 555625"/>
                    <a:gd name="connsiteX12" fmla="*/ 47625 w 2646925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95550 w 2599371"/>
                    <a:gd name="connsiteY9" fmla="*/ 206375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47625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47625 w 2599371"/>
                    <a:gd name="connsiteY12" fmla="*/ 244475 h 555625"/>
                    <a:gd name="connsiteX0" fmla="*/ 24625 w 2608121"/>
                    <a:gd name="connsiteY0" fmla="*/ 244475 h 555625"/>
                    <a:gd name="connsiteX1" fmla="*/ 8750 w 2608121"/>
                    <a:gd name="connsiteY1" fmla="*/ 292100 h 555625"/>
                    <a:gd name="connsiteX2" fmla="*/ 456425 w 2608121"/>
                    <a:gd name="connsiteY2" fmla="*/ 555625 h 555625"/>
                    <a:gd name="connsiteX3" fmla="*/ 2558275 w 2608121"/>
                    <a:gd name="connsiteY3" fmla="*/ 485775 h 555625"/>
                    <a:gd name="connsiteX4" fmla="*/ 2561450 w 2608121"/>
                    <a:gd name="connsiteY4" fmla="*/ 142875 h 555625"/>
                    <a:gd name="connsiteX5" fmla="*/ 1615300 w 2608121"/>
                    <a:gd name="connsiteY5" fmla="*/ 0 h 555625"/>
                    <a:gd name="connsiteX6" fmla="*/ 15100 w 2608121"/>
                    <a:gd name="connsiteY6" fmla="*/ 38100 h 555625"/>
                    <a:gd name="connsiteX7" fmla="*/ 11925 w 2608121"/>
                    <a:gd name="connsiteY7" fmla="*/ 76200 h 555625"/>
                    <a:gd name="connsiteX8" fmla="*/ 472300 w 2608121"/>
                    <a:gd name="connsiteY8" fmla="*/ 244475 h 555625"/>
                    <a:gd name="connsiteX9" fmla="*/ 2478900 w 2608121"/>
                    <a:gd name="connsiteY9" fmla="*/ 209550 h 555625"/>
                    <a:gd name="connsiteX10" fmla="*/ 2488425 w 2608121"/>
                    <a:gd name="connsiteY10" fmla="*/ 425450 h 555625"/>
                    <a:gd name="connsiteX11" fmla="*/ 481825 w 2608121"/>
                    <a:gd name="connsiteY11" fmla="*/ 492125 h 555625"/>
                    <a:gd name="connsiteX12" fmla="*/ 24625 w 2608121"/>
                    <a:gd name="connsiteY12" fmla="*/ 244475 h 555625"/>
                    <a:gd name="connsiteX0" fmla="*/ 20208 w 2622754"/>
                    <a:gd name="connsiteY0" fmla="*/ 244475 h 555625"/>
                    <a:gd name="connsiteX1" fmla="*/ 23383 w 2622754"/>
                    <a:gd name="connsiteY1" fmla="*/ 292100 h 555625"/>
                    <a:gd name="connsiteX2" fmla="*/ 471058 w 2622754"/>
                    <a:gd name="connsiteY2" fmla="*/ 555625 h 555625"/>
                    <a:gd name="connsiteX3" fmla="*/ 2572908 w 2622754"/>
                    <a:gd name="connsiteY3" fmla="*/ 485775 h 555625"/>
                    <a:gd name="connsiteX4" fmla="*/ 2576083 w 2622754"/>
                    <a:gd name="connsiteY4" fmla="*/ 142875 h 555625"/>
                    <a:gd name="connsiteX5" fmla="*/ 1629933 w 2622754"/>
                    <a:gd name="connsiteY5" fmla="*/ 0 h 555625"/>
                    <a:gd name="connsiteX6" fmla="*/ 29733 w 2622754"/>
                    <a:gd name="connsiteY6" fmla="*/ 38100 h 555625"/>
                    <a:gd name="connsiteX7" fmla="*/ 26558 w 2622754"/>
                    <a:gd name="connsiteY7" fmla="*/ 76200 h 555625"/>
                    <a:gd name="connsiteX8" fmla="*/ 486933 w 2622754"/>
                    <a:gd name="connsiteY8" fmla="*/ 244475 h 555625"/>
                    <a:gd name="connsiteX9" fmla="*/ 2493533 w 2622754"/>
                    <a:gd name="connsiteY9" fmla="*/ 209550 h 555625"/>
                    <a:gd name="connsiteX10" fmla="*/ 2503058 w 2622754"/>
                    <a:gd name="connsiteY10" fmla="*/ 425450 h 555625"/>
                    <a:gd name="connsiteX11" fmla="*/ 496458 w 2622754"/>
                    <a:gd name="connsiteY11" fmla="*/ 492125 h 555625"/>
                    <a:gd name="connsiteX12" fmla="*/ 20208 w 2622754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73075 w 2599371"/>
                    <a:gd name="connsiteY11" fmla="*/ 492125 h 555625"/>
                    <a:gd name="connsiteX12" fmla="*/ 63500 w 2599371"/>
                    <a:gd name="connsiteY12" fmla="*/ 244475 h 555625"/>
                    <a:gd name="connsiteX0" fmla="*/ 63500 w 2599371"/>
                    <a:gd name="connsiteY0" fmla="*/ 244475 h 555625"/>
                    <a:gd name="connsiteX1" fmla="*/ 0 w 2599371"/>
                    <a:gd name="connsiteY1" fmla="*/ 292100 h 555625"/>
                    <a:gd name="connsiteX2" fmla="*/ 447675 w 2599371"/>
                    <a:gd name="connsiteY2" fmla="*/ 555625 h 555625"/>
                    <a:gd name="connsiteX3" fmla="*/ 2549525 w 2599371"/>
                    <a:gd name="connsiteY3" fmla="*/ 485775 h 555625"/>
                    <a:gd name="connsiteX4" fmla="*/ 2552700 w 2599371"/>
                    <a:gd name="connsiteY4" fmla="*/ 142875 h 555625"/>
                    <a:gd name="connsiteX5" fmla="*/ 1606550 w 2599371"/>
                    <a:gd name="connsiteY5" fmla="*/ 0 h 555625"/>
                    <a:gd name="connsiteX6" fmla="*/ 6350 w 2599371"/>
                    <a:gd name="connsiteY6" fmla="*/ 38100 h 555625"/>
                    <a:gd name="connsiteX7" fmla="*/ 3175 w 2599371"/>
                    <a:gd name="connsiteY7" fmla="*/ 76200 h 555625"/>
                    <a:gd name="connsiteX8" fmla="*/ 463550 w 2599371"/>
                    <a:gd name="connsiteY8" fmla="*/ 244475 h 555625"/>
                    <a:gd name="connsiteX9" fmla="*/ 2470150 w 2599371"/>
                    <a:gd name="connsiteY9" fmla="*/ 209550 h 555625"/>
                    <a:gd name="connsiteX10" fmla="*/ 2479675 w 2599371"/>
                    <a:gd name="connsiteY10" fmla="*/ 425450 h 555625"/>
                    <a:gd name="connsiteX11" fmla="*/ 485775 w 2599371"/>
                    <a:gd name="connsiteY11" fmla="*/ 488950 h 555625"/>
                    <a:gd name="connsiteX12" fmla="*/ 63500 w 2599371"/>
                    <a:gd name="connsiteY12" fmla="*/ 244475 h 555625"/>
                    <a:gd name="connsiteX0" fmla="*/ 96355 w 2632226"/>
                    <a:gd name="connsiteY0" fmla="*/ 244475 h 555625"/>
                    <a:gd name="connsiteX1" fmla="*/ 36030 w 2632226"/>
                    <a:gd name="connsiteY1" fmla="*/ 247650 h 555625"/>
                    <a:gd name="connsiteX2" fmla="*/ 32855 w 2632226"/>
                    <a:gd name="connsiteY2" fmla="*/ 292100 h 555625"/>
                    <a:gd name="connsiteX3" fmla="*/ 480530 w 2632226"/>
                    <a:gd name="connsiteY3" fmla="*/ 555625 h 555625"/>
                    <a:gd name="connsiteX4" fmla="*/ 2582380 w 2632226"/>
                    <a:gd name="connsiteY4" fmla="*/ 485775 h 555625"/>
                    <a:gd name="connsiteX5" fmla="*/ 2585555 w 2632226"/>
                    <a:gd name="connsiteY5" fmla="*/ 142875 h 555625"/>
                    <a:gd name="connsiteX6" fmla="*/ 1639405 w 2632226"/>
                    <a:gd name="connsiteY6" fmla="*/ 0 h 555625"/>
                    <a:gd name="connsiteX7" fmla="*/ 39205 w 2632226"/>
                    <a:gd name="connsiteY7" fmla="*/ 38100 h 555625"/>
                    <a:gd name="connsiteX8" fmla="*/ 36030 w 2632226"/>
                    <a:gd name="connsiteY8" fmla="*/ 76200 h 555625"/>
                    <a:gd name="connsiteX9" fmla="*/ 496405 w 2632226"/>
                    <a:gd name="connsiteY9" fmla="*/ 244475 h 555625"/>
                    <a:gd name="connsiteX10" fmla="*/ 2503005 w 2632226"/>
                    <a:gd name="connsiteY10" fmla="*/ 209550 h 555625"/>
                    <a:gd name="connsiteX11" fmla="*/ 2512530 w 2632226"/>
                    <a:gd name="connsiteY11" fmla="*/ 425450 h 555625"/>
                    <a:gd name="connsiteX12" fmla="*/ 518630 w 2632226"/>
                    <a:gd name="connsiteY12" fmla="*/ 488950 h 555625"/>
                    <a:gd name="connsiteX13" fmla="*/ 96355 w 2632226"/>
                    <a:gd name="connsiteY13" fmla="*/ 244475 h 555625"/>
                    <a:gd name="connsiteX0" fmla="*/ 105580 w 2641451"/>
                    <a:gd name="connsiteY0" fmla="*/ 244475 h 555625"/>
                    <a:gd name="connsiteX1" fmla="*/ 19061 w 2641451"/>
                    <a:gd name="connsiteY1" fmla="*/ 226218 h 555625"/>
                    <a:gd name="connsiteX2" fmla="*/ 42080 w 2641451"/>
                    <a:gd name="connsiteY2" fmla="*/ 292100 h 555625"/>
                    <a:gd name="connsiteX3" fmla="*/ 489755 w 2641451"/>
                    <a:gd name="connsiteY3" fmla="*/ 555625 h 555625"/>
                    <a:gd name="connsiteX4" fmla="*/ 2591605 w 2641451"/>
                    <a:gd name="connsiteY4" fmla="*/ 485775 h 555625"/>
                    <a:gd name="connsiteX5" fmla="*/ 2594780 w 2641451"/>
                    <a:gd name="connsiteY5" fmla="*/ 142875 h 555625"/>
                    <a:gd name="connsiteX6" fmla="*/ 1648630 w 2641451"/>
                    <a:gd name="connsiteY6" fmla="*/ 0 h 555625"/>
                    <a:gd name="connsiteX7" fmla="*/ 48430 w 2641451"/>
                    <a:gd name="connsiteY7" fmla="*/ 38100 h 555625"/>
                    <a:gd name="connsiteX8" fmla="*/ 45255 w 2641451"/>
                    <a:gd name="connsiteY8" fmla="*/ 76200 h 555625"/>
                    <a:gd name="connsiteX9" fmla="*/ 505630 w 2641451"/>
                    <a:gd name="connsiteY9" fmla="*/ 244475 h 555625"/>
                    <a:gd name="connsiteX10" fmla="*/ 2512230 w 2641451"/>
                    <a:gd name="connsiteY10" fmla="*/ 209550 h 555625"/>
                    <a:gd name="connsiteX11" fmla="*/ 2521755 w 2641451"/>
                    <a:gd name="connsiteY11" fmla="*/ 425450 h 555625"/>
                    <a:gd name="connsiteX12" fmla="*/ 527855 w 2641451"/>
                    <a:gd name="connsiteY12" fmla="*/ 488950 h 555625"/>
                    <a:gd name="connsiteX13" fmla="*/ 105580 w 2641451"/>
                    <a:gd name="connsiteY13" fmla="*/ 244475 h 555625"/>
                    <a:gd name="connsiteX0" fmla="*/ 100036 w 2635907"/>
                    <a:gd name="connsiteY0" fmla="*/ 244475 h 555625"/>
                    <a:gd name="connsiteX1" fmla="*/ 27804 w 2635907"/>
                    <a:gd name="connsiteY1" fmla="*/ 266699 h 555625"/>
                    <a:gd name="connsiteX2" fmla="*/ 36536 w 2635907"/>
                    <a:gd name="connsiteY2" fmla="*/ 292100 h 555625"/>
                    <a:gd name="connsiteX3" fmla="*/ 484211 w 2635907"/>
                    <a:gd name="connsiteY3" fmla="*/ 555625 h 555625"/>
                    <a:gd name="connsiteX4" fmla="*/ 2586061 w 2635907"/>
                    <a:gd name="connsiteY4" fmla="*/ 485775 h 555625"/>
                    <a:gd name="connsiteX5" fmla="*/ 2589236 w 2635907"/>
                    <a:gd name="connsiteY5" fmla="*/ 142875 h 555625"/>
                    <a:gd name="connsiteX6" fmla="*/ 1643086 w 2635907"/>
                    <a:gd name="connsiteY6" fmla="*/ 0 h 555625"/>
                    <a:gd name="connsiteX7" fmla="*/ 42886 w 2635907"/>
                    <a:gd name="connsiteY7" fmla="*/ 38100 h 555625"/>
                    <a:gd name="connsiteX8" fmla="*/ 39711 w 2635907"/>
                    <a:gd name="connsiteY8" fmla="*/ 76200 h 555625"/>
                    <a:gd name="connsiteX9" fmla="*/ 500086 w 2635907"/>
                    <a:gd name="connsiteY9" fmla="*/ 244475 h 555625"/>
                    <a:gd name="connsiteX10" fmla="*/ 2506686 w 2635907"/>
                    <a:gd name="connsiteY10" fmla="*/ 209550 h 555625"/>
                    <a:gd name="connsiteX11" fmla="*/ 2516211 w 2635907"/>
                    <a:gd name="connsiteY11" fmla="*/ 425450 h 555625"/>
                    <a:gd name="connsiteX12" fmla="*/ 522311 w 2635907"/>
                    <a:gd name="connsiteY12" fmla="*/ 488950 h 555625"/>
                    <a:gd name="connsiteX13" fmla="*/ 100036 w 2635907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103571 w 2639442"/>
                    <a:gd name="connsiteY0" fmla="*/ 244475 h 555625"/>
                    <a:gd name="connsiteX1" fmla="*/ 21814 w 2639442"/>
                    <a:gd name="connsiteY1" fmla="*/ 226218 h 555625"/>
                    <a:gd name="connsiteX2" fmla="*/ 40071 w 2639442"/>
                    <a:gd name="connsiteY2" fmla="*/ 292100 h 555625"/>
                    <a:gd name="connsiteX3" fmla="*/ 487746 w 2639442"/>
                    <a:gd name="connsiteY3" fmla="*/ 555625 h 555625"/>
                    <a:gd name="connsiteX4" fmla="*/ 2589596 w 2639442"/>
                    <a:gd name="connsiteY4" fmla="*/ 485775 h 555625"/>
                    <a:gd name="connsiteX5" fmla="*/ 2592771 w 2639442"/>
                    <a:gd name="connsiteY5" fmla="*/ 142875 h 555625"/>
                    <a:gd name="connsiteX6" fmla="*/ 1646621 w 2639442"/>
                    <a:gd name="connsiteY6" fmla="*/ 0 h 555625"/>
                    <a:gd name="connsiteX7" fmla="*/ 46421 w 2639442"/>
                    <a:gd name="connsiteY7" fmla="*/ 38100 h 555625"/>
                    <a:gd name="connsiteX8" fmla="*/ 43246 w 2639442"/>
                    <a:gd name="connsiteY8" fmla="*/ 76200 h 555625"/>
                    <a:gd name="connsiteX9" fmla="*/ 503621 w 2639442"/>
                    <a:gd name="connsiteY9" fmla="*/ 244475 h 555625"/>
                    <a:gd name="connsiteX10" fmla="*/ 2510221 w 2639442"/>
                    <a:gd name="connsiteY10" fmla="*/ 209550 h 555625"/>
                    <a:gd name="connsiteX11" fmla="*/ 2519746 w 2639442"/>
                    <a:gd name="connsiteY11" fmla="*/ 425450 h 555625"/>
                    <a:gd name="connsiteX12" fmla="*/ 525846 w 2639442"/>
                    <a:gd name="connsiteY12" fmla="*/ 488950 h 555625"/>
                    <a:gd name="connsiteX13" fmla="*/ 103571 w 2639442"/>
                    <a:gd name="connsiteY13" fmla="*/ 244475 h 555625"/>
                    <a:gd name="connsiteX0" fmla="*/ 98616 w 2634487"/>
                    <a:gd name="connsiteY0" fmla="*/ 244475 h 555625"/>
                    <a:gd name="connsiteX1" fmla="*/ 16859 w 2634487"/>
                    <a:gd name="connsiteY1" fmla="*/ 226218 h 555625"/>
                    <a:gd name="connsiteX2" fmla="*/ 35116 w 2634487"/>
                    <a:gd name="connsiteY2" fmla="*/ 292100 h 555625"/>
                    <a:gd name="connsiteX3" fmla="*/ 482791 w 2634487"/>
                    <a:gd name="connsiteY3" fmla="*/ 555625 h 555625"/>
                    <a:gd name="connsiteX4" fmla="*/ 2584641 w 2634487"/>
                    <a:gd name="connsiteY4" fmla="*/ 485775 h 555625"/>
                    <a:gd name="connsiteX5" fmla="*/ 2587816 w 2634487"/>
                    <a:gd name="connsiteY5" fmla="*/ 142875 h 555625"/>
                    <a:gd name="connsiteX6" fmla="*/ 1641666 w 2634487"/>
                    <a:gd name="connsiteY6" fmla="*/ 0 h 555625"/>
                    <a:gd name="connsiteX7" fmla="*/ 41466 w 2634487"/>
                    <a:gd name="connsiteY7" fmla="*/ 38100 h 555625"/>
                    <a:gd name="connsiteX8" fmla="*/ 38291 w 2634487"/>
                    <a:gd name="connsiteY8" fmla="*/ 76200 h 555625"/>
                    <a:gd name="connsiteX9" fmla="*/ 498666 w 2634487"/>
                    <a:gd name="connsiteY9" fmla="*/ 244475 h 555625"/>
                    <a:gd name="connsiteX10" fmla="*/ 2505266 w 2634487"/>
                    <a:gd name="connsiteY10" fmla="*/ 209550 h 555625"/>
                    <a:gd name="connsiteX11" fmla="*/ 2514791 w 2634487"/>
                    <a:gd name="connsiteY11" fmla="*/ 425450 h 555625"/>
                    <a:gd name="connsiteX12" fmla="*/ 520891 w 2634487"/>
                    <a:gd name="connsiteY12" fmla="*/ 488950 h 555625"/>
                    <a:gd name="connsiteX13" fmla="*/ 98616 w 2634487"/>
                    <a:gd name="connsiteY13" fmla="*/ 244475 h 555625"/>
                    <a:gd name="connsiteX0" fmla="*/ 81757 w 2617628"/>
                    <a:gd name="connsiteY0" fmla="*/ 244475 h 555625"/>
                    <a:gd name="connsiteX1" fmla="*/ 0 w 2617628"/>
                    <a:gd name="connsiteY1" fmla="*/ 226218 h 555625"/>
                    <a:gd name="connsiteX2" fmla="*/ 18257 w 2617628"/>
                    <a:gd name="connsiteY2" fmla="*/ 292100 h 555625"/>
                    <a:gd name="connsiteX3" fmla="*/ 465932 w 2617628"/>
                    <a:gd name="connsiteY3" fmla="*/ 555625 h 555625"/>
                    <a:gd name="connsiteX4" fmla="*/ 2567782 w 2617628"/>
                    <a:gd name="connsiteY4" fmla="*/ 485775 h 555625"/>
                    <a:gd name="connsiteX5" fmla="*/ 2570957 w 2617628"/>
                    <a:gd name="connsiteY5" fmla="*/ 142875 h 555625"/>
                    <a:gd name="connsiteX6" fmla="*/ 1624807 w 2617628"/>
                    <a:gd name="connsiteY6" fmla="*/ 0 h 555625"/>
                    <a:gd name="connsiteX7" fmla="*/ 24607 w 2617628"/>
                    <a:gd name="connsiteY7" fmla="*/ 38100 h 555625"/>
                    <a:gd name="connsiteX8" fmla="*/ 21432 w 2617628"/>
                    <a:gd name="connsiteY8" fmla="*/ 76200 h 555625"/>
                    <a:gd name="connsiteX9" fmla="*/ 481807 w 2617628"/>
                    <a:gd name="connsiteY9" fmla="*/ 244475 h 555625"/>
                    <a:gd name="connsiteX10" fmla="*/ 2488407 w 2617628"/>
                    <a:gd name="connsiteY10" fmla="*/ 209550 h 555625"/>
                    <a:gd name="connsiteX11" fmla="*/ 2497932 w 2617628"/>
                    <a:gd name="connsiteY11" fmla="*/ 425450 h 555625"/>
                    <a:gd name="connsiteX12" fmla="*/ 504032 w 2617628"/>
                    <a:gd name="connsiteY12" fmla="*/ 488950 h 555625"/>
                    <a:gd name="connsiteX13" fmla="*/ 81757 w 2617628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7649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8100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9844 w 2603340"/>
                    <a:gd name="connsiteY7" fmla="*/ 33337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  <a:gd name="connsiteX0" fmla="*/ 67469 w 2603340"/>
                    <a:gd name="connsiteY0" fmla="*/ 244475 h 555625"/>
                    <a:gd name="connsiteX1" fmla="*/ 0 w 2603340"/>
                    <a:gd name="connsiteY1" fmla="*/ 242887 h 555625"/>
                    <a:gd name="connsiteX2" fmla="*/ 3969 w 2603340"/>
                    <a:gd name="connsiteY2" fmla="*/ 292100 h 555625"/>
                    <a:gd name="connsiteX3" fmla="*/ 451644 w 2603340"/>
                    <a:gd name="connsiteY3" fmla="*/ 555625 h 555625"/>
                    <a:gd name="connsiteX4" fmla="*/ 2553494 w 2603340"/>
                    <a:gd name="connsiteY4" fmla="*/ 485775 h 555625"/>
                    <a:gd name="connsiteX5" fmla="*/ 2556669 w 2603340"/>
                    <a:gd name="connsiteY5" fmla="*/ 142875 h 555625"/>
                    <a:gd name="connsiteX6" fmla="*/ 1610519 w 2603340"/>
                    <a:gd name="connsiteY6" fmla="*/ 0 h 555625"/>
                    <a:gd name="connsiteX7" fmla="*/ 10319 w 2603340"/>
                    <a:gd name="connsiteY7" fmla="*/ 30955 h 555625"/>
                    <a:gd name="connsiteX8" fmla="*/ 7144 w 2603340"/>
                    <a:gd name="connsiteY8" fmla="*/ 76200 h 555625"/>
                    <a:gd name="connsiteX9" fmla="*/ 467519 w 2603340"/>
                    <a:gd name="connsiteY9" fmla="*/ 244475 h 555625"/>
                    <a:gd name="connsiteX10" fmla="*/ 2474119 w 2603340"/>
                    <a:gd name="connsiteY10" fmla="*/ 209550 h 555625"/>
                    <a:gd name="connsiteX11" fmla="*/ 2483644 w 2603340"/>
                    <a:gd name="connsiteY11" fmla="*/ 425450 h 555625"/>
                    <a:gd name="connsiteX12" fmla="*/ 489744 w 2603340"/>
                    <a:gd name="connsiteY12" fmla="*/ 488950 h 555625"/>
                    <a:gd name="connsiteX13" fmla="*/ 67469 w 2603340"/>
                    <a:gd name="connsiteY13" fmla="*/ 244475 h 555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603340" h="555625">
                      <a:moveTo>
                        <a:pt x="67469" y="244475"/>
                      </a:moveTo>
                      <a:cubicBezTo>
                        <a:pt x="66940" y="247651"/>
                        <a:pt x="46301" y="239713"/>
                        <a:pt x="0" y="242887"/>
                      </a:cubicBezTo>
                      <a:cubicBezTo>
                        <a:pt x="6086" y="288924"/>
                        <a:pt x="-2116" y="262732"/>
                        <a:pt x="3969" y="292100"/>
                      </a:cubicBezTo>
                      <a:lnTo>
                        <a:pt x="451644" y="555625"/>
                      </a:lnTo>
                      <a:lnTo>
                        <a:pt x="2553494" y="485775"/>
                      </a:lnTo>
                      <a:cubicBezTo>
                        <a:pt x="2605352" y="396875"/>
                        <a:pt x="2631811" y="276225"/>
                        <a:pt x="2556669" y="142875"/>
                      </a:cubicBezTo>
                      <a:lnTo>
                        <a:pt x="1610519" y="0"/>
                      </a:lnTo>
                      <a:lnTo>
                        <a:pt x="10319" y="30955"/>
                      </a:lnTo>
                      <a:lnTo>
                        <a:pt x="7144" y="76200"/>
                      </a:lnTo>
                      <a:lnTo>
                        <a:pt x="467519" y="244475"/>
                      </a:lnTo>
                      <a:lnTo>
                        <a:pt x="2474119" y="209550"/>
                      </a:lnTo>
                      <a:cubicBezTo>
                        <a:pt x="2527565" y="280988"/>
                        <a:pt x="2515923" y="346075"/>
                        <a:pt x="2483644" y="425450"/>
                      </a:cubicBezTo>
                      <a:lnTo>
                        <a:pt x="489744" y="488950"/>
                      </a:lnTo>
                      <a:lnTo>
                        <a:pt x="67469" y="244475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78" name="Freeform 28">
                  <a:extLst>
                    <a:ext uri="{FF2B5EF4-FFF2-40B4-BE49-F238E27FC236}">
                      <a16:creationId xmlns:a16="http://schemas.microsoft.com/office/drawing/2014/main" id="{CBB650BD-3C46-4CF9-9E34-F21B5E5D304A}"/>
                    </a:ext>
                  </a:extLst>
                </p:cNvPr>
                <p:cNvSpPr/>
                <p:nvPr/>
              </p:nvSpPr>
              <p:spPr>
                <a:xfrm>
                  <a:off x="3695702" y="3233738"/>
                  <a:ext cx="2458684" cy="383382"/>
                </a:xfrm>
                <a:custGeom>
                  <a:avLst/>
                  <a:gdLst>
                    <a:gd name="connsiteX0" fmla="*/ 7144 w 2424113"/>
                    <a:gd name="connsiteY0" fmla="*/ 0 h 378619"/>
                    <a:gd name="connsiteX1" fmla="*/ 0 w 2424113"/>
                    <a:gd name="connsiteY1" fmla="*/ 130969 h 378619"/>
                    <a:gd name="connsiteX2" fmla="*/ 431007 w 2424113"/>
                    <a:gd name="connsiteY2" fmla="*/ 378619 h 378619"/>
                    <a:gd name="connsiteX3" fmla="*/ 2424113 w 2424113"/>
                    <a:gd name="connsiteY3" fmla="*/ 304800 h 378619"/>
                    <a:gd name="connsiteX4" fmla="*/ 2414588 w 2424113"/>
                    <a:gd name="connsiteY4" fmla="*/ 109538 h 378619"/>
                    <a:gd name="connsiteX5" fmla="*/ 428625 w 2424113"/>
                    <a:gd name="connsiteY5" fmla="*/ 150019 h 378619"/>
                    <a:gd name="connsiteX6" fmla="*/ 7144 w 2424113"/>
                    <a:gd name="connsiteY6" fmla="*/ 0 h 378619"/>
                    <a:gd name="connsiteX0" fmla="*/ 7144 w 2436996"/>
                    <a:gd name="connsiteY0" fmla="*/ 0 h 378619"/>
                    <a:gd name="connsiteX1" fmla="*/ 0 w 2436996"/>
                    <a:gd name="connsiteY1" fmla="*/ 130969 h 378619"/>
                    <a:gd name="connsiteX2" fmla="*/ 431007 w 2436996"/>
                    <a:gd name="connsiteY2" fmla="*/ 378619 h 378619"/>
                    <a:gd name="connsiteX3" fmla="*/ 2424113 w 2436996"/>
                    <a:gd name="connsiteY3" fmla="*/ 304800 h 378619"/>
                    <a:gd name="connsiteX4" fmla="*/ 2414588 w 2436996"/>
                    <a:gd name="connsiteY4" fmla="*/ 109538 h 378619"/>
                    <a:gd name="connsiteX5" fmla="*/ 428625 w 2436996"/>
                    <a:gd name="connsiteY5" fmla="*/ 150019 h 378619"/>
                    <a:gd name="connsiteX6" fmla="*/ 7144 w 2436996"/>
                    <a:gd name="connsiteY6" fmla="*/ 0 h 378619"/>
                    <a:gd name="connsiteX0" fmla="*/ 7144 w 2448855"/>
                    <a:gd name="connsiteY0" fmla="*/ 0 h 378619"/>
                    <a:gd name="connsiteX1" fmla="*/ 0 w 2448855"/>
                    <a:gd name="connsiteY1" fmla="*/ 130969 h 378619"/>
                    <a:gd name="connsiteX2" fmla="*/ 431007 w 2448855"/>
                    <a:gd name="connsiteY2" fmla="*/ 378619 h 378619"/>
                    <a:gd name="connsiteX3" fmla="*/ 2424113 w 2448855"/>
                    <a:gd name="connsiteY3" fmla="*/ 304800 h 378619"/>
                    <a:gd name="connsiteX4" fmla="*/ 2414588 w 2448855"/>
                    <a:gd name="connsiteY4" fmla="*/ 109538 h 378619"/>
                    <a:gd name="connsiteX5" fmla="*/ 428625 w 2448855"/>
                    <a:gd name="connsiteY5" fmla="*/ 150019 h 378619"/>
                    <a:gd name="connsiteX6" fmla="*/ 7144 w 2448855"/>
                    <a:gd name="connsiteY6" fmla="*/ 0 h 378619"/>
                    <a:gd name="connsiteX0" fmla="*/ 7144 w 2444270"/>
                    <a:gd name="connsiteY0" fmla="*/ 0 h 378619"/>
                    <a:gd name="connsiteX1" fmla="*/ 0 w 2444270"/>
                    <a:gd name="connsiteY1" fmla="*/ 130969 h 378619"/>
                    <a:gd name="connsiteX2" fmla="*/ 431007 w 2444270"/>
                    <a:gd name="connsiteY2" fmla="*/ 378619 h 378619"/>
                    <a:gd name="connsiteX3" fmla="*/ 2414588 w 2444270"/>
                    <a:gd name="connsiteY3" fmla="*/ 314325 h 378619"/>
                    <a:gd name="connsiteX4" fmla="*/ 2414588 w 2444270"/>
                    <a:gd name="connsiteY4" fmla="*/ 109538 h 378619"/>
                    <a:gd name="connsiteX5" fmla="*/ 428625 w 2444270"/>
                    <a:gd name="connsiteY5" fmla="*/ 150019 h 378619"/>
                    <a:gd name="connsiteX6" fmla="*/ 7144 w 2444270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28625 w 2446779"/>
                    <a:gd name="connsiteY5" fmla="*/ 150019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9538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33388 w 2446779"/>
                    <a:gd name="connsiteY5" fmla="*/ 140494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2913 w 2446779"/>
                    <a:gd name="connsiteY5" fmla="*/ 142875 h 378619"/>
                    <a:gd name="connsiteX6" fmla="*/ 7144 w 2446779"/>
                    <a:gd name="connsiteY6" fmla="*/ 0 h 378619"/>
                    <a:gd name="connsiteX0" fmla="*/ 7144 w 2446779"/>
                    <a:gd name="connsiteY0" fmla="*/ 0 h 378619"/>
                    <a:gd name="connsiteX1" fmla="*/ 0 w 2446779"/>
                    <a:gd name="connsiteY1" fmla="*/ 130969 h 378619"/>
                    <a:gd name="connsiteX2" fmla="*/ 431007 w 2446779"/>
                    <a:gd name="connsiteY2" fmla="*/ 378619 h 378619"/>
                    <a:gd name="connsiteX3" fmla="*/ 2414588 w 2446779"/>
                    <a:gd name="connsiteY3" fmla="*/ 314325 h 378619"/>
                    <a:gd name="connsiteX4" fmla="*/ 2414588 w 2446779"/>
                    <a:gd name="connsiteY4" fmla="*/ 100013 h 378619"/>
                    <a:gd name="connsiteX5" fmla="*/ 445294 w 2446779"/>
                    <a:gd name="connsiteY5" fmla="*/ 135731 h 378619"/>
                    <a:gd name="connsiteX6" fmla="*/ 7144 w 2446779"/>
                    <a:gd name="connsiteY6" fmla="*/ 0 h 378619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9525 w 2446779"/>
                    <a:gd name="connsiteY0" fmla="*/ 0 h 385763"/>
                    <a:gd name="connsiteX1" fmla="*/ 0 w 2446779"/>
                    <a:gd name="connsiteY1" fmla="*/ 138113 h 385763"/>
                    <a:gd name="connsiteX2" fmla="*/ 431007 w 2446779"/>
                    <a:gd name="connsiteY2" fmla="*/ 385763 h 385763"/>
                    <a:gd name="connsiteX3" fmla="*/ 2414588 w 2446779"/>
                    <a:gd name="connsiteY3" fmla="*/ 321469 h 385763"/>
                    <a:gd name="connsiteX4" fmla="*/ 2414588 w 2446779"/>
                    <a:gd name="connsiteY4" fmla="*/ 107157 h 385763"/>
                    <a:gd name="connsiteX5" fmla="*/ 445294 w 2446779"/>
                    <a:gd name="connsiteY5" fmla="*/ 142875 h 385763"/>
                    <a:gd name="connsiteX6" fmla="*/ 9525 w 2446779"/>
                    <a:gd name="connsiteY6" fmla="*/ 0 h 385763"/>
                    <a:gd name="connsiteX0" fmla="*/ 14287 w 2451541"/>
                    <a:gd name="connsiteY0" fmla="*/ 0 h 385763"/>
                    <a:gd name="connsiteX1" fmla="*/ 0 w 2451541"/>
                    <a:gd name="connsiteY1" fmla="*/ 145257 h 385763"/>
                    <a:gd name="connsiteX2" fmla="*/ 435769 w 2451541"/>
                    <a:gd name="connsiteY2" fmla="*/ 385763 h 385763"/>
                    <a:gd name="connsiteX3" fmla="*/ 2419350 w 2451541"/>
                    <a:gd name="connsiteY3" fmla="*/ 321469 h 385763"/>
                    <a:gd name="connsiteX4" fmla="*/ 2419350 w 2451541"/>
                    <a:gd name="connsiteY4" fmla="*/ 107157 h 385763"/>
                    <a:gd name="connsiteX5" fmla="*/ 450056 w 2451541"/>
                    <a:gd name="connsiteY5" fmla="*/ 142875 h 385763"/>
                    <a:gd name="connsiteX6" fmla="*/ 14287 w 2451541"/>
                    <a:gd name="connsiteY6" fmla="*/ 0 h 385763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4762 w 2451541"/>
                    <a:gd name="connsiteY0" fmla="*/ 0 h 383382"/>
                    <a:gd name="connsiteX1" fmla="*/ 0 w 2451541"/>
                    <a:gd name="connsiteY1" fmla="*/ 142876 h 383382"/>
                    <a:gd name="connsiteX2" fmla="*/ 435769 w 2451541"/>
                    <a:gd name="connsiteY2" fmla="*/ 383382 h 383382"/>
                    <a:gd name="connsiteX3" fmla="*/ 2419350 w 2451541"/>
                    <a:gd name="connsiteY3" fmla="*/ 319088 h 383382"/>
                    <a:gd name="connsiteX4" fmla="*/ 2419350 w 2451541"/>
                    <a:gd name="connsiteY4" fmla="*/ 104776 h 383382"/>
                    <a:gd name="connsiteX5" fmla="*/ 450056 w 2451541"/>
                    <a:gd name="connsiteY5" fmla="*/ 140494 h 383382"/>
                    <a:gd name="connsiteX6" fmla="*/ 4762 w 2451541"/>
                    <a:gd name="connsiteY6" fmla="*/ 0 h 383382"/>
                    <a:gd name="connsiteX0" fmla="*/ 11905 w 2458684"/>
                    <a:gd name="connsiteY0" fmla="*/ 0 h 383382"/>
                    <a:gd name="connsiteX1" fmla="*/ 0 w 2458684"/>
                    <a:gd name="connsiteY1" fmla="*/ 138114 h 383382"/>
                    <a:gd name="connsiteX2" fmla="*/ 442912 w 2458684"/>
                    <a:gd name="connsiteY2" fmla="*/ 383382 h 383382"/>
                    <a:gd name="connsiteX3" fmla="*/ 2426493 w 2458684"/>
                    <a:gd name="connsiteY3" fmla="*/ 319088 h 383382"/>
                    <a:gd name="connsiteX4" fmla="*/ 2426493 w 2458684"/>
                    <a:gd name="connsiteY4" fmla="*/ 104776 h 383382"/>
                    <a:gd name="connsiteX5" fmla="*/ 457199 w 2458684"/>
                    <a:gd name="connsiteY5" fmla="*/ 140494 h 383382"/>
                    <a:gd name="connsiteX6" fmla="*/ 11905 w 2458684"/>
                    <a:gd name="connsiteY6" fmla="*/ 0 h 3833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458684" h="383382">
                      <a:moveTo>
                        <a:pt x="11905" y="0"/>
                      </a:moveTo>
                      <a:cubicBezTo>
                        <a:pt x="25399" y="53182"/>
                        <a:pt x="19843" y="123033"/>
                        <a:pt x="0" y="138114"/>
                      </a:cubicBezTo>
                      <a:lnTo>
                        <a:pt x="442912" y="383382"/>
                      </a:lnTo>
                      <a:lnTo>
                        <a:pt x="2426493" y="319088"/>
                      </a:lnTo>
                      <a:cubicBezTo>
                        <a:pt x="2466181" y="277813"/>
                        <a:pt x="2472531" y="174625"/>
                        <a:pt x="2426493" y="104776"/>
                      </a:cubicBezTo>
                      <a:lnTo>
                        <a:pt x="457199" y="140494"/>
                      </a:lnTo>
                      <a:lnTo>
                        <a:pt x="11905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 sz="2701"/>
                </a:p>
              </p:txBody>
            </p:sp>
          </p:grp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6197CE60-7DA8-4C73-BF18-46804F394C72}"/>
              </a:ext>
            </a:extLst>
          </p:cNvPr>
          <p:cNvGrpSpPr/>
          <p:nvPr/>
        </p:nvGrpSpPr>
        <p:grpSpPr>
          <a:xfrm>
            <a:off x="4155457" y="4315324"/>
            <a:ext cx="2082560" cy="2369842"/>
            <a:chOff x="4758721" y="2463822"/>
            <a:chExt cx="2590429" cy="2947770"/>
          </a:xfrm>
        </p:grpSpPr>
        <p:sp>
          <p:nvSpPr>
            <p:cNvPr id="188" name="Freeform 18">
              <a:extLst>
                <a:ext uri="{FF2B5EF4-FFF2-40B4-BE49-F238E27FC236}">
                  <a16:creationId xmlns:a16="http://schemas.microsoft.com/office/drawing/2014/main" id="{5C3A98D7-F7B4-422C-AD20-B67DE27D9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08306" y="2464750"/>
              <a:ext cx="1276351" cy="1459538"/>
            </a:xfrm>
            <a:custGeom>
              <a:avLst/>
              <a:gdLst/>
              <a:ahLst/>
              <a:cxnLst/>
              <a:rect l="l" t="t" r="r" b="b"/>
              <a:pathLst>
                <a:path w="1095957" h="1253252">
                  <a:moveTo>
                    <a:pt x="1095957" y="0"/>
                  </a:moveTo>
                  <a:lnTo>
                    <a:pt x="1095957" y="1253252"/>
                  </a:lnTo>
                  <a:lnTo>
                    <a:pt x="0" y="1253252"/>
                  </a:lnTo>
                  <a:lnTo>
                    <a:pt x="2876" y="1250470"/>
                  </a:lnTo>
                  <a:lnTo>
                    <a:pt x="12723" y="1241092"/>
                  </a:lnTo>
                  <a:lnTo>
                    <a:pt x="41507" y="1206703"/>
                  </a:lnTo>
                  <a:lnTo>
                    <a:pt x="71806" y="1175441"/>
                  </a:lnTo>
                  <a:lnTo>
                    <a:pt x="102105" y="1144179"/>
                  </a:lnTo>
                  <a:lnTo>
                    <a:pt x="130889" y="1109790"/>
                  </a:lnTo>
                  <a:lnTo>
                    <a:pt x="158159" y="1076184"/>
                  </a:lnTo>
                  <a:lnTo>
                    <a:pt x="183155" y="1037887"/>
                  </a:lnTo>
                  <a:lnTo>
                    <a:pt x="203607" y="996465"/>
                  </a:lnTo>
                  <a:lnTo>
                    <a:pt x="214969" y="962077"/>
                  </a:lnTo>
                  <a:lnTo>
                    <a:pt x="218757" y="928470"/>
                  </a:lnTo>
                  <a:lnTo>
                    <a:pt x="218757" y="892518"/>
                  </a:lnTo>
                  <a:lnTo>
                    <a:pt x="217999" y="854222"/>
                  </a:lnTo>
                  <a:lnTo>
                    <a:pt x="216484" y="815926"/>
                  </a:lnTo>
                  <a:lnTo>
                    <a:pt x="217999" y="774503"/>
                  </a:lnTo>
                  <a:lnTo>
                    <a:pt x="221787" y="730736"/>
                  </a:lnTo>
                  <a:lnTo>
                    <a:pt x="264205" y="550197"/>
                  </a:lnTo>
                  <a:lnTo>
                    <a:pt x="290717" y="484547"/>
                  </a:lnTo>
                  <a:lnTo>
                    <a:pt x="322531" y="423585"/>
                  </a:lnTo>
                  <a:lnTo>
                    <a:pt x="359647" y="366532"/>
                  </a:lnTo>
                  <a:lnTo>
                    <a:pt x="402066" y="312605"/>
                  </a:lnTo>
                  <a:lnTo>
                    <a:pt x="449030" y="263367"/>
                  </a:lnTo>
                  <a:lnTo>
                    <a:pt x="499781" y="218036"/>
                  </a:lnTo>
                  <a:lnTo>
                    <a:pt x="555076" y="176614"/>
                  </a:lnTo>
                  <a:lnTo>
                    <a:pt x="612645" y="139881"/>
                  </a:lnTo>
                  <a:lnTo>
                    <a:pt x="674758" y="107056"/>
                  </a:lnTo>
                  <a:lnTo>
                    <a:pt x="738386" y="79701"/>
                  </a:lnTo>
                  <a:lnTo>
                    <a:pt x="802771" y="55473"/>
                  </a:lnTo>
                  <a:lnTo>
                    <a:pt x="1019410" y="623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89" name="Freeform 18">
              <a:extLst>
                <a:ext uri="{FF2B5EF4-FFF2-40B4-BE49-F238E27FC236}">
                  <a16:creationId xmlns:a16="http://schemas.microsoft.com/office/drawing/2014/main" id="{B9CC0D18-9A40-41F9-9D40-894729FF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2" y="3916645"/>
              <a:ext cx="1209309" cy="1494947"/>
            </a:xfrm>
            <a:custGeom>
              <a:avLst/>
              <a:gdLst/>
              <a:ahLst/>
              <a:cxnLst/>
              <a:rect l="l" t="t" r="r" b="b"/>
              <a:pathLst>
                <a:path w="1038389" h="1283657">
                  <a:moveTo>
                    <a:pt x="0" y="0"/>
                  </a:moveTo>
                  <a:lnTo>
                    <a:pt x="1038389" y="0"/>
                  </a:lnTo>
                  <a:lnTo>
                    <a:pt x="1037701" y="1908"/>
                  </a:lnTo>
                  <a:lnTo>
                    <a:pt x="1011189" y="58961"/>
                  </a:lnTo>
                  <a:lnTo>
                    <a:pt x="979375" y="111325"/>
                  </a:lnTo>
                  <a:lnTo>
                    <a:pt x="946804" y="162126"/>
                  </a:lnTo>
                  <a:lnTo>
                    <a:pt x="910445" y="212146"/>
                  </a:lnTo>
                  <a:lnTo>
                    <a:pt x="874844" y="259039"/>
                  </a:lnTo>
                  <a:lnTo>
                    <a:pt x="839242" y="307495"/>
                  </a:lnTo>
                  <a:lnTo>
                    <a:pt x="804398" y="355952"/>
                  </a:lnTo>
                  <a:lnTo>
                    <a:pt x="780917" y="395030"/>
                  </a:lnTo>
                  <a:lnTo>
                    <a:pt x="761980" y="439578"/>
                  </a:lnTo>
                  <a:lnTo>
                    <a:pt x="746830" y="486471"/>
                  </a:lnTo>
                  <a:lnTo>
                    <a:pt x="734710" y="537273"/>
                  </a:lnTo>
                  <a:lnTo>
                    <a:pt x="733196" y="561501"/>
                  </a:lnTo>
                  <a:lnTo>
                    <a:pt x="734710" y="590418"/>
                  </a:lnTo>
                  <a:lnTo>
                    <a:pt x="738498" y="625588"/>
                  </a:lnTo>
                  <a:lnTo>
                    <a:pt x="743800" y="662321"/>
                  </a:lnTo>
                  <a:lnTo>
                    <a:pt x="752132" y="702181"/>
                  </a:lnTo>
                  <a:lnTo>
                    <a:pt x="761980" y="742040"/>
                  </a:lnTo>
                  <a:lnTo>
                    <a:pt x="771827" y="780336"/>
                  </a:lnTo>
                  <a:lnTo>
                    <a:pt x="782432" y="817069"/>
                  </a:lnTo>
                  <a:lnTo>
                    <a:pt x="792279" y="849894"/>
                  </a:lnTo>
                  <a:lnTo>
                    <a:pt x="802126" y="878812"/>
                  </a:lnTo>
                  <a:lnTo>
                    <a:pt x="810458" y="899914"/>
                  </a:lnTo>
                  <a:lnTo>
                    <a:pt x="822578" y="931176"/>
                  </a:lnTo>
                  <a:lnTo>
                    <a:pt x="833940" y="969472"/>
                  </a:lnTo>
                  <a:lnTo>
                    <a:pt x="846060" y="1012458"/>
                  </a:lnTo>
                  <a:lnTo>
                    <a:pt x="858179" y="1056225"/>
                  </a:lnTo>
                  <a:lnTo>
                    <a:pt x="871814" y="1096084"/>
                  </a:lnTo>
                  <a:lnTo>
                    <a:pt x="886206" y="1131254"/>
                  </a:lnTo>
                  <a:lnTo>
                    <a:pt x="756677" y="1174240"/>
                  </a:lnTo>
                  <a:lnTo>
                    <a:pt x="630936" y="1210973"/>
                  </a:lnTo>
                  <a:lnTo>
                    <a:pt x="511255" y="1240672"/>
                  </a:lnTo>
                  <a:lnTo>
                    <a:pt x="394603" y="1262555"/>
                  </a:lnTo>
                  <a:lnTo>
                    <a:pt x="280982" y="1278186"/>
                  </a:lnTo>
                  <a:lnTo>
                    <a:pt x="171148" y="1283657"/>
                  </a:lnTo>
                  <a:lnTo>
                    <a:pt x="63586" y="1282094"/>
                  </a:lnTo>
                  <a:lnTo>
                    <a:pt x="0" y="127591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 dirty="0"/>
            </a:p>
          </p:txBody>
        </p:sp>
        <p:sp>
          <p:nvSpPr>
            <p:cNvPr id="190" name="Freeform 18">
              <a:extLst>
                <a:ext uri="{FF2B5EF4-FFF2-40B4-BE49-F238E27FC236}">
                  <a16:creationId xmlns:a16="http://schemas.microsoft.com/office/drawing/2014/main" id="{E3D29C29-1CBB-48E3-9634-A49891753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8721" y="3916646"/>
              <a:ext cx="1325933" cy="1485930"/>
            </a:xfrm>
            <a:custGeom>
              <a:avLst/>
              <a:gdLst/>
              <a:ahLst/>
              <a:cxnLst/>
              <a:rect l="l" t="t" r="r" b="b"/>
              <a:pathLst>
                <a:path w="1138530" h="1275914">
                  <a:moveTo>
                    <a:pt x="42573" y="0"/>
                  </a:moveTo>
                  <a:lnTo>
                    <a:pt x="1138530" y="0"/>
                  </a:lnTo>
                  <a:lnTo>
                    <a:pt x="1138530" y="1275914"/>
                  </a:lnTo>
                  <a:lnTo>
                    <a:pt x="1097584" y="1271934"/>
                  </a:lnTo>
                  <a:lnTo>
                    <a:pt x="994567" y="1253958"/>
                  </a:lnTo>
                  <a:lnTo>
                    <a:pt x="990022" y="1228167"/>
                  </a:lnTo>
                  <a:lnTo>
                    <a:pt x="984720" y="1198468"/>
                  </a:lnTo>
                  <a:lnTo>
                    <a:pt x="977903" y="1162516"/>
                  </a:lnTo>
                  <a:lnTo>
                    <a:pt x="972600" y="1124220"/>
                  </a:lnTo>
                  <a:lnTo>
                    <a:pt x="965026" y="1082798"/>
                  </a:lnTo>
                  <a:lnTo>
                    <a:pt x="957451" y="1040594"/>
                  </a:lnTo>
                  <a:lnTo>
                    <a:pt x="949118" y="999171"/>
                  </a:lnTo>
                  <a:lnTo>
                    <a:pt x="939271" y="959312"/>
                  </a:lnTo>
                  <a:lnTo>
                    <a:pt x="929424" y="921016"/>
                  </a:lnTo>
                  <a:lnTo>
                    <a:pt x="917304" y="887409"/>
                  </a:lnTo>
                  <a:lnTo>
                    <a:pt x="904427" y="858491"/>
                  </a:lnTo>
                  <a:lnTo>
                    <a:pt x="890793" y="835826"/>
                  </a:lnTo>
                  <a:lnTo>
                    <a:pt x="875643" y="821758"/>
                  </a:lnTo>
                  <a:lnTo>
                    <a:pt x="858979" y="814724"/>
                  </a:lnTo>
                  <a:lnTo>
                    <a:pt x="840042" y="811598"/>
                  </a:lnTo>
                  <a:lnTo>
                    <a:pt x="818075" y="813161"/>
                  </a:lnTo>
                  <a:lnTo>
                    <a:pt x="796108" y="816288"/>
                  </a:lnTo>
                  <a:lnTo>
                    <a:pt x="775656" y="821758"/>
                  </a:lnTo>
                  <a:lnTo>
                    <a:pt x="755962" y="827229"/>
                  </a:lnTo>
                  <a:lnTo>
                    <a:pt x="737782" y="832700"/>
                  </a:lnTo>
                  <a:lnTo>
                    <a:pt x="724148" y="837390"/>
                  </a:lnTo>
                  <a:lnTo>
                    <a:pt x="691576" y="848331"/>
                  </a:lnTo>
                  <a:lnTo>
                    <a:pt x="654460" y="858491"/>
                  </a:lnTo>
                  <a:lnTo>
                    <a:pt x="612799" y="867089"/>
                  </a:lnTo>
                  <a:lnTo>
                    <a:pt x="568865" y="872559"/>
                  </a:lnTo>
                  <a:lnTo>
                    <a:pt x="524932" y="877249"/>
                  </a:lnTo>
                  <a:lnTo>
                    <a:pt x="480240" y="878812"/>
                  </a:lnTo>
                  <a:lnTo>
                    <a:pt x="437822" y="875686"/>
                  </a:lnTo>
                  <a:lnTo>
                    <a:pt x="397675" y="868652"/>
                  </a:lnTo>
                  <a:lnTo>
                    <a:pt x="375709" y="863181"/>
                  </a:lnTo>
                  <a:lnTo>
                    <a:pt x="353742" y="853021"/>
                  </a:lnTo>
                  <a:lnTo>
                    <a:pt x="331775" y="841297"/>
                  </a:lnTo>
                  <a:lnTo>
                    <a:pt x="312838" y="827229"/>
                  </a:lnTo>
                  <a:lnTo>
                    <a:pt x="293144" y="810035"/>
                  </a:lnTo>
                  <a:lnTo>
                    <a:pt x="277994" y="792059"/>
                  </a:lnTo>
                  <a:lnTo>
                    <a:pt x="267390" y="769394"/>
                  </a:lnTo>
                  <a:lnTo>
                    <a:pt x="259057" y="743603"/>
                  </a:lnTo>
                  <a:lnTo>
                    <a:pt x="256027" y="715467"/>
                  </a:lnTo>
                  <a:lnTo>
                    <a:pt x="259057" y="684205"/>
                  </a:lnTo>
                  <a:lnTo>
                    <a:pt x="262845" y="662321"/>
                  </a:lnTo>
                  <a:lnTo>
                    <a:pt x="268147" y="638093"/>
                  </a:lnTo>
                  <a:lnTo>
                    <a:pt x="274207" y="613083"/>
                  </a:lnTo>
                  <a:lnTo>
                    <a:pt x="276479" y="588855"/>
                  </a:lnTo>
                  <a:lnTo>
                    <a:pt x="276479" y="563064"/>
                  </a:lnTo>
                  <a:lnTo>
                    <a:pt x="269662" y="540399"/>
                  </a:lnTo>
                  <a:lnTo>
                    <a:pt x="262845" y="527894"/>
                  </a:lnTo>
                  <a:lnTo>
                    <a:pt x="250725" y="516171"/>
                  </a:lnTo>
                  <a:lnTo>
                    <a:pt x="237848" y="507573"/>
                  </a:lnTo>
                  <a:lnTo>
                    <a:pt x="224213" y="500539"/>
                  </a:lnTo>
                  <a:lnTo>
                    <a:pt x="210579" y="490379"/>
                  </a:lnTo>
                  <a:lnTo>
                    <a:pt x="199974" y="479437"/>
                  </a:lnTo>
                  <a:lnTo>
                    <a:pt x="191642" y="465369"/>
                  </a:lnTo>
                  <a:lnTo>
                    <a:pt x="188612" y="449738"/>
                  </a:lnTo>
                  <a:lnTo>
                    <a:pt x="190127" y="434107"/>
                  </a:lnTo>
                  <a:lnTo>
                    <a:pt x="195429" y="419258"/>
                  </a:lnTo>
                  <a:lnTo>
                    <a:pt x="202247" y="406753"/>
                  </a:lnTo>
                  <a:lnTo>
                    <a:pt x="206791" y="394248"/>
                  </a:lnTo>
                  <a:lnTo>
                    <a:pt x="184825" y="378617"/>
                  </a:lnTo>
                  <a:lnTo>
                    <a:pt x="169675" y="362986"/>
                  </a:lnTo>
                  <a:lnTo>
                    <a:pt x="161343" y="347355"/>
                  </a:lnTo>
                  <a:lnTo>
                    <a:pt x="159828" y="330161"/>
                  </a:lnTo>
                  <a:lnTo>
                    <a:pt x="162100" y="314529"/>
                  </a:lnTo>
                  <a:lnTo>
                    <a:pt x="168160" y="297335"/>
                  </a:lnTo>
                  <a:lnTo>
                    <a:pt x="176492" y="280141"/>
                  </a:lnTo>
                  <a:lnTo>
                    <a:pt x="185582" y="262947"/>
                  </a:lnTo>
                  <a:lnTo>
                    <a:pt x="193914" y="244971"/>
                  </a:lnTo>
                  <a:lnTo>
                    <a:pt x="202247" y="227777"/>
                  </a:lnTo>
                  <a:lnTo>
                    <a:pt x="206791" y="209020"/>
                  </a:lnTo>
                  <a:lnTo>
                    <a:pt x="191642" y="194952"/>
                  </a:lnTo>
                  <a:lnTo>
                    <a:pt x="170433" y="184010"/>
                  </a:lnTo>
                  <a:lnTo>
                    <a:pt x="146951" y="173850"/>
                  </a:lnTo>
                  <a:lnTo>
                    <a:pt x="122711" y="165252"/>
                  </a:lnTo>
                  <a:lnTo>
                    <a:pt x="97715" y="156655"/>
                  </a:lnTo>
                  <a:lnTo>
                    <a:pt x="72718" y="148058"/>
                  </a:lnTo>
                  <a:lnTo>
                    <a:pt x="49236" y="137898"/>
                  </a:lnTo>
                  <a:lnTo>
                    <a:pt x="30299" y="126956"/>
                  </a:lnTo>
                  <a:lnTo>
                    <a:pt x="13635" y="111325"/>
                  </a:lnTo>
                  <a:lnTo>
                    <a:pt x="3788" y="92568"/>
                  </a:lnTo>
                  <a:lnTo>
                    <a:pt x="0" y="73029"/>
                  </a:lnTo>
                  <a:lnTo>
                    <a:pt x="3030" y="54272"/>
                  </a:lnTo>
                  <a:lnTo>
                    <a:pt x="9847" y="37078"/>
                  </a:lnTo>
                  <a:lnTo>
                    <a:pt x="20452" y="23010"/>
                  </a:lnTo>
                  <a:lnTo>
                    <a:pt x="33329" y="89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  <p:sp>
          <p:nvSpPr>
            <p:cNvPr id="191" name="Freeform 18">
              <a:extLst>
                <a:ext uri="{FF2B5EF4-FFF2-40B4-BE49-F238E27FC236}">
                  <a16:creationId xmlns:a16="http://schemas.microsoft.com/office/drawing/2014/main" id="{AE143FF9-B4E1-40FF-80CE-1B373BFABC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9775" y="2463822"/>
              <a:ext cx="1269375" cy="1460469"/>
            </a:xfrm>
            <a:custGeom>
              <a:avLst/>
              <a:gdLst/>
              <a:ahLst/>
              <a:cxnLst/>
              <a:rect l="l" t="t" r="r" b="b"/>
              <a:pathLst>
                <a:path w="1089967" h="1254051">
                  <a:moveTo>
                    <a:pt x="9805" y="0"/>
                  </a:moveTo>
                  <a:lnTo>
                    <a:pt x="106762" y="782"/>
                  </a:lnTo>
                  <a:lnTo>
                    <a:pt x="197659" y="7816"/>
                  </a:lnTo>
                  <a:lnTo>
                    <a:pt x="284012" y="19539"/>
                  </a:lnTo>
                  <a:lnTo>
                    <a:pt x="366576" y="36733"/>
                  </a:lnTo>
                  <a:lnTo>
                    <a:pt x="445354" y="57835"/>
                  </a:lnTo>
                  <a:lnTo>
                    <a:pt x="518072" y="85190"/>
                  </a:lnTo>
                  <a:lnTo>
                    <a:pt x="588517" y="114889"/>
                  </a:lnTo>
                  <a:lnTo>
                    <a:pt x="652903" y="150059"/>
                  </a:lnTo>
                  <a:lnTo>
                    <a:pt x="713501" y="189918"/>
                  </a:lnTo>
                  <a:lnTo>
                    <a:pt x="771827" y="234467"/>
                  </a:lnTo>
                  <a:lnTo>
                    <a:pt x="824093" y="282141"/>
                  </a:lnTo>
                  <a:lnTo>
                    <a:pt x="871814" y="335287"/>
                  </a:lnTo>
                  <a:lnTo>
                    <a:pt x="916505" y="390777"/>
                  </a:lnTo>
                  <a:lnTo>
                    <a:pt x="955894" y="450176"/>
                  </a:lnTo>
                  <a:lnTo>
                    <a:pt x="992252" y="512700"/>
                  </a:lnTo>
                  <a:lnTo>
                    <a:pt x="1016492" y="565064"/>
                  </a:lnTo>
                  <a:lnTo>
                    <a:pt x="1037701" y="623681"/>
                  </a:lnTo>
                  <a:lnTo>
                    <a:pt x="1056638" y="687768"/>
                  </a:lnTo>
                  <a:lnTo>
                    <a:pt x="1071788" y="757327"/>
                  </a:lnTo>
                  <a:lnTo>
                    <a:pt x="1083150" y="828448"/>
                  </a:lnTo>
                  <a:lnTo>
                    <a:pt x="1088452" y="901914"/>
                  </a:lnTo>
                  <a:lnTo>
                    <a:pt x="1089967" y="976944"/>
                  </a:lnTo>
                  <a:lnTo>
                    <a:pt x="1085422" y="1051191"/>
                  </a:lnTo>
                  <a:lnTo>
                    <a:pt x="1076332" y="1123876"/>
                  </a:lnTo>
                  <a:lnTo>
                    <a:pt x="1059668" y="1194997"/>
                  </a:lnTo>
                  <a:lnTo>
                    <a:pt x="1038388" y="1254051"/>
                  </a:lnTo>
                  <a:lnTo>
                    <a:pt x="0" y="1254051"/>
                  </a:lnTo>
                  <a:lnTo>
                    <a:pt x="0" y="799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2701"/>
            </a:p>
          </p:txBody>
        </p:sp>
      </p:grpSp>
      <p:sp>
        <p:nvSpPr>
          <p:cNvPr id="193" name="Graphic 127">
            <a:extLst>
              <a:ext uri="{FF2B5EF4-FFF2-40B4-BE49-F238E27FC236}">
                <a16:creationId xmlns:a16="http://schemas.microsoft.com/office/drawing/2014/main" id="{787F37CA-D54A-4D63-836F-3DCC2BF173F3}"/>
              </a:ext>
            </a:extLst>
          </p:cNvPr>
          <p:cNvSpPr/>
          <p:nvPr/>
        </p:nvSpPr>
        <p:spPr>
          <a:xfrm>
            <a:off x="9059749" y="984534"/>
            <a:ext cx="2440360" cy="3016794"/>
          </a:xfrm>
          <a:custGeom>
            <a:avLst/>
            <a:gdLst>
              <a:gd name="connsiteX0" fmla="*/ 1001754 w 2495939"/>
              <a:gd name="connsiteY0" fmla="*/ 0 h 3085501"/>
              <a:gd name="connsiteX1" fmla="*/ 1064426 w 2495939"/>
              <a:gd name="connsiteY1" fmla="*/ 0 h 3085501"/>
              <a:gd name="connsiteX2" fmla="*/ 1087081 w 2495939"/>
              <a:gd name="connsiteY2" fmla="*/ 4713 h 3085501"/>
              <a:gd name="connsiteX3" fmla="*/ 1146225 w 2495939"/>
              <a:gd name="connsiteY3" fmla="*/ 13927 h 3085501"/>
              <a:gd name="connsiteX4" fmla="*/ 1155652 w 2495939"/>
              <a:gd name="connsiteY4" fmla="*/ 15083 h 3085501"/>
              <a:gd name="connsiteX5" fmla="*/ 1187702 w 2495939"/>
              <a:gd name="connsiteY5" fmla="*/ 23627 h 3085501"/>
              <a:gd name="connsiteX6" fmla="*/ 1225105 w 2495939"/>
              <a:gd name="connsiteY6" fmla="*/ 43758 h 3085501"/>
              <a:gd name="connsiteX7" fmla="*/ 1233741 w 2495939"/>
              <a:gd name="connsiteY7" fmla="*/ 47650 h 3085501"/>
              <a:gd name="connsiteX8" fmla="*/ 1261443 w 2495939"/>
              <a:gd name="connsiteY8" fmla="*/ 66656 h 3085501"/>
              <a:gd name="connsiteX9" fmla="*/ 1282972 w 2495939"/>
              <a:gd name="connsiteY9" fmla="*/ 84688 h 3085501"/>
              <a:gd name="connsiteX10" fmla="*/ 1308029 w 2495939"/>
              <a:gd name="connsiteY10" fmla="*/ 116374 h 3085501"/>
              <a:gd name="connsiteX11" fmla="*/ 1312651 w 2495939"/>
              <a:gd name="connsiteY11" fmla="*/ 177403 h 3085501"/>
              <a:gd name="connsiteX12" fmla="*/ 1308546 w 2495939"/>
              <a:gd name="connsiteY12" fmla="*/ 196348 h 3085501"/>
              <a:gd name="connsiteX13" fmla="*/ 1322352 w 2495939"/>
              <a:gd name="connsiteY13" fmla="*/ 226270 h 3085501"/>
              <a:gd name="connsiteX14" fmla="*/ 1353551 w 2495939"/>
              <a:gd name="connsiteY14" fmla="*/ 277144 h 3085501"/>
              <a:gd name="connsiteX15" fmla="*/ 1393568 w 2495939"/>
              <a:gd name="connsiteY15" fmla="*/ 389959 h 3085501"/>
              <a:gd name="connsiteX16" fmla="*/ 1390710 w 2495939"/>
              <a:gd name="connsiteY16" fmla="*/ 418817 h 3085501"/>
              <a:gd name="connsiteX17" fmla="*/ 1373864 w 2495939"/>
              <a:gd name="connsiteY17" fmla="*/ 442201 h 3085501"/>
              <a:gd name="connsiteX18" fmla="*/ 1372586 w 2495939"/>
              <a:gd name="connsiteY18" fmla="*/ 475042 h 3085501"/>
              <a:gd name="connsiteX19" fmla="*/ 1390892 w 2495939"/>
              <a:gd name="connsiteY19" fmla="*/ 514969 h 3085501"/>
              <a:gd name="connsiteX20" fmla="*/ 1412209 w 2495939"/>
              <a:gd name="connsiteY20" fmla="*/ 561159 h 3085501"/>
              <a:gd name="connsiteX21" fmla="*/ 1408651 w 2495939"/>
              <a:gd name="connsiteY21" fmla="*/ 614405 h 3085501"/>
              <a:gd name="connsiteX22" fmla="*/ 1401596 w 2495939"/>
              <a:gd name="connsiteY22" fmla="*/ 632224 h 3085501"/>
              <a:gd name="connsiteX23" fmla="*/ 1394602 w 2495939"/>
              <a:gd name="connsiteY23" fmla="*/ 734215 h 3085501"/>
              <a:gd name="connsiteX24" fmla="*/ 1393386 w 2495939"/>
              <a:gd name="connsiteY24" fmla="*/ 772529 h 3085501"/>
              <a:gd name="connsiteX25" fmla="*/ 1357717 w 2495939"/>
              <a:gd name="connsiteY25" fmla="*/ 839793 h 3085501"/>
              <a:gd name="connsiteX26" fmla="*/ 1288628 w 2495939"/>
              <a:gd name="connsiteY26" fmla="*/ 860106 h 3085501"/>
              <a:gd name="connsiteX27" fmla="*/ 1242681 w 2495939"/>
              <a:gd name="connsiteY27" fmla="*/ 868012 h 3085501"/>
              <a:gd name="connsiteX28" fmla="*/ 1217260 w 2495939"/>
              <a:gd name="connsiteY28" fmla="*/ 873911 h 3085501"/>
              <a:gd name="connsiteX29" fmla="*/ 1158541 w 2495939"/>
              <a:gd name="connsiteY29" fmla="*/ 946253 h 3085501"/>
              <a:gd name="connsiteX30" fmla="*/ 1150087 w 2495939"/>
              <a:gd name="connsiteY30" fmla="*/ 973773 h 3085501"/>
              <a:gd name="connsiteX31" fmla="*/ 1150817 w 2495939"/>
              <a:gd name="connsiteY31" fmla="*/ 988004 h 3085501"/>
              <a:gd name="connsiteX32" fmla="*/ 1181530 w 2495939"/>
              <a:gd name="connsiteY32" fmla="*/ 1005702 h 3085501"/>
              <a:gd name="connsiteX33" fmla="*/ 1238454 w 2495939"/>
              <a:gd name="connsiteY33" fmla="*/ 1023187 h 3085501"/>
              <a:gd name="connsiteX34" fmla="*/ 1250192 w 2495939"/>
              <a:gd name="connsiteY34" fmla="*/ 1024920 h 3085501"/>
              <a:gd name="connsiteX35" fmla="*/ 1290818 w 2495939"/>
              <a:gd name="connsiteY35" fmla="*/ 1033678 h 3085501"/>
              <a:gd name="connsiteX36" fmla="*/ 1354980 w 2495939"/>
              <a:gd name="connsiteY36" fmla="*/ 1112223 h 3085501"/>
              <a:gd name="connsiteX37" fmla="*/ 1366991 w 2495939"/>
              <a:gd name="connsiteY37" fmla="*/ 1158353 h 3085501"/>
              <a:gd name="connsiteX38" fmla="*/ 1418716 w 2495939"/>
              <a:gd name="connsiteY38" fmla="*/ 1226985 h 3085501"/>
              <a:gd name="connsiteX39" fmla="*/ 1439911 w 2495939"/>
              <a:gd name="connsiteY39" fmla="*/ 1271625 h 3085501"/>
              <a:gd name="connsiteX40" fmla="*/ 1452257 w 2495939"/>
              <a:gd name="connsiteY40" fmla="*/ 1295131 h 3085501"/>
              <a:gd name="connsiteX41" fmla="*/ 1471870 w 2495939"/>
              <a:gd name="connsiteY41" fmla="*/ 1327333 h 3085501"/>
              <a:gd name="connsiteX42" fmla="*/ 1484642 w 2495939"/>
              <a:gd name="connsiteY42" fmla="*/ 1391617 h 3085501"/>
              <a:gd name="connsiteX43" fmla="*/ 1492122 w 2495939"/>
              <a:gd name="connsiteY43" fmla="*/ 1389367 h 3085501"/>
              <a:gd name="connsiteX44" fmla="*/ 1562305 w 2495939"/>
              <a:gd name="connsiteY44" fmla="*/ 1336851 h 3085501"/>
              <a:gd name="connsiteX45" fmla="*/ 1685399 w 2495939"/>
              <a:gd name="connsiteY45" fmla="*/ 1238662 h 3085501"/>
              <a:gd name="connsiteX46" fmla="*/ 1780791 w 2495939"/>
              <a:gd name="connsiteY46" fmla="*/ 1155829 h 3085501"/>
              <a:gd name="connsiteX47" fmla="*/ 1893637 w 2495939"/>
              <a:gd name="connsiteY47" fmla="*/ 982470 h 3085501"/>
              <a:gd name="connsiteX48" fmla="*/ 1905344 w 2495939"/>
              <a:gd name="connsiteY48" fmla="*/ 953521 h 3085501"/>
              <a:gd name="connsiteX49" fmla="*/ 1918177 w 2495939"/>
              <a:gd name="connsiteY49" fmla="*/ 924025 h 3085501"/>
              <a:gd name="connsiteX50" fmla="*/ 1929853 w 2495939"/>
              <a:gd name="connsiteY50" fmla="*/ 896809 h 3085501"/>
              <a:gd name="connsiteX51" fmla="*/ 1978142 w 2495939"/>
              <a:gd name="connsiteY51" fmla="*/ 634140 h 3085501"/>
              <a:gd name="connsiteX52" fmla="*/ 2008399 w 2495939"/>
              <a:gd name="connsiteY52" fmla="*/ 487175 h 3085501"/>
              <a:gd name="connsiteX53" fmla="*/ 2021535 w 2495939"/>
              <a:gd name="connsiteY53" fmla="*/ 479026 h 3085501"/>
              <a:gd name="connsiteX54" fmla="*/ 2144143 w 2495939"/>
              <a:gd name="connsiteY54" fmla="*/ 507762 h 3085501"/>
              <a:gd name="connsiteX55" fmla="*/ 2232632 w 2495939"/>
              <a:gd name="connsiteY55" fmla="*/ 530386 h 3085501"/>
              <a:gd name="connsiteX56" fmla="*/ 2344413 w 2495939"/>
              <a:gd name="connsiteY56" fmla="*/ 558636 h 3085501"/>
              <a:gd name="connsiteX57" fmla="*/ 2428554 w 2495939"/>
              <a:gd name="connsiteY57" fmla="*/ 578827 h 3085501"/>
              <a:gd name="connsiteX58" fmla="*/ 2495939 w 2495939"/>
              <a:gd name="connsiteY58" fmla="*/ 602545 h 3085501"/>
              <a:gd name="connsiteX59" fmla="*/ 2495939 w 2495939"/>
              <a:gd name="connsiteY59" fmla="*/ 612185 h 3085501"/>
              <a:gd name="connsiteX60" fmla="*/ 2493750 w 2495939"/>
              <a:gd name="connsiteY60" fmla="*/ 616321 h 3085501"/>
              <a:gd name="connsiteX61" fmla="*/ 2463949 w 2495939"/>
              <a:gd name="connsiteY61" fmla="*/ 746348 h 3085501"/>
              <a:gd name="connsiteX62" fmla="*/ 2392672 w 2495939"/>
              <a:gd name="connsiteY62" fmla="*/ 1056849 h 3085501"/>
              <a:gd name="connsiteX63" fmla="*/ 2398358 w 2495939"/>
              <a:gd name="connsiteY63" fmla="*/ 1071415 h 3085501"/>
              <a:gd name="connsiteX64" fmla="*/ 2422411 w 2495939"/>
              <a:gd name="connsiteY64" fmla="*/ 1119400 h 3085501"/>
              <a:gd name="connsiteX65" fmla="*/ 2420800 w 2495939"/>
              <a:gd name="connsiteY65" fmla="*/ 1140990 h 3085501"/>
              <a:gd name="connsiteX66" fmla="*/ 2414019 w 2495939"/>
              <a:gd name="connsiteY66" fmla="*/ 1183531 h 3085501"/>
              <a:gd name="connsiteX67" fmla="*/ 2410947 w 2495939"/>
              <a:gd name="connsiteY67" fmla="*/ 1219657 h 3085501"/>
              <a:gd name="connsiteX68" fmla="*/ 2410157 w 2495939"/>
              <a:gd name="connsiteY68" fmla="*/ 1239666 h 3085501"/>
              <a:gd name="connsiteX69" fmla="*/ 2391182 w 2495939"/>
              <a:gd name="connsiteY69" fmla="*/ 1321343 h 3085501"/>
              <a:gd name="connsiteX70" fmla="*/ 2367220 w 2495939"/>
              <a:gd name="connsiteY70" fmla="*/ 1370209 h 3085501"/>
              <a:gd name="connsiteX71" fmla="*/ 2304730 w 2495939"/>
              <a:gd name="connsiteY71" fmla="*/ 1433672 h 3085501"/>
              <a:gd name="connsiteX72" fmla="*/ 2257597 w 2495939"/>
              <a:gd name="connsiteY72" fmla="*/ 1467213 h 3085501"/>
              <a:gd name="connsiteX73" fmla="*/ 2208852 w 2495939"/>
              <a:gd name="connsiteY73" fmla="*/ 1505558 h 3085501"/>
              <a:gd name="connsiteX74" fmla="*/ 2121093 w 2495939"/>
              <a:gd name="connsiteY74" fmla="*/ 1609981 h 3085501"/>
              <a:gd name="connsiteX75" fmla="*/ 2079524 w 2495939"/>
              <a:gd name="connsiteY75" fmla="*/ 1664321 h 3085501"/>
              <a:gd name="connsiteX76" fmla="*/ 2002895 w 2495939"/>
              <a:gd name="connsiteY76" fmla="*/ 1763057 h 3085501"/>
              <a:gd name="connsiteX77" fmla="*/ 1914801 w 2495939"/>
              <a:gd name="connsiteY77" fmla="*/ 1855439 h 3085501"/>
              <a:gd name="connsiteX78" fmla="*/ 1907078 w 2495939"/>
              <a:gd name="connsiteY78" fmla="*/ 1863375 h 3085501"/>
              <a:gd name="connsiteX79" fmla="*/ 1908933 w 2495939"/>
              <a:gd name="connsiteY79" fmla="*/ 1866811 h 3085501"/>
              <a:gd name="connsiteX80" fmla="*/ 1933442 w 2495939"/>
              <a:gd name="connsiteY80" fmla="*/ 1859848 h 3085501"/>
              <a:gd name="connsiteX81" fmla="*/ 1988329 w 2495939"/>
              <a:gd name="connsiteY81" fmla="*/ 1847776 h 3085501"/>
              <a:gd name="connsiteX82" fmla="*/ 2066905 w 2495939"/>
              <a:gd name="connsiteY82" fmla="*/ 1867784 h 3085501"/>
              <a:gd name="connsiteX83" fmla="*/ 2108443 w 2495939"/>
              <a:gd name="connsiteY83" fmla="*/ 1910448 h 3085501"/>
              <a:gd name="connsiteX84" fmla="*/ 2148339 w 2495939"/>
              <a:gd name="connsiteY84" fmla="*/ 1982851 h 3085501"/>
              <a:gd name="connsiteX85" fmla="*/ 2169017 w 2495939"/>
              <a:gd name="connsiteY85" fmla="*/ 2034150 h 3085501"/>
              <a:gd name="connsiteX86" fmla="*/ 2172970 w 2495939"/>
              <a:gd name="connsiteY86" fmla="*/ 2191028 h 3085501"/>
              <a:gd name="connsiteX87" fmla="*/ 2139764 w 2495939"/>
              <a:gd name="connsiteY87" fmla="*/ 2287423 h 3085501"/>
              <a:gd name="connsiteX88" fmla="*/ 2083934 w 2495939"/>
              <a:gd name="connsiteY88" fmla="*/ 2417571 h 3085501"/>
              <a:gd name="connsiteX89" fmla="*/ 2086488 w 2495939"/>
              <a:gd name="connsiteY89" fmla="*/ 2452267 h 3085501"/>
              <a:gd name="connsiteX90" fmla="*/ 2091141 w 2495939"/>
              <a:gd name="connsiteY90" fmla="*/ 2459292 h 3085501"/>
              <a:gd name="connsiteX91" fmla="*/ 2108778 w 2495939"/>
              <a:gd name="connsiteY91" fmla="*/ 2494657 h 3085501"/>
              <a:gd name="connsiteX92" fmla="*/ 2097587 w 2495939"/>
              <a:gd name="connsiteY92" fmla="*/ 2579831 h 3085501"/>
              <a:gd name="connsiteX93" fmla="*/ 2040997 w 2495939"/>
              <a:gd name="connsiteY93" fmla="*/ 2619423 h 3085501"/>
              <a:gd name="connsiteX94" fmla="*/ 1993255 w 2495939"/>
              <a:gd name="connsiteY94" fmla="*/ 2648007 h 3085501"/>
              <a:gd name="connsiteX95" fmla="*/ 1969172 w 2495939"/>
              <a:gd name="connsiteY95" fmla="*/ 2695505 h 3085501"/>
              <a:gd name="connsiteX96" fmla="*/ 1989698 w 2495939"/>
              <a:gd name="connsiteY96" fmla="*/ 2699702 h 3085501"/>
              <a:gd name="connsiteX97" fmla="*/ 2024911 w 2495939"/>
              <a:gd name="connsiteY97" fmla="*/ 2707061 h 3085501"/>
              <a:gd name="connsiteX98" fmla="*/ 2111575 w 2495939"/>
              <a:gd name="connsiteY98" fmla="*/ 2743490 h 3085501"/>
              <a:gd name="connsiteX99" fmla="*/ 2158343 w 2495939"/>
              <a:gd name="connsiteY99" fmla="*/ 2907635 h 3085501"/>
              <a:gd name="connsiteX100" fmla="*/ 2107257 w 2495939"/>
              <a:gd name="connsiteY100" fmla="*/ 2967875 h 3085501"/>
              <a:gd name="connsiteX101" fmla="*/ 2069733 w 2495939"/>
              <a:gd name="connsiteY101" fmla="*/ 2999530 h 3085501"/>
              <a:gd name="connsiteX102" fmla="*/ 1991583 w 2495939"/>
              <a:gd name="connsiteY102" fmla="*/ 3035655 h 3085501"/>
              <a:gd name="connsiteX103" fmla="*/ 1929641 w 2495939"/>
              <a:gd name="connsiteY103" fmla="*/ 3061746 h 3085501"/>
              <a:gd name="connsiteX104" fmla="*/ 1832668 w 2495939"/>
              <a:gd name="connsiteY104" fmla="*/ 3085191 h 3085501"/>
              <a:gd name="connsiteX105" fmla="*/ 1651615 w 2495939"/>
              <a:gd name="connsiteY105" fmla="*/ 3071811 h 3085501"/>
              <a:gd name="connsiteX106" fmla="*/ 1570303 w 2495939"/>
              <a:gd name="connsiteY106" fmla="*/ 3063114 h 3085501"/>
              <a:gd name="connsiteX107" fmla="*/ 1444320 w 2495939"/>
              <a:gd name="connsiteY107" fmla="*/ 3034287 h 3085501"/>
              <a:gd name="connsiteX108" fmla="*/ 1362552 w 2495939"/>
              <a:gd name="connsiteY108" fmla="*/ 3016528 h 3085501"/>
              <a:gd name="connsiteX109" fmla="*/ 1249493 w 2495939"/>
              <a:gd name="connsiteY109" fmla="*/ 3000564 h 3085501"/>
              <a:gd name="connsiteX110" fmla="*/ 1139474 w 2495939"/>
              <a:gd name="connsiteY110" fmla="*/ 2974717 h 3085501"/>
              <a:gd name="connsiteX111" fmla="*/ 970433 w 2495939"/>
              <a:gd name="connsiteY111" fmla="*/ 2950299 h 3085501"/>
              <a:gd name="connsiteX112" fmla="*/ 902379 w 2495939"/>
              <a:gd name="connsiteY112" fmla="*/ 2947471 h 3085501"/>
              <a:gd name="connsiteX113" fmla="*/ 788499 w 2495939"/>
              <a:gd name="connsiteY113" fmla="*/ 2952579 h 3085501"/>
              <a:gd name="connsiteX114" fmla="*/ 697121 w 2495939"/>
              <a:gd name="connsiteY114" fmla="*/ 2947410 h 3085501"/>
              <a:gd name="connsiteX115" fmla="*/ 573267 w 2495939"/>
              <a:gd name="connsiteY115" fmla="*/ 2941298 h 3085501"/>
              <a:gd name="connsiteX116" fmla="*/ 315220 w 2495939"/>
              <a:gd name="connsiteY116" fmla="*/ 2895259 h 3085501"/>
              <a:gd name="connsiteX117" fmla="*/ 230380 w 2495939"/>
              <a:gd name="connsiteY117" fmla="*/ 2843990 h 3085501"/>
              <a:gd name="connsiteX118" fmla="*/ 157491 w 2495939"/>
              <a:gd name="connsiteY118" fmla="*/ 2752734 h 3085501"/>
              <a:gd name="connsiteX119" fmla="*/ 150436 w 2495939"/>
              <a:gd name="connsiteY119" fmla="*/ 2740297 h 3085501"/>
              <a:gd name="connsiteX120" fmla="*/ 129606 w 2495939"/>
              <a:gd name="connsiteY120" fmla="*/ 2642959 h 3085501"/>
              <a:gd name="connsiteX121" fmla="*/ 104793 w 2495939"/>
              <a:gd name="connsiteY121" fmla="*/ 2587737 h 3085501"/>
              <a:gd name="connsiteX122" fmla="*/ 87521 w 2495939"/>
              <a:gd name="connsiteY122" fmla="*/ 2550609 h 3085501"/>
              <a:gd name="connsiteX123" fmla="*/ 80922 w 2495939"/>
              <a:gd name="connsiteY123" fmla="*/ 2478662 h 3085501"/>
              <a:gd name="connsiteX124" fmla="*/ 69246 w 2495939"/>
              <a:gd name="connsiteY124" fmla="*/ 2440043 h 3085501"/>
              <a:gd name="connsiteX125" fmla="*/ 43915 w 2495939"/>
              <a:gd name="connsiteY125" fmla="*/ 2403675 h 3085501"/>
              <a:gd name="connsiteX126" fmla="*/ 40783 w 2495939"/>
              <a:gd name="connsiteY126" fmla="*/ 2308678 h 3085501"/>
              <a:gd name="connsiteX127" fmla="*/ 29137 w 2495939"/>
              <a:gd name="connsiteY127" fmla="*/ 2299312 h 3085501"/>
              <a:gd name="connsiteX128" fmla="*/ 218 w 2495939"/>
              <a:gd name="connsiteY128" fmla="*/ 2258200 h 3085501"/>
              <a:gd name="connsiteX129" fmla="*/ 6300 w 2495939"/>
              <a:gd name="connsiteY129" fmla="*/ 2195285 h 3085501"/>
              <a:gd name="connsiteX130" fmla="*/ 46804 w 2495939"/>
              <a:gd name="connsiteY130" fmla="*/ 2098251 h 3085501"/>
              <a:gd name="connsiteX131" fmla="*/ 53342 w 2495939"/>
              <a:gd name="connsiteY131" fmla="*/ 2080310 h 3085501"/>
              <a:gd name="connsiteX132" fmla="*/ 71192 w 2495939"/>
              <a:gd name="connsiteY132" fmla="*/ 1967829 h 3085501"/>
              <a:gd name="connsiteX133" fmla="*/ 98681 w 2495939"/>
              <a:gd name="connsiteY133" fmla="*/ 1834943 h 3085501"/>
              <a:gd name="connsiteX134" fmla="*/ 108016 w 2495939"/>
              <a:gd name="connsiteY134" fmla="*/ 1789178 h 3085501"/>
              <a:gd name="connsiteX135" fmla="*/ 110449 w 2495939"/>
              <a:gd name="connsiteY135" fmla="*/ 1733409 h 3085501"/>
              <a:gd name="connsiteX136" fmla="*/ 159559 w 2495939"/>
              <a:gd name="connsiteY136" fmla="*/ 1494793 h 3085501"/>
              <a:gd name="connsiteX137" fmla="*/ 248413 w 2495939"/>
              <a:gd name="connsiteY137" fmla="*/ 1261104 h 3085501"/>
              <a:gd name="connsiteX138" fmla="*/ 272679 w 2495939"/>
              <a:gd name="connsiteY138" fmla="*/ 1198644 h 3085501"/>
              <a:gd name="connsiteX139" fmla="*/ 342071 w 2495939"/>
              <a:gd name="connsiteY139" fmla="*/ 1073483 h 3085501"/>
              <a:gd name="connsiteX140" fmla="*/ 397840 w 2495939"/>
              <a:gd name="connsiteY140" fmla="*/ 989281 h 3085501"/>
              <a:gd name="connsiteX141" fmla="*/ 435030 w 2495939"/>
              <a:gd name="connsiteY141" fmla="*/ 943577 h 3085501"/>
              <a:gd name="connsiteX142" fmla="*/ 566699 w 2495939"/>
              <a:gd name="connsiteY142" fmla="*/ 834593 h 3085501"/>
              <a:gd name="connsiteX143" fmla="*/ 627394 w 2495939"/>
              <a:gd name="connsiteY143" fmla="*/ 815557 h 3085501"/>
              <a:gd name="connsiteX144" fmla="*/ 661574 w 2495939"/>
              <a:gd name="connsiteY144" fmla="*/ 814067 h 3085501"/>
              <a:gd name="connsiteX145" fmla="*/ 692682 w 2495939"/>
              <a:gd name="connsiteY145" fmla="*/ 811848 h 3085501"/>
              <a:gd name="connsiteX146" fmla="*/ 715366 w 2495939"/>
              <a:gd name="connsiteY146" fmla="*/ 802238 h 3085501"/>
              <a:gd name="connsiteX147" fmla="*/ 799203 w 2495939"/>
              <a:gd name="connsiteY147" fmla="*/ 760427 h 3085501"/>
              <a:gd name="connsiteX148" fmla="*/ 844420 w 2495939"/>
              <a:gd name="connsiteY148" fmla="*/ 729197 h 3085501"/>
              <a:gd name="connsiteX149" fmla="*/ 850107 w 2495939"/>
              <a:gd name="connsiteY149" fmla="*/ 717277 h 3085501"/>
              <a:gd name="connsiteX150" fmla="*/ 847552 w 2495939"/>
              <a:gd name="connsiteY150" fmla="*/ 691703 h 3085501"/>
              <a:gd name="connsiteX151" fmla="*/ 838247 w 2495939"/>
              <a:gd name="connsiteY151" fmla="*/ 671542 h 3085501"/>
              <a:gd name="connsiteX152" fmla="*/ 809298 w 2495939"/>
              <a:gd name="connsiteY152" fmla="*/ 575208 h 3085501"/>
              <a:gd name="connsiteX153" fmla="*/ 779316 w 2495939"/>
              <a:gd name="connsiteY153" fmla="*/ 493227 h 3085501"/>
              <a:gd name="connsiteX154" fmla="*/ 764507 w 2495939"/>
              <a:gd name="connsiteY154" fmla="*/ 458531 h 3085501"/>
              <a:gd name="connsiteX155" fmla="*/ 760979 w 2495939"/>
              <a:gd name="connsiteY155" fmla="*/ 448465 h 3085501"/>
              <a:gd name="connsiteX156" fmla="*/ 751948 w 2495939"/>
              <a:gd name="connsiteY156" fmla="*/ 291131 h 3085501"/>
              <a:gd name="connsiteX157" fmla="*/ 768156 w 2495939"/>
              <a:gd name="connsiteY157" fmla="*/ 211644 h 3085501"/>
              <a:gd name="connsiteX158" fmla="*/ 807048 w 2495939"/>
              <a:gd name="connsiteY158" fmla="*/ 134406 h 3085501"/>
              <a:gd name="connsiteX159" fmla="*/ 839129 w 2495939"/>
              <a:gd name="connsiteY159" fmla="*/ 99618 h 3085501"/>
              <a:gd name="connsiteX160" fmla="*/ 893530 w 2495939"/>
              <a:gd name="connsiteY160" fmla="*/ 52941 h 3085501"/>
              <a:gd name="connsiteX161" fmla="*/ 935494 w 2495939"/>
              <a:gd name="connsiteY161" fmla="*/ 23749 h 3085501"/>
              <a:gd name="connsiteX162" fmla="*/ 1001754 w 2495939"/>
              <a:gd name="connsiteY162" fmla="*/ 0 h 3085501"/>
              <a:gd name="connsiteX163" fmla="*/ 1652588 w 2495939"/>
              <a:gd name="connsiteY163" fmla="*/ 1630537 h 3085501"/>
              <a:gd name="connsiteX164" fmla="*/ 1678405 w 2495939"/>
              <a:gd name="connsiteY164" fmla="*/ 1637044 h 3085501"/>
              <a:gd name="connsiteX165" fmla="*/ 1716142 w 2495939"/>
              <a:gd name="connsiteY165" fmla="*/ 1659334 h 3085501"/>
              <a:gd name="connsiteX166" fmla="*/ 1752997 w 2495939"/>
              <a:gd name="connsiteY166" fmla="*/ 1662801 h 3085501"/>
              <a:gd name="connsiteX167" fmla="*/ 1807277 w 2495939"/>
              <a:gd name="connsiteY167" fmla="*/ 1627770 h 3085501"/>
              <a:gd name="connsiteX168" fmla="*/ 1858150 w 2495939"/>
              <a:gd name="connsiteY168" fmla="*/ 1590793 h 3085501"/>
              <a:gd name="connsiteX169" fmla="*/ 1931100 w 2495939"/>
              <a:gd name="connsiteY169" fmla="*/ 1531131 h 3085501"/>
              <a:gd name="connsiteX170" fmla="*/ 2025032 w 2495939"/>
              <a:gd name="connsiteY170" fmla="*/ 1426161 h 3085501"/>
              <a:gd name="connsiteX171" fmla="*/ 2073899 w 2495939"/>
              <a:gd name="connsiteY171" fmla="*/ 1356191 h 3085501"/>
              <a:gd name="connsiteX172" fmla="*/ 2082018 w 2495939"/>
              <a:gd name="connsiteY172" fmla="*/ 1323532 h 3085501"/>
              <a:gd name="connsiteX173" fmla="*/ 2080923 w 2495939"/>
              <a:gd name="connsiteY173" fmla="*/ 1302854 h 3085501"/>
              <a:gd name="connsiteX174" fmla="*/ 2101784 w 2495939"/>
              <a:gd name="connsiteY174" fmla="*/ 1217650 h 3085501"/>
              <a:gd name="connsiteX175" fmla="*/ 2094212 w 2495939"/>
              <a:gd name="connsiteY175" fmla="*/ 1203418 h 3085501"/>
              <a:gd name="connsiteX176" fmla="*/ 2035797 w 2495939"/>
              <a:gd name="connsiteY176" fmla="*/ 1189339 h 3085501"/>
              <a:gd name="connsiteX177" fmla="*/ 2013355 w 2495939"/>
              <a:gd name="connsiteY177" fmla="*/ 1193840 h 3085501"/>
              <a:gd name="connsiteX178" fmla="*/ 1910362 w 2495939"/>
              <a:gd name="connsiteY178" fmla="*/ 1255113 h 3085501"/>
              <a:gd name="connsiteX179" fmla="*/ 1876730 w 2495939"/>
              <a:gd name="connsiteY179" fmla="*/ 1281264 h 3085501"/>
              <a:gd name="connsiteX180" fmla="*/ 1840118 w 2495939"/>
              <a:gd name="connsiteY180" fmla="*/ 1331773 h 3085501"/>
              <a:gd name="connsiteX181" fmla="*/ 1768567 w 2495939"/>
              <a:gd name="connsiteY181" fmla="*/ 1449728 h 3085501"/>
              <a:gd name="connsiteX182" fmla="*/ 1740530 w 2495939"/>
              <a:gd name="connsiteY182" fmla="*/ 1490080 h 3085501"/>
              <a:gd name="connsiteX183" fmla="*/ 1692728 w 2495939"/>
              <a:gd name="connsiteY183" fmla="*/ 1549650 h 3085501"/>
              <a:gd name="connsiteX184" fmla="*/ 1654078 w 2495939"/>
              <a:gd name="connsiteY184" fmla="*/ 1594929 h 3085501"/>
              <a:gd name="connsiteX185" fmla="*/ 1649335 w 2495939"/>
              <a:gd name="connsiteY185" fmla="*/ 1611015 h 3085501"/>
              <a:gd name="connsiteX186" fmla="*/ 1652588 w 2495939"/>
              <a:gd name="connsiteY186" fmla="*/ 1630537 h 3085501"/>
              <a:gd name="connsiteX187" fmla="*/ 1126034 w 2495939"/>
              <a:gd name="connsiteY187" fmla="*/ 2120693 h 3085501"/>
              <a:gd name="connsiteX188" fmla="*/ 1147715 w 2495939"/>
              <a:gd name="connsiteY188" fmla="*/ 2120480 h 3085501"/>
              <a:gd name="connsiteX189" fmla="*/ 1199988 w 2495939"/>
              <a:gd name="connsiteY189" fmla="*/ 2106917 h 3085501"/>
              <a:gd name="connsiteX190" fmla="*/ 1263785 w 2495939"/>
              <a:gd name="connsiteY190" fmla="*/ 2085662 h 3085501"/>
              <a:gd name="connsiteX191" fmla="*/ 1306509 w 2495939"/>
              <a:gd name="connsiteY191" fmla="*/ 2066900 h 3085501"/>
              <a:gd name="connsiteX192" fmla="*/ 1373590 w 2495939"/>
              <a:gd name="connsiteY192" fmla="*/ 2037829 h 3085501"/>
              <a:gd name="connsiteX193" fmla="*/ 1405002 w 2495939"/>
              <a:gd name="connsiteY193" fmla="*/ 2036613 h 3085501"/>
              <a:gd name="connsiteX194" fmla="*/ 1416649 w 2495939"/>
              <a:gd name="connsiteY194" fmla="*/ 2035427 h 3085501"/>
              <a:gd name="connsiteX195" fmla="*/ 1474729 w 2495939"/>
              <a:gd name="connsiteY195" fmla="*/ 2016573 h 3085501"/>
              <a:gd name="connsiteX196" fmla="*/ 1523048 w 2495939"/>
              <a:gd name="connsiteY196" fmla="*/ 1994041 h 3085501"/>
              <a:gd name="connsiteX197" fmla="*/ 1521892 w 2495939"/>
              <a:gd name="connsiteY197" fmla="*/ 1990666 h 3085501"/>
              <a:gd name="connsiteX198" fmla="*/ 1514108 w 2495939"/>
              <a:gd name="connsiteY198" fmla="*/ 1988628 h 3085501"/>
              <a:gd name="connsiteX199" fmla="*/ 1482696 w 2495939"/>
              <a:gd name="connsiteY199" fmla="*/ 1972876 h 3085501"/>
              <a:gd name="connsiteX200" fmla="*/ 1458764 w 2495939"/>
              <a:gd name="connsiteY200" fmla="*/ 1955240 h 3085501"/>
              <a:gd name="connsiteX201" fmla="*/ 1414854 w 2495939"/>
              <a:gd name="connsiteY201" fmla="*/ 1930700 h 3085501"/>
              <a:gd name="connsiteX202" fmla="*/ 1396001 w 2495939"/>
              <a:gd name="connsiteY202" fmla="*/ 1886090 h 3085501"/>
              <a:gd name="connsiteX203" fmla="*/ 1391835 w 2495939"/>
              <a:gd name="connsiteY203" fmla="*/ 1874444 h 3085501"/>
              <a:gd name="connsiteX204" fmla="*/ 1365106 w 2495939"/>
              <a:gd name="connsiteY204" fmla="*/ 1851638 h 3085501"/>
              <a:gd name="connsiteX205" fmla="*/ 1350145 w 2495939"/>
              <a:gd name="connsiteY205" fmla="*/ 1850148 h 3085501"/>
              <a:gd name="connsiteX206" fmla="*/ 1318976 w 2495939"/>
              <a:gd name="connsiteY206" fmla="*/ 1880161 h 3085501"/>
              <a:gd name="connsiteX207" fmla="*/ 1226869 w 2495939"/>
              <a:gd name="connsiteY207" fmla="*/ 1901173 h 3085501"/>
              <a:gd name="connsiteX208" fmla="*/ 1209505 w 2495939"/>
              <a:gd name="connsiteY208" fmla="*/ 1909414 h 3085501"/>
              <a:gd name="connsiteX209" fmla="*/ 1189588 w 2495939"/>
              <a:gd name="connsiteY209" fmla="*/ 1984675 h 3085501"/>
              <a:gd name="connsiteX210" fmla="*/ 1180465 w 2495939"/>
              <a:gd name="connsiteY210" fmla="*/ 2020770 h 3085501"/>
              <a:gd name="connsiteX211" fmla="*/ 1146469 w 2495939"/>
              <a:gd name="connsiteY211" fmla="*/ 2094967 h 3085501"/>
              <a:gd name="connsiteX212" fmla="*/ 1126034 w 2495939"/>
              <a:gd name="connsiteY212" fmla="*/ 2120693 h 3085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</a:cxnLst>
            <a:rect l="l" t="t" r="r" b="b"/>
            <a:pathLst>
              <a:path w="2495939" h="3085501">
                <a:moveTo>
                  <a:pt x="1001754" y="0"/>
                </a:moveTo>
                <a:cubicBezTo>
                  <a:pt x="1022645" y="0"/>
                  <a:pt x="1043536" y="0"/>
                  <a:pt x="1064426" y="0"/>
                </a:cubicBezTo>
                <a:cubicBezTo>
                  <a:pt x="1071968" y="1612"/>
                  <a:pt x="1079448" y="3831"/>
                  <a:pt x="1087081" y="4713"/>
                </a:cubicBezTo>
                <a:cubicBezTo>
                  <a:pt x="1106907" y="6964"/>
                  <a:pt x="1128132" y="-456"/>
                  <a:pt x="1146225" y="13927"/>
                </a:cubicBezTo>
                <a:cubicBezTo>
                  <a:pt x="1148323" y="15600"/>
                  <a:pt x="1152550" y="14322"/>
                  <a:pt x="1155652" y="15083"/>
                </a:cubicBezTo>
                <a:cubicBezTo>
                  <a:pt x="1166386" y="17759"/>
                  <a:pt x="1177120" y="20435"/>
                  <a:pt x="1187702" y="23627"/>
                </a:cubicBezTo>
                <a:cubicBezTo>
                  <a:pt x="1201478" y="27793"/>
                  <a:pt x="1215070" y="32324"/>
                  <a:pt x="1225105" y="43758"/>
                </a:cubicBezTo>
                <a:cubicBezTo>
                  <a:pt x="1227021" y="45947"/>
                  <a:pt x="1230731" y="47437"/>
                  <a:pt x="1233741" y="47650"/>
                </a:cubicBezTo>
                <a:cubicBezTo>
                  <a:pt x="1246878" y="48593"/>
                  <a:pt x="1253476" y="58263"/>
                  <a:pt x="1261443" y="66656"/>
                </a:cubicBezTo>
                <a:cubicBezTo>
                  <a:pt x="1267859" y="73406"/>
                  <a:pt x="1275157" y="79640"/>
                  <a:pt x="1282972" y="84688"/>
                </a:cubicBezTo>
                <a:cubicBezTo>
                  <a:pt x="1295106" y="92533"/>
                  <a:pt x="1306539" y="100561"/>
                  <a:pt x="1308029" y="116374"/>
                </a:cubicBezTo>
                <a:cubicBezTo>
                  <a:pt x="1309945" y="136686"/>
                  <a:pt x="1311830" y="157030"/>
                  <a:pt x="1312651" y="177403"/>
                </a:cubicBezTo>
                <a:cubicBezTo>
                  <a:pt x="1312894" y="183698"/>
                  <a:pt x="1307056" y="190814"/>
                  <a:pt x="1308546" y="196348"/>
                </a:cubicBezTo>
                <a:cubicBezTo>
                  <a:pt x="1311374" y="206809"/>
                  <a:pt x="1316787" y="216813"/>
                  <a:pt x="1322352" y="226270"/>
                </a:cubicBezTo>
                <a:cubicBezTo>
                  <a:pt x="1332447" y="243420"/>
                  <a:pt x="1346222" y="258959"/>
                  <a:pt x="1353551" y="277144"/>
                </a:cubicBezTo>
                <a:cubicBezTo>
                  <a:pt x="1368420" y="314120"/>
                  <a:pt x="1379063" y="352800"/>
                  <a:pt x="1393568" y="389959"/>
                </a:cubicBezTo>
                <a:cubicBezTo>
                  <a:pt x="1398130" y="401636"/>
                  <a:pt x="1396822" y="409816"/>
                  <a:pt x="1390710" y="418817"/>
                </a:cubicBezTo>
                <a:cubicBezTo>
                  <a:pt x="1385328" y="426784"/>
                  <a:pt x="1379763" y="434629"/>
                  <a:pt x="1373864" y="442201"/>
                </a:cubicBezTo>
                <a:cubicBezTo>
                  <a:pt x="1364498" y="454213"/>
                  <a:pt x="1364863" y="461632"/>
                  <a:pt x="1372586" y="475042"/>
                </a:cubicBezTo>
                <a:cubicBezTo>
                  <a:pt x="1379884" y="487723"/>
                  <a:pt x="1387669" y="500981"/>
                  <a:pt x="1390892" y="514969"/>
                </a:cubicBezTo>
                <a:cubicBezTo>
                  <a:pt x="1394876" y="532271"/>
                  <a:pt x="1401809" y="546989"/>
                  <a:pt x="1412209" y="561159"/>
                </a:cubicBezTo>
                <a:cubicBezTo>
                  <a:pt x="1428234" y="582993"/>
                  <a:pt x="1426470" y="594122"/>
                  <a:pt x="1408651" y="614405"/>
                </a:cubicBezTo>
                <a:cubicBezTo>
                  <a:pt x="1404637" y="618966"/>
                  <a:pt x="1402113" y="626082"/>
                  <a:pt x="1401596" y="632224"/>
                </a:cubicBezTo>
                <a:cubicBezTo>
                  <a:pt x="1398799" y="666191"/>
                  <a:pt x="1396731" y="700187"/>
                  <a:pt x="1394602" y="734215"/>
                </a:cubicBezTo>
                <a:cubicBezTo>
                  <a:pt x="1393812" y="746986"/>
                  <a:pt x="1391501" y="760092"/>
                  <a:pt x="1393386" y="772529"/>
                </a:cubicBezTo>
                <a:cubicBezTo>
                  <a:pt x="1398586" y="806800"/>
                  <a:pt x="1389767" y="827113"/>
                  <a:pt x="1357717" y="839793"/>
                </a:cubicBezTo>
                <a:cubicBezTo>
                  <a:pt x="1335488" y="848581"/>
                  <a:pt x="1311921" y="854267"/>
                  <a:pt x="1288628" y="860106"/>
                </a:cubicBezTo>
                <a:cubicBezTo>
                  <a:pt x="1273607" y="863877"/>
                  <a:pt x="1258007" y="865275"/>
                  <a:pt x="1242681" y="868012"/>
                </a:cubicBezTo>
                <a:cubicBezTo>
                  <a:pt x="1234045" y="869563"/>
                  <a:pt x="1223554" y="869076"/>
                  <a:pt x="1217260" y="873911"/>
                </a:cubicBezTo>
                <a:cubicBezTo>
                  <a:pt x="1192173" y="893221"/>
                  <a:pt x="1166994" y="913078"/>
                  <a:pt x="1158541" y="946253"/>
                </a:cubicBezTo>
                <a:cubicBezTo>
                  <a:pt x="1156169" y="955558"/>
                  <a:pt x="1152246" y="964468"/>
                  <a:pt x="1150087" y="973773"/>
                </a:cubicBezTo>
                <a:cubicBezTo>
                  <a:pt x="1149023" y="978395"/>
                  <a:pt x="1148323" y="986149"/>
                  <a:pt x="1150817" y="988004"/>
                </a:cubicBezTo>
                <a:cubicBezTo>
                  <a:pt x="1160274" y="995059"/>
                  <a:pt x="1170430" y="1002357"/>
                  <a:pt x="1181530" y="1005702"/>
                </a:cubicBezTo>
                <a:cubicBezTo>
                  <a:pt x="1200504" y="1011449"/>
                  <a:pt x="1221274" y="1010993"/>
                  <a:pt x="1238454" y="1023187"/>
                </a:cubicBezTo>
                <a:cubicBezTo>
                  <a:pt x="1241343" y="1025224"/>
                  <a:pt x="1246300" y="1024160"/>
                  <a:pt x="1250192" y="1024920"/>
                </a:cubicBezTo>
                <a:cubicBezTo>
                  <a:pt x="1263815" y="1027627"/>
                  <a:pt x="1278259" y="1028417"/>
                  <a:pt x="1290818" y="1033678"/>
                </a:cubicBezTo>
                <a:cubicBezTo>
                  <a:pt x="1325605" y="1048304"/>
                  <a:pt x="1342969" y="1078683"/>
                  <a:pt x="1354980" y="1112223"/>
                </a:cubicBezTo>
                <a:cubicBezTo>
                  <a:pt x="1360332" y="1127184"/>
                  <a:pt x="1359146" y="1145308"/>
                  <a:pt x="1366991" y="1158353"/>
                </a:cubicBezTo>
                <a:cubicBezTo>
                  <a:pt x="1381709" y="1182802"/>
                  <a:pt x="1399194" y="1206155"/>
                  <a:pt x="1418716" y="1226985"/>
                </a:cubicBezTo>
                <a:cubicBezTo>
                  <a:pt x="1431336" y="1240426"/>
                  <a:pt x="1441188" y="1252924"/>
                  <a:pt x="1439911" y="1271625"/>
                </a:cubicBezTo>
                <a:cubicBezTo>
                  <a:pt x="1439181" y="1282390"/>
                  <a:pt x="1443347" y="1288958"/>
                  <a:pt x="1452257" y="1295131"/>
                </a:cubicBezTo>
                <a:cubicBezTo>
                  <a:pt x="1463113" y="1302642"/>
                  <a:pt x="1474972" y="1312737"/>
                  <a:pt x="1471870" y="1327333"/>
                </a:cubicBezTo>
                <a:cubicBezTo>
                  <a:pt x="1466792" y="1351143"/>
                  <a:pt x="1481175" y="1369571"/>
                  <a:pt x="1484642" y="1391617"/>
                </a:cubicBezTo>
                <a:cubicBezTo>
                  <a:pt x="1487835" y="1390705"/>
                  <a:pt x="1490420" y="1390614"/>
                  <a:pt x="1492122" y="1389367"/>
                </a:cubicBezTo>
                <a:cubicBezTo>
                  <a:pt x="1515628" y="1371973"/>
                  <a:pt x="1539317" y="1354883"/>
                  <a:pt x="1562305" y="1336851"/>
                </a:cubicBezTo>
                <a:cubicBezTo>
                  <a:pt x="1603600" y="1304466"/>
                  <a:pt x="1644895" y="1272051"/>
                  <a:pt x="1685399" y="1238662"/>
                </a:cubicBezTo>
                <a:cubicBezTo>
                  <a:pt x="1717906" y="1211903"/>
                  <a:pt x="1750443" y="1184960"/>
                  <a:pt x="1780791" y="1155829"/>
                </a:cubicBezTo>
                <a:cubicBezTo>
                  <a:pt x="1831634" y="1106993"/>
                  <a:pt x="1862438" y="1044443"/>
                  <a:pt x="1893637" y="982470"/>
                </a:cubicBezTo>
                <a:cubicBezTo>
                  <a:pt x="1898290" y="973195"/>
                  <a:pt x="1901330" y="963130"/>
                  <a:pt x="1905344" y="953521"/>
                </a:cubicBezTo>
                <a:cubicBezTo>
                  <a:pt x="1909480" y="943638"/>
                  <a:pt x="1913889" y="933847"/>
                  <a:pt x="1918177" y="924025"/>
                </a:cubicBezTo>
                <a:cubicBezTo>
                  <a:pt x="1922160" y="914963"/>
                  <a:pt x="1928059" y="906266"/>
                  <a:pt x="1929853" y="896809"/>
                </a:cubicBezTo>
                <a:cubicBezTo>
                  <a:pt x="1946305" y="809324"/>
                  <a:pt x="1961600" y="721625"/>
                  <a:pt x="1978142" y="634140"/>
                </a:cubicBezTo>
                <a:cubicBezTo>
                  <a:pt x="1987447" y="585000"/>
                  <a:pt x="1998729" y="536255"/>
                  <a:pt x="2008399" y="487175"/>
                </a:cubicBezTo>
                <a:cubicBezTo>
                  <a:pt x="2010193" y="477992"/>
                  <a:pt x="2014207" y="477293"/>
                  <a:pt x="2021535" y="479026"/>
                </a:cubicBezTo>
                <a:cubicBezTo>
                  <a:pt x="2062404" y="488635"/>
                  <a:pt x="2103334" y="497910"/>
                  <a:pt x="2144143" y="507762"/>
                </a:cubicBezTo>
                <a:cubicBezTo>
                  <a:pt x="2173730" y="514908"/>
                  <a:pt x="2203105" y="522875"/>
                  <a:pt x="2232632" y="530386"/>
                </a:cubicBezTo>
                <a:cubicBezTo>
                  <a:pt x="2269882" y="539873"/>
                  <a:pt x="2307102" y="549422"/>
                  <a:pt x="2344413" y="558636"/>
                </a:cubicBezTo>
                <a:cubicBezTo>
                  <a:pt x="2372420" y="565569"/>
                  <a:pt x="2400669" y="571468"/>
                  <a:pt x="2428554" y="578827"/>
                </a:cubicBezTo>
                <a:cubicBezTo>
                  <a:pt x="2451604" y="584878"/>
                  <a:pt x="2476204" y="586946"/>
                  <a:pt x="2495939" y="602545"/>
                </a:cubicBezTo>
                <a:cubicBezTo>
                  <a:pt x="2495939" y="605769"/>
                  <a:pt x="2495939" y="608962"/>
                  <a:pt x="2495939" y="612185"/>
                </a:cubicBezTo>
                <a:cubicBezTo>
                  <a:pt x="2495179" y="613553"/>
                  <a:pt x="2494084" y="614861"/>
                  <a:pt x="2493750" y="616321"/>
                </a:cubicBezTo>
                <a:cubicBezTo>
                  <a:pt x="2483776" y="659653"/>
                  <a:pt x="2473893" y="703015"/>
                  <a:pt x="2463949" y="746348"/>
                </a:cubicBezTo>
                <a:cubicBezTo>
                  <a:pt x="2440200" y="849858"/>
                  <a:pt x="2416451" y="953339"/>
                  <a:pt x="2392672" y="1056849"/>
                </a:cubicBezTo>
                <a:cubicBezTo>
                  <a:pt x="2391243" y="1063113"/>
                  <a:pt x="2391303" y="1067249"/>
                  <a:pt x="2398358" y="1071415"/>
                </a:cubicBezTo>
                <a:cubicBezTo>
                  <a:pt x="2416147" y="1081936"/>
                  <a:pt x="2426881" y="1096958"/>
                  <a:pt x="2422411" y="1119400"/>
                </a:cubicBezTo>
                <a:cubicBezTo>
                  <a:pt x="2421013" y="1126424"/>
                  <a:pt x="2421712" y="1133844"/>
                  <a:pt x="2420800" y="1140990"/>
                </a:cubicBezTo>
                <a:cubicBezTo>
                  <a:pt x="2418975" y="1155282"/>
                  <a:pt x="2418823" y="1170273"/>
                  <a:pt x="2414019" y="1183531"/>
                </a:cubicBezTo>
                <a:cubicBezTo>
                  <a:pt x="2409518" y="1195908"/>
                  <a:pt x="2404774" y="1206307"/>
                  <a:pt x="2410947" y="1219657"/>
                </a:cubicBezTo>
                <a:cubicBezTo>
                  <a:pt x="2413441" y="1225100"/>
                  <a:pt x="2411616" y="1233158"/>
                  <a:pt x="2410157" y="1239666"/>
                </a:cubicBezTo>
                <a:cubicBezTo>
                  <a:pt x="2404044" y="1266942"/>
                  <a:pt x="2396290" y="1293884"/>
                  <a:pt x="2391182" y="1321343"/>
                </a:cubicBezTo>
                <a:cubicBezTo>
                  <a:pt x="2387654" y="1340287"/>
                  <a:pt x="2380295" y="1356647"/>
                  <a:pt x="2367220" y="1370209"/>
                </a:cubicBezTo>
                <a:cubicBezTo>
                  <a:pt x="2346633" y="1391587"/>
                  <a:pt x="2324374" y="1411474"/>
                  <a:pt x="2304730" y="1433672"/>
                </a:cubicBezTo>
                <a:cubicBezTo>
                  <a:pt x="2291320" y="1448816"/>
                  <a:pt x="2274474" y="1458577"/>
                  <a:pt x="2257597" y="1467213"/>
                </a:cubicBezTo>
                <a:cubicBezTo>
                  <a:pt x="2238409" y="1477004"/>
                  <a:pt x="2222536" y="1490384"/>
                  <a:pt x="2208852" y="1505558"/>
                </a:cubicBezTo>
                <a:cubicBezTo>
                  <a:pt x="2178443" y="1539311"/>
                  <a:pt x="2149890" y="1574798"/>
                  <a:pt x="2121093" y="1609981"/>
                </a:cubicBezTo>
                <a:cubicBezTo>
                  <a:pt x="2106649" y="1627618"/>
                  <a:pt x="2093421" y="1646228"/>
                  <a:pt x="2079524" y="1664321"/>
                </a:cubicBezTo>
                <a:cubicBezTo>
                  <a:pt x="2054164" y="1697375"/>
                  <a:pt x="2030080" y="1731554"/>
                  <a:pt x="2002895" y="1763057"/>
                </a:cubicBezTo>
                <a:cubicBezTo>
                  <a:pt x="1975132" y="1795230"/>
                  <a:pt x="1944298" y="1824756"/>
                  <a:pt x="1914801" y="1855439"/>
                </a:cubicBezTo>
                <a:cubicBezTo>
                  <a:pt x="1912247" y="1858084"/>
                  <a:pt x="1909662" y="1860730"/>
                  <a:pt x="1907078" y="1863375"/>
                </a:cubicBezTo>
                <a:cubicBezTo>
                  <a:pt x="1907686" y="1864531"/>
                  <a:pt x="1908324" y="1865656"/>
                  <a:pt x="1908933" y="1866811"/>
                </a:cubicBezTo>
                <a:cubicBezTo>
                  <a:pt x="1917112" y="1864470"/>
                  <a:pt x="1925201" y="1861825"/>
                  <a:pt x="1933442" y="1859848"/>
                </a:cubicBezTo>
                <a:cubicBezTo>
                  <a:pt x="1951687" y="1855469"/>
                  <a:pt x="1969841" y="1849205"/>
                  <a:pt x="1988329" y="1847776"/>
                </a:cubicBezTo>
                <a:cubicBezTo>
                  <a:pt x="2016214" y="1845647"/>
                  <a:pt x="2043825" y="1849266"/>
                  <a:pt x="2066905" y="1867784"/>
                </a:cubicBezTo>
                <a:cubicBezTo>
                  <a:pt x="2082474" y="1880252"/>
                  <a:pt x="2096584" y="1893601"/>
                  <a:pt x="2108443" y="1910448"/>
                </a:cubicBezTo>
                <a:cubicBezTo>
                  <a:pt x="2124499" y="1933345"/>
                  <a:pt x="2138487" y="1956760"/>
                  <a:pt x="2148339" y="1982851"/>
                </a:cubicBezTo>
                <a:cubicBezTo>
                  <a:pt x="2154847" y="2000092"/>
                  <a:pt x="2161688" y="2017243"/>
                  <a:pt x="2169017" y="2034150"/>
                </a:cubicBezTo>
                <a:cubicBezTo>
                  <a:pt x="2191458" y="2085966"/>
                  <a:pt x="2192614" y="2138056"/>
                  <a:pt x="2172970" y="2191028"/>
                </a:cubicBezTo>
                <a:cubicBezTo>
                  <a:pt x="2161141" y="2222896"/>
                  <a:pt x="2149343" y="2254855"/>
                  <a:pt x="2139764" y="2287423"/>
                </a:cubicBezTo>
                <a:cubicBezTo>
                  <a:pt x="2126323" y="2333157"/>
                  <a:pt x="2107166" y="2376155"/>
                  <a:pt x="2083934" y="2417571"/>
                </a:cubicBezTo>
                <a:cubicBezTo>
                  <a:pt x="2073351" y="2436455"/>
                  <a:pt x="2073534" y="2436516"/>
                  <a:pt x="2086488" y="2452267"/>
                </a:cubicBezTo>
                <a:cubicBezTo>
                  <a:pt x="2088252" y="2454426"/>
                  <a:pt x="2089894" y="2456798"/>
                  <a:pt x="2091141" y="2459292"/>
                </a:cubicBezTo>
                <a:cubicBezTo>
                  <a:pt x="2097009" y="2471090"/>
                  <a:pt x="2101540" y="2483771"/>
                  <a:pt x="2108778" y="2494657"/>
                </a:cubicBezTo>
                <a:cubicBezTo>
                  <a:pt x="2123039" y="2516034"/>
                  <a:pt x="2121336" y="2557633"/>
                  <a:pt x="2097587" y="2579831"/>
                </a:cubicBezTo>
                <a:cubicBezTo>
                  <a:pt x="2080558" y="2595765"/>
                  <a:pt x="2062891" y="2610027"/>
                  <a:pt x="2040997" y="2619423"/>
                </a:cubicBezTo>
                <a:cubicBezTo>
                  <a:pt x="2023968" y="2626721"/>
                  <a:pt x="2005723" y="2635084"/>
                  <a:pt x="1993255" y="2648007"/>
                </a:cubicBezTo>
                <a:cubicBezTo>
                  <a:pt x="1981791" y="2659897"/>
                  <a:pt x="1977352" y="2678507"/>
                  <a:pt x="1969172" y="2695505"/>
                </a:cubicBezTo>
                <a:cubicBezTo>
                  <a:pt x="1977291" y="2697178"/>
                  <a:pt x="1983494" y="2698455"/>
                  <a:pt x="1989698" y="2699702"/>
                </a:cubicBezTo>
                <a:cubicBezTo>
                  <a:pt x="2001466" y="2702074"/>
                  <a:pt x="2013872" y="2702834"/>
                  <a:pt x="2024911" y="2707061"/>
                </a:cubicBezTo>
                <a:cubicBezTo>
                  <a:pt x="2054164" y="2718312"/>
                  <a:pt x="2083569" y="2729563"/>
                  <a:pt x="2111575" y="2743490"/>
                </a:cubicBezTo>
                <a:cubicBezTo>
                  <a:pt x="2179447" y="2777244"/>
                  <a:pt x="2195320" y="2842987"/>
                  <a:pt x="2158343" y="2907635"/>
                </a:cubicBezTo>
                <a:cubicBezTo>
                  <a:pt x="2145572" y="2930199"/>
                  <a:pt x="2125350" y="2948717"/>
                  <a:pt x="2107257" y="2967875"/>
                </a:cubicBezTo>
                <a:cubicBezTo>
                  <a:pt x="2096036" y="2979734"/>
                  <a:pt x="2083842" y="2991806"/>
                  <a:pt x="2069733" y="2999530"/>
                </a:cubicBezTo>
                <a:cubicBezTo>
                  <a:pt x="2044616" y="3013305"/>
                  <a:pt x="2017886" y="3024161"/>
                  <a:pt x="1991583" y="3035655"/>
                </a:cubicBezTo>
                <a:cubicBezTo>
                  <a:pt x="1971057" y="3044656"/>
                  <a:pt x="1949011" y="3050799"/>
                  <a:pt x="1929641" y="3061746"/>
                </a:cubicBezTo>
                <a:cubicBezTo>
                  <a:pt x="1899141" y="3079018"/>
                  <a:pt x="1866877" y="3084127"/>
                  <a:pt x="1832668" y="3085191"/>
                </a:cubicBezTo>
                <a:cubicBezTo>
                  <a:pt x="1771759" y="3087076"/>
                  <a:pt x="1711703" y="3080113"/>
                  <a:pt x="1651615" y="3071811"/>
                </a:cubicBezTo>
                <a:cubicBezTo>
                  <a:pt x="1624613" y="3068071"/>
                  <a:pt x="1597488" y="3065182"/>
                  <a:pt x="1570303" y="3063114"/>
                </a:cubicBezTo>
                <a:cubicBezTo>
                  <a:pt x="1526788" y="3059800"/>
                  <a:pt x="1484490" y="3051650"/>
                  <a:pt x="1444320" y="3034287"/>
                </a:cubicBezTo>
                <a:cubicBezTo>
                  <a:pt x="1418138" y="3022975"/>
                  <a:pt x="1390801" y="3019083"/>
                  <a:pt x="1362552" y="3016528"/>
                </a:cubicBezTo>
                <a:cubicBezTo>
                  <a:pt x="1324663" y="3013092"/>
                  <a:pt x="1286834" y="3007710"/>
                  <a:pt x="1249493" y="3000564"/>
                </a:cubicBezTo>
                <a:cubicBezTo>
                  <a:pt x="1212516" y="2993479"/>
                  <a:pt x="1176512" y="2981224"/>
                  <a:pt x="1139474" y="2974717"/>
                </a:cubicBezTo>
                <a:cubicBezTo>
                  <a:pt x="1083432" y="2964895"/>
                  <a:pt x="1026902" y="2957475"/>
                  <a:pt x="970433" y="2950299"/>
                </a:cubicBezTo>
                <a:cubicBezTo>
                  <a:pt x="947992" y="2947440"/>
                  <a:pt x="925550" y="2942484"/>
                  <a:pt x="902379" y="2947471"/>
                </a:cubicBezTo>
                <a:cubicBezTo>
                  <a:pt x="864825" y="2955529"/>
                  <a:pt x="826753" y="2955772"/>
                  <a:pt x="788499" y="2952579"/>
                </a:cubicBezTo>
                <a:cubicBezTo>
                  <a:pt x="758090" y="2950025"/>
                  <a:pt x="727591" y="2948839"/>
                  <a:pt x="697121" y="2947410"/>
                </a:cubicBezTo>
                <a:cubicBezTo>
                  <a:pt x="655796" y="2945433"/>
                  <a:pt x="613924" y="2947471"/>
                  <a:pt x="573267" y="2941298"/>
                </a:cubicBezTo>
                <a:cubicBezTo>
                  <a:pt x="486907" y="2928161"/>
                  <a:pt x="401216" y="2910676"/>
                  <a:pt x="315220" y="2895259"/>
                </a:cubicBezTo>
                <a:cubicBezTo>
                  <a:pt x="280250" y="2888995"/>
                  <a:pt x="252700" y="2870172"/>
                  <a:pt x="230380" y="2843990"/>
                </a:cubicBezTo>
                <a:cubicBezTo>
                  <a:pt x="205111" y="2814403"/>
                  <a:pt x="181605" y="2783295"/>
                  <a:pt x="157491" y="2752734"/>
                </a:cubicBezTo>
                <a:cubicBezTo>
                  <a:pt x="154542" y="2749025"/>
                  <a:pt x="151440" y="2744767"/>
                  <a:pt x="150436" y="2740297"/>
                </a:cubicBezTo>
                <a:cubicBezTo>
                  <a:pt x="143138" y="2707912"/>
                  <a:pt x="136023" y="2675496"/>
                  <a:pt x="129606" y="2642959"/>
                </a:cubicBezTo>
                <a:cubicBezTo>
                  <a:pt x="125562" y="2622525"/>
                  <a:pt x="123768" y="2602182"/>
                  <a:pt x="104793" y="2587737"/>
                </a:cubicBezTo>
                <a:cubicBezTo>
                  <a:pt x="93694" y="2579284"/>
                  <a:pt x="88403" y="2565661"/>
                  <a:pt x="87521" y="2550609"/>
                </a:cubicBezTo>
                <a:cubicBezTo>
                  <a:pt x="86122" y="2526586"/>
                  <a:pt x="84328" y="2502472"/>
                  <a:pt x="80922" y="2478662"/>
                </a:cubicBezTo>
                <a:cubicBezTo>
                  <a:pt x="79037" y="2465434"/>
                  <a:pt x="75236" y="2451902"/>
                  <a:pt x="69246" y="2440043"/>
                </a:cubicBezTo>
                <a:cubicBezTo>
                  <a:pt x="62647" y="2426998"/>
                  <a:pt x="52582" y="2415656"/>
                  <a:pt x="43915" y="2403675"/>
                </a:cubicBezTo>
                <a:cubicBezTo>
                  <a:pt x="25761" y="2378496"/>
                  <a:pt x="23998" y="2336198"/>
                  <a:pt x="40783" y="2308678"/>
                </a:cubicBezTo>
                <a:cubicBezTo>
                  <a:pt x="36982" y="2305637"/>
                  <a:pt x="33120" y="2302384"/>
                  <a:pt x="29137" y="2299312"/>
                </a:cubicBezTo>
                <a:cubicBezTo>
                  <a:pt x="15149" y="2288578"/>
                  <a:pt x="1039" y="2276111"/>
                  <a:pt x="218" y="2258200"/>
                </a:cubicBezTo>
                <a:cubicBezTo>
                  <a:pt x="-725" y="2237309"/>
                  <a:pt x="1404" y="2215628"/>
                  <a:pt x="6300" y="2195285"/>
                </a:cubicBezTo>
                <a:cubicBezTo>
                  <a:pt x="14541" y="2161014"/>
                  <a:pt x="26947" y="2127991"/>
                  <a:pt x="46804" y="2098251"/>
                </a:cubicBezTo>
                <a:cubicBezTo>
                  <a:pt x="50240" y="2093082"/>
                  <a:pt x="52308" y="2086513"/>
                  <a:pt x="53342" y="2080310"/>
                </a:cubicBezTo>
                <a:cubicBezTo>
                  <a:pt x="59667" y="2042877"/>
                  <a:pt x="66813" y="2005505"/>
                  <a:pt x="71192" y="1967829"/>
                </a:cubicBezTo>
                <a:cubicBezTo>
                  <a:pt x="76422" y="1922611"/>
                  <a:pt x="85970" y="1878549"/>
                  <a:pt x="98681" y="1834943"/>
                </a:cubicBezTo>
                <a:cubicBezTo>
                  <a:pt x="103029" y="1820043"/>
                  <a:pt x="106374" y="1804596"/>
                  <a:pt x="108016" y="1789178"/>
                </a:cubicBezTo>
                <a:cubicBezTo>
                  <a:pt x="109993" y="1770720"/>
                  <a:pt x="108959" y="1751958"/>
                  <a:pt x="110449" y="1733409"/>
                </a:cubicBezTo>
                <a:cubicBezTo>
                  <a:pt x="116987" y="1651884"/>
                  <a:pt x="136357" y="1573034"/>
                  <a:pt x="159559" y="1494793"/>
                </a:cubicBezTo>
                <a:cubicBezTo>
                  <a:pt x="183338" y="1414575"/>
                  <a:pt x="216058" y="1337976"/>
                  <a:pt x="248413" y="1261104"/>
                </a:cubicBezTo>
                <a:cubicBezTo>
                  <a:pt x="257079" y="1240517"/>
                  <a:pt x="262492" y="1218380"/>
                  <a:pt x="272679" y="1198644"/>
                </a:cubicBezTo>
                <a:cubicBezTo>
                  <a:pt x="294573" y="1156285"/>
                  <a:pt x="317775" y="1114534"/>
                  <a:pt x="342071" y="1073483"/>
                </a:cubicBezTo>
                <a:cubicBezTo>
                  <a:pt x="359191" y="1044534"/>
                  <a:pt x="378409" y="1016771"/>
                  <a:pt x="397840" y="989281"/>
                </a:cubicBezTo>
                <a:cubicBezTo>
                  <a:pt x="409152" y="973256"/>
                  <a:pt x="423444" y="959390"/>
                  <a:pt x="435030" y="943577"/>
                </a:cubicBezTo>
                <a:cubicBezTo>
                  <a:pt x="469787" y="896079"/>
                  <a:pt x="511720" y="857217"/>
                  <a:pt x="566699" y="834593"/>
                </a:cubicBezTo>
                <a:cubicBezTo>
                  <a:pt x="586252" y="826535"/>
                  <a:pt x="606808" y="820544"/>
                  <a:pt x="627394" y="815557"/>
                </a:cubicBezTo>
                <a:cubicBezTo>
                  <a:pt x="638281" y="812912"/>
                  <a:pt x="650171" y="814706"/>
                  <a:pt x="661574" y="814067"/>
                </a:cubicBezTo>
                <a:cubicBezTo>
                  <a:pt x="671973" y="813490"/>
                  <a:pt x="682464" y="810935"/>
                  <a:pt x="692682" y="811848"/>
                </a:cubicBezTo>
                <a:cubicBezTo>
                  <a:pt x="702777" y="812760"/>
                  <a:pt x="708798" y="809263"/>
                  <a:pt x="715366" y="802238"/>
                </a:cubicBezTo>
                <a:cubicBezTo>
                  <a:pt x="738051" y="778003"/>
                  <a:pt x="766057" y="759788"/>
                  <a:pt x="799203" y="760427"/>
                </a:cubicBezTo>
                <a:cubicBezTo>
                  <a:pt x="825141" y="760913"/>
                  <a:pt x="835723" y="748811"/>
                  <a:pt x="844420" y="729197"/>
                </a:cubicBezTo>
                <a:cubicBezTo>
                  <a:pt x="846214" y="725153"/>
                  <a:pt x="847978" y="721108"/>
                  <a:pt x="850107" y="717277"/>
                </a:cubicBezTo>
                <a:cubicBezTo>
                  <a:pt x="855276" y="708063"/>
                  <a:pt x="853756" y="700157"/>
                  <a:pt x="847552" y="691703"/>
                </a:cubicBezTo>
                <a:cubicBezTo>
                  <a:pt x="843234" y="685834"/>
                  <a:pt x="839464" y="678628"/>
                  <a:pt x="838247" y="671542"/>
                </a:cubicBezTo>
                <a:cubicBezTo>
                  <a:pt x="832531" y="638184"/>
                  <a:pt x="824351" y="605161"/>
                  <a:pt x="809298" y="575208"/>
                </a:cubicBezTo>
                <a:cubicBezTo>
                  <a:pt x="796010" y="548722"/>
                  <a:pt x="787009" y="521446"/>
                  <a:pt x="779316" y="493227"/>
                </a:cubicBezTo>
                <a:cubicBezTo>
                  <a:pt x="776031" y="481215"/>
                  <a:pt x="769494" y="470116"/>
                  <a:pt x="764507" y="458531"/>
                </a:cubicBezTo>
                <a:cubicBezTo>
                  <a:pt x="763108" y="455246"/>
                  <a:pt x="761223" y="451871"/>
                  <a:pt x="760979" y="448465"/>
                </a:cubicBezTo>
                <a:cubicBezTo>
                  <a:pt x="757513" y="396011"/>
                  <a:pt x="751978" y="343586"/>
                  <a:pt x="751948" y="291131"/>
                </a:cubicBezTo>
                <a:cubicBezTo>
                  <a:pt x="751917" y="264554"/>
                  <a:pt x="759124" y="236974"/>
                  <a:pt x="768156" y="211644"/>
                </a:cubicBezTo>
                <a:cubicBezTo>
                  <a:pt x="777795" y="184671"/>
                  <a:pt x="792209" y="159098"/>
                  <a:pt x="807048" y="134406"/>
                </a:cubicBezTo>
                <a:cubicBezTo>
                  <a:pt x="815015" y="121148"/>
                  <a:pt x="827452" y="110201"/>
                  <a:pt x="839129" y="99618"/>
                </a:cubicBezTo>
                <a:cubicBezTo>
                  <a:pt x="856827" y="83563"/>
                  <a:pt x="877018" y="70031"/>
                  <a:pt x="893530" y="52941"/>
                </a:cubicBezTo>
                <a:cubicBezTo>
                  <a:pt x="905937" y="40078"/>
                  <a:pt x="919408" y="30409"/>
                  <a:pt x="935494" y="23749"/>
                </a:cubicBezTo>
                <a:cubicBezTo>
                  <a:pt x="957206" y="14748"/>
                  <a:pt x="977488" y="1825"/>
                  <a:pt x="1001754" y="0"/>
                </a:cubicBezTo>
                <a:close/>
                <a:moveTo>
                  <a:pt x="1652588" y="1630537"/>
                </a:moveTo>
                <a:cubicBezTo>
                  <a:pt x="1658852" y="1631936"/>
                  <a:pt x="1670712" y="1631540"/>
                  <a:pt x="1678405" y="1637044"/>
                </a:cubicBezTo>
                <a:cubicBezTo>
                  <a:pt x="1690508" y="1645680"/>
                  <a:pt x="1703796" y="1651641"/>
                  <a:pt x="1716142" y="1659334"/>
                </a:cubicBezTo>
                <a:cubicBezTo>
                  <a:pt x="1728883" y="1667301"/>
                  <a:pt x="1740956" y="1670251"/>
                  <a:pt x="1752997" y="1662801"/>
                </a:cubicBezTo>
                <a:cubicBezTo>
                  <a:pt x="1771303" y="1651458"/>
                  <a:pt x="1789579" y="1639994"/>
                  <a:pt x="1807277" y="1627770"/>
                </a:cubicBezTo>
                <a:cubicBezTo>
                  <a:pt x="1824518" y="1615819"/>
                  <a:pt x="1839905" y="1600767"/>
                  <a:pt x="1858150" y="1590793"/>
                </a:cubicBezTo>
                <a:cubicBezTo>
                  <a:pt x="1886461" y="1575315"/>
                  <a:pt x="1909601" y="1554212"/>
                  <a:pt x="1931100" y="1531131"/>
                </a:cubicBezTo>
                <a:cubicBezTo>
                  <a:pt x="1963090" y="1496770"/>
                  <a:pt x="1994928" y="1462165"/>
                  <a:pt x="2025032" y="1426161"/>
                </a:cubicBezTo>
                <a:cubicBezTo>
                  <a:pt x="2043217" y="1404389"/>
                  <a:pt x="2058999" y="1380396"/>
                  <a:pt x="2073899" y="1356191"/>
                </a:cubicBezTo>
                <a:cubicBezTo>
                  <a:pt x="2079524" y="1347068"/>
                  <a:pt x="2080406" y="1334662"/>
                  <a:pt x="2082018" y="1323532"/>
                </a:cubicBezTo>
                <a:cubicBezTo>
                  <a:pt x="2082991" y="1316812"/>
                  <a:pt x="2079464" y="1309331"/>
                  <a:pt x="2080923" y="1302854"/>
                </a:cubicBezTo>
                <a:cubicBezTo>
                  <a:pt x="2087248" y="1274301"/>
                  <a:pt x="2094455" y="1245960"/>
                  <a:pt x="2101784" y="1217650"/>
                </a:cubicBezTo>
                <a:cubicBezTo>
                  <a:pt x="2103760" y="1209956"/>
                  <a:pt x="2102513" y="1205395"/>
                  <a:pt x="2094212" y="1203418"/>
                </a:cubicBezTo>
                <a:cubicBezTo>
                  <a:pt x="2074720" y="1198736"/>
                  <a:pt x="2055471" y="1192897"/>
                  <a:pt x="2035797" y="1189339"/>
                </a:cubicBezTo>
                <a:cubicBezTo>
                  <a:pt x="2028742" y="1188062"/>
                  <a:pt x="2019711" y="1190191"/>
                  <a:pt x="2013355" y="1193840"/>
                </a:cubicBezTo>
                <a:cubicBezTo>
                  <a:pt x="1978690" y="1213666"/>
                  <a:pt x="1944328" y="1234101"/>
                  <a:pt x="1910362" y="1255113"/>
                </a:cubicBezTo>
                <a:cubicBezTo>
                  <a:pt x="1898320" y="1262563"/>
                  <a:pt x="1885944" y="1270773"/>
                  <a:pt x="1876730" y="1281264"/>
                </a:cubicBezTo>
                <a:cubicBezTo>
                  <a:pt x="1863046" y="1296834"/>
                  <a:pt x="1851126" y="1314136"/>
                  <a:pt x="1840118" y="1331773"/>
                </a:cubicBezTo>
                <a:cubicBezTo>
                  <a:pt x="1815761" y="1370787"/>
                  <a:pt x="1792681" y="1410562"/>
                  <a:pt x="1768567" y="1449728"/>
                </a:cubicBezTo>
                <a:cubicBezTo>
                  <a:pt x="1759991" y="1463655"/>
                  <a:pt x="1750504" y="1477095"/>
                  <a:pt x="1740530" y="1490080"/>
                </a:cubicBezTo>
                <a:cubicBezTo>
                  <a:pt x="1725022" y="1510271"/>
                  <a:pt x="1708966" y="1530037"/>
                  <a:pt x="1692728" y="1549650"/>
                </a:cubicBezTo>
                <a:cubicBezTo>
                  <a:pt x="1680078" y="1564946"/>
                  <a:pt x="1666455" y="1579420"/>
                  <a:pt x="1654078" y="1594929"/>
                </a:cubicBezTo>
                <a:cubicBezTo>
                  <a:pt x="1650825" y="1599003"/>
                  <a:pt x="1649639" y="1605511"/>
                  <a:pt x="1649335" y="1611015"/>
                </a:cubicBezTo>
                <a:cubicBezTo>
                  <a:pt x="1649031" y="1616427"/>
                  <a:pt x="1651068" y="1622023"/>
                  <a:pt x="1652588" y="1630537"/>
                </a:cubicBezTo>
                <a:close/>
                <a:moveTo>
                  <a:pt x="1126034" y="2120693"/>
                </a:moveTo>
                <a:cubicBezTo>
                  <a:pt x="1135217" y="2120693"/>
                  <a:pt x="1141755" y="2121818"/>
                  <a:pt x="1147715" y="2120480"/>
                </a:cubicBezTo>
                <a:cubicBezTo>
                  <a:pt x="1165261" y="2116527"/>
                  <a:pt x="1182746" y="2112148"/>
                  <a:pt x="1199988" y="2106917"/>
                </a:cubicBezTo>
                <a:cubicBezTo>
                  <a:pt x="1221426" y="2100410"/>
                  <a:pt x="1242772" y="2093416"/>
                  <a:pt x="1263785" y="2085662"/>
                </a:cubicBezTo>
                <a:cubicBezTo>
                  <a:pt x="1278350" y="2080279"/>
                  <a:pt x="1292277" y="2073194"/>
                  <a:pt x="1306509" y="2066900"/>
                </a:cubicBezTo>
                <a:cubicBezTo>
                  <a:pt x="1328798" y="2057017"/>
                  <a:pt x="1350723" y="2046100"/>
                  <a:pt x="1373590" y="2037829"/>
                </a:cubicBezTo>
                <a:cubicBezTo>
                  <a:pt x="1382986" y="2034454"/>
                  <a:pt x="1394481" y="2036947"/>
                  <a:pt x="1405002" y="2036613"/>
                </a:cubicBezTo>
                <a:cubicBezTo>
                  <a:pt x="1408894" y="2036491"/>
                  <a:pt x="1412999" y="2036552"/>
                  <a:pt x="1416649" y="2035427"/>
                </a:cubicBezTo>
                <a:cubicBezTo>
                  <a:pt x="1436110" y="2029436"/>
                  <a:pt x="1455754" y="2023902"/>
                  <a:pt x="1474729" y="2016573"/>
                </a:cubicBezTo>
                <a:cubicBezTo>
                  <a:pt x="1491271" y="2010188"/>
                  <a:pt x="1506962" y="2001643"/>
                  <a:pt x="1523048" y="1994041"/>
                </a:cubicBezTo>
                <a:cubicBezTo>
                  <a:pt x="1522653" y="1992916"/>
                  <a:pt x="1522288" y="1991791"/>
                  <a:pt x="1521892" y="1990666"/>
                </a:cubicBezTo>
                <a:cubicBezTo>
                  <a:pt x="1519277" y="1989996"/>
                  <a:pt x="1516480" y="1989753"/>
                  <a:pt x="1514108" y="1988628"/>
                </a:cubicBezTo>
                <a:cubicBezTo>
                  <a:pt x="1503526" y="1983580"/>
                  <a:pt x="1492700" y="1978897"/>
                  <a:pt x="1482696" y="1972876"/>
                </a:cubicBezTo>
                <a:cubicBezTo>
                  <a:pt x="1474242" y="1967798"/>
                  <a:pt x="1467218" y="1960348"/>
                  <a:pt x="1458764" y="1955240"/>
                </a:cubicBezTo>
                <a:cubicBezTo>
                  <a:pt x="1444411" y="1946573"/>
                  <a:pt x="1429177" y="1939397"/>
                  <a:pt x="1414854" y="1930700"/>
                </a:cubicBezTo>
                <a:cubicBezTo>
                  <a:pt x="1394663" y="1918445"/>
                  <a:pt x="1385845" y="1909414"/>
                  <a:pt x="1396001" y="1886090"/>
                </a:cubicBezTo>
                <a:cubicBezTo>
                  <a:pt x="1397248" y="1883232"/>
                  <a:pt x="1394602" y="1877059"/>
                  <a:pt x="1391835" y="1874444"/>
                </a:cubicBezTo>
                <a:cubicBezTo>
                  <a:pt x="1383351" y="1866386"/>
                  <a:pt x="1373286" y="1859939"/>
                  <a:pt x="1365106" y="1851638"/>
                </a:cubicBezTo>
                <a:cubicBezTo>
                  <a:pt x="1359693" y="1846134"/>
                  <a:pt x="1355588" y="1845039"/>
                  <a:pt x="1350145" y="1850148"/>
                </a:cubicBezTo>
                <a:cubicBezTo>
                  <a:pt x="1339654" y="1860030"/>
                  <a:pt x="1328889" y="1869700"/>
                  <a:pt x="1318976" y="1880161"/>
                </a:cubicBezTo>
                <a:cubicBezTo>
                  <a:pt x="1292825" y="1907741"/>
                  <a:pt x="1262903" y="1917168"/>
                  <a:pt x="1226869" y="1901173"/>
                </a:cubicBezTo>
                <a:cubicBezTo>
                  <a:pt x="1218506" y="1897463"/>
                  <a:pt x="1212090" y="1899531"/>
                  <a:pt x="1209505" y="1909414"/>
                </a:cubicBezTo>
                <a:cubicBezTo>
                  <a:pt x="1202968" y="1934531"/>
                  <a:pt x="1196217" y="1959588"/>
                  <a:pt x="1189588" y="1984675"/>
                </a:cubicBezTo>
                <a:cubicBezTo>
                  <a:pt x="1186425" y="1996686"/>
                  <a:pt x="1182503" y="2008576"/>
                  <a:pt x="1180465" y="2020770"/>
                </a:cubicBezTo>
                <a:cubicBezTo>
                  <a:pt x="1175813" y="2048685"/>
                  <a:pt x="1166173" y="2073955"/>
                  <a:pt x="1146469" y="2094967"/>
                </a:cubicBezTo>
                <a:cubicBezTo>
                  <a:pt x="1139566" y="2102174"/>
                  <a:pt x="1133971" y="2110536"/>
                  <a:pt x="1126034" y="2120693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304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512DB35-E014-4B5D-AE2E-E685DFD33ED4}"/>
              </a:ext>
            </a:extLst>
          </p:cNvPr>
          <p:cNvGrpSpPr/>
          <p:nvPr/>
        </p:nvGrpSpPr>
        <p:grpSpPr>
          <a:xfrm>
            <a:off x="7762072" y="1681448"/>
            <a:ext cx="4292212" cy="4337174"/>
            <a:chOff x="6548063" y="638745"/>
            <a:chExt cx="5537417" cy="5595423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3585AFE3-CD39-41E1-9B95-47EF6AA994D8}"/>
                </a:ext>
              </a:extLst>
            </p:cNvPr>
            <p:cNvSpPr/>
            <p:nvPr/>
          </p:nvSpPr>
          <p:spPr>
            <a:xfrm rot="16413049">
              <a:off x="10283166" y="65514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7399484-23CB-4B22-9D90-2660AA6FA4D3}"/>
                </a:ext>
              </a:extLst>
            </p:cNvPr>
            <p:cNvSpPr/>
            <p:nvPr/>
          </p:nvSpPr>
          <p:spPr>
            <a:xfrm>
              <a:off x="8786093" y="1879517"/>
              <a:ext cx="2077172" cy="2048130"/>
            </a:xfrm>
            <a:custGeom>
              <a:avLst/>
              <a:gdLst>
                <a:gd name="connsiteX0" fmla="*/ 1663152 w 2077172"/>
                <a:gd name="connsiteY0" fmla="*/ 12597 h 2048130"/>
                <a:gd name="connsiteX1" fmla="*/ 2073358 w 2077172"/>
                <a:gd name="connsiteY1" fmla="*/ 315779 h 2048130"/>
                <a:gd name="connsiteX2" fmla="*/ 2073197 w 2077172"/>
                <a:gd name="connsiteY2" fmla="*/ 332808 h 2048130"/>
                <a:gd name="connsiteX3" fmla="*/ 1875099 w 2077172"/>
                <a:gd name="connsiteY3" fmla="*/ 805742 h 2048130"/>
                <a:gd name="connsiteX4" fmla="*/ 1606029 w 2077172"/>
                <a:gd name="connsiteY4" fmla="*/ 1359780 h 2048130"/>
                <a:gd name="connsiteX5" fmla="*/ 1265286 w 2077172"/>
                <a:gd name="connsiteY5" fmla="*/ 1827055 h 2048130"/>
                <a:gd name="connsiteX6" fmla="*/ 1038519 w 2077172"/>
                <a:gd name="connsiteY6" fmla="*/ 2000148 h 2048130"/>
                <a:gd name="connsiteX7" fmla="*/ 823554 w 2077172"/>
                <a:gd name="connsiteY7" fmla="*/ 2047248 h 2048130"/>
                <a:gd name="connsiteX8" fmla="*/ 751072 w 2077172"/>
                <a:gd name="connsiteY8" fmla="*/ 2031889 h 2048130"/>
                <a:gd name="connsiteX9" fmla="*/ 721056 w 2077172"/>
                <a:gd name="connsiteY9" fmla="*/ 2020680 h 2048130"/>
                <a:gd name="connsiteX10" fmla="*/ 591721 w 2077172"/>
                <a:gd name="connsiteY10" fmla="*/ 1905680 h 2048130"/>
                <a:gd name="connsiteX11" fmla="*/ 453710 w 2077172"/>
                <a:gd name="connsiteY11" fmla="*/ 1645502 h 2048130"/>
                <a:gd name="connsiteX12" fmla="*/ 421269 w 2077172"/>
                <a:gd name="connsiteY12" fmla="*/ 1558794 h 2048130"/>
                <a:gd name="connsiteX13" fmla="*/ 177 w 2077172"/>
                <a:gd name="connsiteY13" fmla="*/ 336688 h 2048130"/>
                <a:gd name="connsiteX14" fmla="*/ 609181 w 2077172"/>
                <a:gd name="connsiteY14" fmla="*/ 333239 h 2048130"/>
                <a:gd name="connsiteX15" fmla="*/ 776832 w 2077172"/>
                <a:gd name="connsiteY15" fmla="*/ 289050 h 2048130"/>
                <a:gd name="connsiteX16" fmla="*/ 1061422 w 2077172"/>
                <a:gd name="connsiteY16" fmla="*/ 40350 h 2048130"/>
                <a:gd name="connsiteX17" fmla="*/ 1077643 w 2077172"/>
                <a:gd name="connsiteY17" fmla="*/ 16639 h 2048130"/>
                <a:gd name="connsiteX18" fmla="*/ 1087990 w 2077172"/>
                <a:gd name="connsiteY18" fmla="*/ 37009 h 2048130"/>
                <a:gd name="connsiteX19" fmla="*/ 1167099 w 2077172"/>
                <a:gd name="connsiteY19" fmla="*/ 365196 h 2048130"/>
                <a:gd name="connsiteX20" fmla="*/ 1216624 w 2077172"/>
                <a:gd name="connsiteY20" fmla="*/ 572724 h 2048130"/>
                <a:gd name="connsiteX21" fmla="*/ 1400710 w 2077172"/>
                <a:gd name="connsiteY21" fmla="*/ 326126 h 2048130"/>
                <a:gd name="connsiteX22" fmla="*/ 1609101 w 2077172"/>
                <a:gd name="connsiteY22" fmla="*/ 46063 h 2048130"/>
                <a:gd name="connsiteX23" fmla="*/ 1636422 w 2077172"/>
                <a:gd name="connsiteY23" fmla="*/ 9741 h 2048130"/>
                <a:gd name="connsiteX24" fmla="*/ 1663152 w 2077172"/>
                <a:gd name="connsiteY24" fmla="*/ 12597 h 204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077172" h="2048130">
                  <a:moveTo>
                    <a:pt x="1663152" y="12597"/>
                  </a:moveTo>
                  <a:cubicBezTo>
                    <a:pt x="1799869" y="113640"/>
                    <a:pt x="1936641" y="214736"/>
                    <a:pt x="2073358" y="315779"/>
                  </a:cubicBezTo>
                  <a:cubicBezTo>
                    <a:pt x="2080795" y="321545"/>
                    <a:pt x="2075460" y="327096"/>
                    <a:pt x="2073197" y="332808"/>
                  </a:cubicBezTo>
                  <a:cubicBezTo>
                    <a:pt x="2009823" y="491567"/>
                    <a:pt x="1944078" y="649355"/>
                    <a:pt x="1875099" y="805742"/>
                  </a:cubicBezTo>
                  <a:cubicBezTo>
                    <a:pt x="1792217" y="993709"/>
                    <a:pt x="1705401" y="1179843"/>
                    <a:pt x="1606029" y="1359780"/>
                  </a:cubicBezTo>
                  <a:cubicBezTo>
                    <a:pt x="1512100" y="1529855"/>
                    <a:pt x="1402650" y="1688775"/>
                    <a:pt x="1265286" y="1827055"/>
                  </a:cubicBezTo>
                  <a:cubicBezTo>
                    <a:pt x="1197762" y="1895010"/>
                    <a:pt x="1125173" y="1957091"/>
                    <a:pt x="1038519" y="2000148"/>
                  </a:cubicBezTo>
                  <a:cubicBezTo>
                    <a:pt x="970941" y="2033775"/>
                    <a:pt x="899807" y="2052529"/>
                    <a:pt x="823554" y="2047248"/>
                  </a:cubicBezTo>
                  <a:cubicBezTo>
                    <a:pt x="798657" y="2045523"/>
                    <a:pt x="775161" y="2037386"/>
                    <a:pt x="751072" y="2031889"/>
                  </a:cubicBezTo>
                  <a:cubicBezTo>
                    <a:pt x="739217" y="2033183"/>
                    <a:pt x="730379" y="2025961"/>
                    <a:pt x="721056" y="2020680"/>
                  </a:cubicBezTo>
                  <a:cubicBezTo>
                    <a:pt x="669807" y="1991526"/>
                    <a:pt x="629013" y="1951055"/>
                    <a:pt x="591721" y="1905680"/>
                  </a:cubicBezTo>
                  <a:cubicBezTo>
                    <a:pt x="527916" y="1828079"/>
                    <a:pt x="489924" y="1737329"/>
                    <a:pt x="453710" y="1645502"/>
                  </a:cubicBezTo>
                  <a:cubicBezTo>
                    <a:pt x="442394" y="1616779"/>
                    <a:pt x="430538" y="1588271"/>
                    <a:pt x="421269" y="1558794"/>
                  </a:cubicBezTo>
                  <a:cubicBezTo>
                    <a:pt x="419113" y="1552004"/>
                    <a:pt x="-9955" y="342562"/>
                    <a:pt x="177" y="336688"/>
                  </a:cubicBezTo>
                  <a:cubicBezTo>
                    <a:pt x="25397" y="331838"/>
                    <a:pt x="385540" y="336688"/>
                    <a:pt x="609181" y="333239"/>
                  </a:cubicBezTo>
                  <a:cubicBezTo>
                    <a:pt x="667113" y="332323"/>
                    <a:pt x="722295" y="308935"/>
                    <a:pt x="776832" y="289050"/>
                  </a:cubicBezTo>
                  <a:cubicBezTo>
                    <a:pt x="903688" y="242705"/>
                    <a:pt x="995084" y="155889"/>
                    <a:pt x="1061422" y="40350"/>
                  </a:cubicBezTo>
                  <a:cubicBezTo>
                    <a:pt x="1066164" y="32051"/>
                    <a:pt x="1069829" y="22890"/>
                    <a:pt x="1077643" y="16639"/>
                  </a:cubicBezTo>
                  <a:cubicBezTo>
                    <a:pt x="1085403" y="21219"/>
                    <a:pt x="1086157" y="29518"/>
                    <a:pt x="1087990" y="37009"/>
                  </a:cubicBezTo>
                  <a:cubicBezTo>
                    <a:pt x="1114288" y="146405"/>
                    <a:pt x="1141502" y="255639"/>
                    <a:pt x="1167099" y="365196"/>
                  </a:cubicBezTo>
                  <a:cubicBezTo>
                    <a:pt x="1182781" y="434336"/>
                    <a:pt x="1199972" y="503099"/>
                    <a:pt x="1216624" y="572724"/>
                  </a:cubicBezTo>
                  <a:cubicBezTo>
                    <a:pt x="1279081" y="490812"/>
                    <a:pt x="1339600" y="408254"/>
                    <a:pt x="1400710" y="326126"/>
                  </a:cubicBezTo>
                  <a:cubicBezTo>
                    <a:pt x="1470174" y="232789"/>
                    <a:pt x="1539583" y="139345"/>
                    <a:pt x="1609101" y="46063"/>
                  </a:cubicBezTo>
                  <a:cubicBezTo>
                    <a:pt x="1618154" y="33937"/>
                    <a:pt x="1626184" y="21004"/>
                    <a:pt x="1636422" y="9741"/>
                  </a:cubicBezTo>
                  <a:cubicBezTo>
                    <a:pt x="1648817" y="-3893"/>
                    <a:pt x="1653182" y="-3462"/>
                    <a:pt x="1663152" y="12597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01FC085-B85E-4CBF-B920-E7D6CC609B5D}"/>
                </a:ext>
              </a:extLst>
            </p:cNvPr>
            <p:cNvSpPr/>
            <p:nvPr/>
          </p:nvSpPr>
          <p:spPr>
            <a:xfrm>
              <a:off x="7424136" y="2207738"/>
              <a:ext cx="1951059" cy="2440910"/>
            </a:xfrm>
            <a:custGeom>
              <a:avLst/>
              <a:gdLst>
                <a:gd name="connsiteX0" fmla="*/ 50410 w 1951059"/>
                <a:gd name="connsiteY0" fmla="*/ 124653 h 2440910"/>
                <a:gd name="connsiteX1" fmla="*/ 70780 w 1951059"/>
                <a:gd name="connsiteY1" fmla="*/ 105954 h 2440910"/>
                <a:gd name="connsiteX2" fmla="*/ 326755 w 1951059"/>
                <a:gd name="connsiteY2" fmla="*/ 33742 h 2440910"/>
                <a:gd name="connsiteX3" fmla="*/ 641793 w 1951059"/>
                <a:gd name="connsiteY3" fmla="*/ 11432 h 2440910"/>
                <a:gd name="connsiteX4" fmla="*/ 732327 w 1951059"/>
                <a:gd name="connsiteY4" fmla="*/ 13318 h 2440910"/>
                <a:gd name="connsiteX5" fmla="*/ 1038203 w 1951059"/>
                <a:gd name="connsiteY5" fmla="*/ 600 h 2440910"/>
                <a:gd name="connsiteX6" fmla="*/ 940933 w 1951059"/>
                <a:gd name="connsiteY6" fmla="*/ 1261236 h 2440910"/>
                <a:gd name="connsiteX7" fmla="*/ 972458 w 1951059"/>
                <a:gd name="connsiteY7" fmla="*/ 1443059 h 2440910"/>
                <a:gd name="connsiteX8" fmla="*/ 1084171 w 1951059"/>
                <a:gd name="connsiteY8" fmla="*/ 1515810 h 2440910"/>
                <a:gd name="connsiteX9" fmla="*/ 1545519 w 1951059"/>
                <a:gd name="connsiteY9" fmla="*/ 1653767 h 2440910"/>
                <a:gd name="connsiteX10" fmla="*/ 1876131 w 1951059"/>
                <a:gd name="connsiteY10" fmla="*/ 1873367 h 2440910"/>
                <a:gd name="connsiteX11" fmla="*/ 1949582 w 1951059"/>
                <a:gd name="connsiteY11" fmla="*/ 1938196 h 2440910"/>
                <a:gd name="connsiteX12" fmla="*/ 1942684 w 1951059"/>
                <a:gd name="connsiteY12" fmla="*/ 1961099 h 2440910"/>
                <a:gd name="connsiteX13" fmla="*/ 1759352 w 1951059"/>
                <a:gd name="connsiteY13" fmla="*/ 2259592 h 2440910"/>
                <a:gd name="connsiteX14" fmla="*/ 1650927 w 1951059"/>
                <a:gd name="connsiteY14" fmla="*/ 2435811 h 2440910"/>
                <a:gd name="connsiteX15" fmla="*/ 1622204 w 1951059"/>
                <a:gd name="connsiteY15" fmla="*/ 2435811 h 2440910"/>
                <a:gd name="connsiteX16" fmla="*/ 1347367 w 1951059"/>
                <a:gd name="connsiteY16" fmla="*/ 2324421 h 2440910"/>
                <a:gd name="connsiteX17" fmla="*/ 842908 w 1951059"/>
                <a:gd name="connsiteY17" fmla="*/ 2120773 h 2440910"/>
                <a:gd name="connsiteX18" fmla="*/ 694173 w 1951059"/>
                <a:gd name="connsiteY18" fmla="*/ 2078901 h 2440910"/>
                <a:gd name="connsiteX19" fmla="*/ 338072 w 1951059"/>
                <a:gd name="connsiteY19" fmla="*/ 1934369 h 2440910"/>
                <a:gd name="connsiteX20" fmla="*/ 129465 w 1951059"/>
                <a:gd name="connsiteY20" fmla="*/ 1713153 h 2440910"/>
                <a:gd name="connsiteX21" fmla="*/ 30147 w 1951059"/>
                <a:gd name="connsiteY21" fmla="*/ 1380494 h 2440910"/>
                <a:gd name="connsiteX22" fmla="*/ 6867 w 1951059"/>
                <a:gd name="connsiteY22" fmla="*/ 1123710 h 2440910"/>
                <a:gd name="connsiteX23" fmla="*/ 1047 w 1951059"/>
                <a:gd name="connsiteY23" fmla="*/ 745729 h 2440910"/>
                <a:gd name="connsiteX24" fmla="*/ 8322 w 1951059"/>
                <a:gd name="connsiteY24" fmla="*/ 502419 h 2440910"/>
                <a:gd name="connsiteX25" fmla="*/ 27884 w 1951059"/>
                <a:gd name="connsiteY25" fmla="*/ 292573 h 2440910"/>
                <a:gd name="connsiteX26" fmla="*/ 43997 w 1951059"/>
                <a:gd name="connsiteY26" fmla="*/ 142599 h 2440910"/>
                <a:gd name="connsiteX27" fmla="*/ 50410 w 1951059"/>
                <a:gd name="connsiteY27" fmla="*/ 124653 h 2440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951059" h="2440910">
                  <a:moveTo>
                    <a:pt x="50410" y="124653"/>
                  </a:moveTo>
                  <a:cubicBezTo>
                    <a:pt x="52619" y="113391"/>
                    <a:pt x="59463" y="109079"/>
                    <a:pt x="70780" y="105954"/>
                  </a:cubicBezTo>
                  <a:cubicBezTo>
                    <a:pt x="156249" y="82404"/>
                    <a:pt x="241178" y="56699"/>
                    <a:pt x="326755" y="33742"/>
                  </a:cubicBezTo>
                  <a:cubicBezTo>
                    <a:pt x="430169" y="5989"/>
                    <a:pt x="535792" y="5612"/>
                    <a:pt x="641793" y="11432"/>
                  </a:cubicBezTo>
                  <a:cubicBezTo>
                    <a:pt x="671917" y="13102"/>
                    <a:pt x="702149" y="12725"/>
                    <a:pt x="732327" y="13318"/>
                  </a:cubicBezTo>
                  <a:cubicBezTo>
                    <a:pt x="736422" y="13372"/>
                    <a:pt x="1034916" y="-3334"/>
                    <a:pt x="1038203" y="600"/>
                  </a:cubicBezTo>
                  <a:cubicBezTo>
                    <a:pt x="1033138" y="9276"/>
                    <a:pt x="934574" y="1253853"/>
                    <a:pt x="940933" y="1261236"/>
                  </a:cubicBezTo>
                  <a:cubicBezTo>
                    <a:pt x="938939" y="1323963"/>
                    <a:pt x="946268" y="1383942"/>
                    <a:pt x="972458" y="1443059"/>
                  </a:cubicBezTo>
                  <a:cubicBezTo>
                    <a:pt x="995469" y="1495062"/>
                    <a:pt x="1036802" y="1504978"/>
                    <a:pt x="1084171" y="1515810"/>
                  </a:cubicBezTo>
                  <a:cubicBezTo>
                    <a:pt x="1240936" y="1551539"/>
                    <a:pt x="1397107" y="1589854"/>
                    <a:pt x="1545519" y="1653767"/>
                  </a:cubicBezTo>
                  <a:cubicBezTo>
                    <a:pt x="1669034" y="1706956"/>
                    <a:pt x="1775088" y="1786389"/>
                    <a:pt x="1876131" y="1873367"/>
                  </a:cubicBezTo>
                  <a:cubicBezTo>
                    <a:pt x="1900866" y="1894653"/>
                    <a:pt x="1925116" y="1916586"/>
                    <a:pt x="1949582" y="1938196"/>
                  </a:cubicBezTo>
                  <a:cubicBezTo>
                    <a:pt x="1954217" y="1947896"/>
                    <a:pt x="1946834" y="1954309"/>
                    <a:pt x="1942684" y="1961099"/>
                  </a:cubicBezTo>
                  <a:cubicBezTo>
                    <a:pt x="1881843" y="2060794"/>
                    <a:pt x="1820409" y="2160113"/>
                    <a:pt x="1759352" y="2259592"/>
                  </a:cubicBezTo>
                  <a:cubicBezTo>
                    <a:pt x="1723300" y="2318386"/>
                    <a:pt x="1687141" y="2377125"/>
                    <a:pt x="1650927" y="2435811"/>
                  </a:cubicBezTo>
                  <a:cubicBezTo>
                    <a:pt x="1641335" y="2445026"/>
                    <a:pt x="1631527" y="2439691"/>
                    <a:pt x="1622204" y="2435811"/>
                  </a:cubicBezTo>
                  <a:cubicBezTo>
                    <a:pt x="1530915" y="2397927"/>
                    <a:pt x="1438925" y="2361659"/>
                    <a:pt x="1347367" y="2324421"/>
                  </a:cubicBezTo>
                  <a:cubicBezTo>
                    <a:pt x="1179394" y="2256090"/>
                    <a:pt x="1011043" y="2188782"/>
                    <a:pt x="842908" y="2120773"/>
                  </a:cubicBezTo>
                  <a:cubicBezTo>
                    <a:pt x="795000" y="2101373"/>
                    <a:pt x="743967" y="2091996"/>
                    <a:pt x="694173" y="2078901"/>
                  </a:cubicBezTo>
                  <a:cubicBezTo>
                    <a:pt x="569096" y="2046028"/>
                    <a:pt x="448707" y="2001516"/>
                    <a:pt x="338072" y="1934369"/>
                  </a:cubicBezTo>
                  <a:cubicBezTo>
                    <a:pt x="248777" y="1880157"/>
                    <a:pt x="181038" y="1804172"/>
                    <a:pt x="129465" y="1713153"/>
                  </a:cubicBezTo>
                  <a:cubicBezTo>
                    <a:pt x="70834" y="1609685"/>
                    <a:pt x="49925" y="1495116"/>
                    <a:pt x="30147" y="1380494"/>
                  </a:cubicBezTo>
                  <a:cubicBezTo>
                    <a:pt x="15543" y="1295725"/>
                    <a:pt x="11825" y="1209664"/>
                    <a:pt x="6867" y="1123710"/>
                  </a:cubicBezTo>
                  <a:cubicBezTo>
                    <a:pt x="-408" y="997717"/>
                    <a:pt x="-1055" y="871669"/>
                    <a:pt x="1047" y="745729"/>
                  </a:cubicBezTo>
                  <a:cubicBezTo>
                    <a:pt x="2394" y="664626"/>
                    <a:pt x="4334" y="583414"/>
                    <a:pt x="8322" y="502419"/>
                  </a:cubicBezTo>
                  <a:cubicBezTo>
                    <a:pt x="11771" y="432308"/>
                    <a:pt x="20501" y="362468"/>
                    <a:pt x="27884" y="292573"/>
                  </a:cubicBezTo>
                  <a:cubicBezTo>
                    <a:pt x="33165" y="242564"/>
                    <a:pt x="38500" y="192554"/>
                    <a:pt x="43997" y="142599"/>
                  </a:cubicBezTo>
                  <a:cubicBezTo>
                    <a:pt x="44751" y="136186"/>
                    <a:pt x="43619" y="128965"/>
                    <a:pt x="50410" y="124653"/>
                  </a:cubicBezTo>
                  <a:close/>
                </a:path>
              </a:pathLst>
            </a:custGeom>
            <a:solidFill>
              <a:srgbClr val="01010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FE9B92-7D44-40D2-B053-BCC4652B5230}"/>
                </a:ext>
              </a:extLst>
            </p:cNvPr>
            <p:cNvSpPr/>
            <p:nvPr/>
          </p:nvSpPr>
          <p:spPr>
            <a:xfrm>
              <a:off x="7351722" y="1212191"/>
              <a:ext cx="2551546" cy="1121655"/>
            </a:xfrm>
            <a:custGeom>
              <a:avLst/>
              <a:gdLst>
                <a:gd name="connsiteX0" fmla="*/ 5399 w 2551546"/>
                <a:gd name="connsiteY0" fmla="*/ 0 h 1121655"/>
                <a:gd name="connsiteX1" fmla="*/ 2501937 w 2551546"/>
                <a:gd name="connsiteY1" fmla="*/ 0 h 1121655"/>
                <a:gd name="connsiteX2" fmla="*/ 2530337 w 2551546"/>
                <a:gd name="connsiteY2" fmla="*/ 276830 h 1121655"/>
                <a:gd name="connsiteX3" fmla="*/ 2542408 w 2551546"/>
                <a:gd name="connsiteY3" fmla="*/ 422763 h 1121655"/>
                <a:gd name="connsiteX4" fmla="*/ 2542677 w 2551546"/>
                <a:gd name="connsiteY4" fmla="*/ 424541 h 1121655"/>
                <a:gd name="connsiteX5" fmla="*/ 2550599 w 2551546"/>
                <a:gd name="connsiteY5" fmla="*/ 606903 h 1121655"/>
                <a:gd name="connsiteX6" fmla="*/ 2515786 w 2551546"/>
                <a:gd name="connsiteY6" fmla="*/ 685097 h 1121655"/>
                <a:gd name="connsiteX7" fmla="*/ 2429078 w 2551546"/>
                <a:gd name="connsiteY7" fmla="*/ 810444 h 1121655"/>
                <a:gd name="connsiteX8" fmla="*/ 2289612 w 2551546"/>
                <a:gd name="connsiteY8" fmla="*/ 924959 h 1121655"/>
                <a:gd name="connsiteX9" fmla="*/ 2068827 w 2551546"/>
                <a:gd name="connsiteY9" fmla="*/ 1000620 h 1121655"/>
                <a:gd name="connsiteX10" fmla="*/ 777743 w 2551546"/>
                <a:gd name="connsiteY10" fmla="*/ 1014038 h 1121655"/>
                <a:gd name="connsiteX11" fmla="*/ 570754 w 2551546"/>
                <a:gd name="connsiteY11" fmla="*/ 1010158 h 1121655"/>
                <a:gd name="connsiteX12" fmla="*/ 172888 w 2551546"/>
                <a:gd name="connsiteY12" fmla="*/ 1098968 h 1121655"/>
                <a:gd name="connsiteX13" fmla="*/ 122501 w 2551546"/>
                <a:gd name="connsiteY13" fmla="*/ 1121655 h 1121655"/>
                <a:gd name="connsiteX14" fmla="*/ 90598 w 2551546"/>
                <a:gd name="connsiteY14" fmla="*/ 1085226 h 1121655"/>
                <a:gd name="connsiteX15" fmla="*/ 57133 w 2551546"/>
                <a:gd name="connsiteY15" fmla="*/ 877536 h 1121655"/>
                <a:gd name="connsiteX16" fmla="*/ 15423 w 2551546"/>
                <a:gd name="connsiteY16" fmla="*/ 601460 h 1121655"/>
                <a:gd name="connsiteX17" fmla="*/ 8363 w 2551546"/>
                <a:gd name="connsiteY17" fmla="*/ 272196 h 1121655"/>
                <a:gd name="connsiteX18" fmla="*/ 1250 w 2551546"/>
                <a:gd name="connsiteY18" fmla="*/ 24089 h 1121655"/>
                <a:gd name="connsiteX19" fmla="*/ 5399 w 2551546"/>
                <a:gd name="connsiteY19" fmla="*/ 0 h 1121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551546" h="1121655">
                  <a:moveTo>
                    <a:pt x="5399" y="0"/>
                  </a:moveTo>
                  <a:cubicBezTo>
                    <a:pt x="837560" y="0"/>
                    <a:pt x="1669776" y="0"/>
                    <a:pt x="2501937" y="0"/>
                  </a:cubicBezTo>
                  <a:cubicBezTo>
                    <a:pt x="2521014" y="14227"/>
                    <a:pt x="2524840" y="227575"/>
                    <a:pt x="2530337" y="276830"/>
                  </a:cubicBezTo>
                  <a:cubicBezTo>
                    <a:pt x="2535779" y="325438"/>
                    <a:pt x="2533354" y="374532"/>
                    <a:pt x="2542408" y="422763"/>
                  </a:cubicBezTo>
                  <a:cubicBezTo>
                    <a:pt x="2542570" y="423571"/>
                    <a:pt x="2542731" y="424218"/>
                    <a:pt x="2542677" y="424541"/>
                  </a:cubicBezTo>
                  <a:cubicBezTo>
                    <a:pt x="2540306" y="485544"/>
                    <a:pt x="2555395" y="545793"/>
                    <a:pt x="2550599" y="606903"/>
                  </a:cubicBezTo>
                  <a:cubicBezTo>
                    <a:pt x="2544132" y="635249"/>
                    <a:pt x="2527804" y="659230"/>
                    <a:pt x="2515786" y="685097"/>
                  </a:cubicBezTo>
                  <a:cubicBezTo>
                    <a:pt x="2488518" y="727993"/>
                    <a:pt x="2461897" y="771266"/>
                    <a:pt x="2429078" y="810444"/>
                  </a:cubicBezTo>
                  <a:cubicBezTo>
                    <a:pt x="2389685" y="857489"/>
                    <a:pt x="2343448" y="895535"/>
                    <a:pt x="2289612" y="924959"/>
                  </a:cubicBezTo>
                  <a:cubicBezTo>
                    <a:pt x="2220257" y="962843"/>
                    <a:pt x="2145727" y="985261"/>
                    <a:pt x="2068827" y="1000620"/>
                  </a:cubicBezTo>
                  <a:cubicBezTo>
                    <a:pt x="2059612" y="1002452"/>
                    <a:pt x="790730" y="1014361"/>
                    <a:pt x="777743" y="1014038"/>
                  </a:cubicBezTo>
                  <a:cubicBezTo>
                    <a:pt x="708765" y="1012475"/>
                    <a:pt x="639786" y="1006925"/>
                    <a:pt x="570754" y="1010158"/>
                  </a:cubicBezTo>
                  <a:cubicBezTo>
                    <a:pt x="494823" y="1013715"/>
                    <a:pt x="231142" y="1082478"/>
                    <a:pt x="172888" y="1098968"/>
                  </a:cubicBezTo>
                  <a:cubicBezTo>
                    <a:pt x="154889" y="1104087"/>
                    <a:pt x="136620" y="1108129"/>
                    <a:pt x="122501" y="1121655"/>
                  </a:cubicBezTo>
                  <a:cubicBezTo>
                    <a:pt x="100568" y="1119392"/>
                    <a:pt x="93455" y="1105381"/>
                    <a:pt x="90598" y="1085226"/>
                  </a:cubicBezTo>
                  <a:cubicBezTo>
                    <a:pt x="80683" y="1015816"/>
                    <a:pt x="67642" y="946892"/>
                    <a:pt x="57133" y="877536"/>
                  </a:cubicBezTo>
                  <a:cubicBezTo>
                    <a:pt x="49265" y="825587"/>
                    <a:pt x="29111" y="683157"/>
                    <a:pt x="15423" y="601460"/>
                  </a:cubicBezTo>
                  <a:cubicBezTo>
                    <a:pt x="2220" y="491957"/>
                    <a:pt x="4429" y="381861"/>
                    <a:pt x="8363" y="272196"/>
                  </a:cubicBezTo>
                  <a:cubicBezTo>
                    <a:pt x="9818" y="231509"/>
                    <a:pt x="10734" y="65368"/>
                    <a:pt x="1250" y="24089"/>
                  </a:cubicBezTo>
                  <a:cubicBezTo>
                    <a:pt x="-798" y="15520"/>
                    <a:pt x="-906" y="7113"/>
                    <a:pt x="5399" y="0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D4F1E3F-F0E1-41C0-BA18-9EF7BDCB1697}"/>
                </a:ext>
              </a:extLst>
            </p:cNvPr>
            <p:cNvSpPr/>
            <p:nvPr/>
          </p:nvSpPr>
          <p:spPr>
            <a:xfrm>
              <a:off x="6679784" y="1209830"/>
              <a:ext cx="460880" cy="338271"/>
            </a:xfrm>
            <a:custGeom>
              <a:avLst/>
              <a:gdLst>
                <a:gd name="connsiteX0" fmla="*/ 93390 w 460880"/>
                <a:gd name="connsiteY0" fmla="*/ 333835 h 338271"/>
                <a:gd name="connsiteX1" fmla="*/ 57985 w 460880"/>
                <a:gd name="connsiteY1" fmla="*/ 312010 h 338271"/>
                <a:gd name="connsiteX2" fmla="*/ 0 w 460880"/>
                <a:gd name="connsiteY2" fmla="*/ 7750 h 338271"/>
                <a:gd name="connsiteX3" fmla="*/ 454234 w 460880"/>
                <a:gd name="connsiteY3" fmla="*/ 1122 h 338271"/>
                <a:gd name="connsiteX4" fmla="*/ 412093 w 460880"/>
                <a:gd name="connsiteY4" fmla="*/ 121241 h 338271"/>
                <a:gd name="connsiteX5" fmla="*/ 412308 w 460880"/>
                <a:gd name="connsiteY5" fmla="*/ 152820 h 338271"/>
                <a:gd name="connsiteX6" fmla="*/ 453857 w 460880"/>
                <a:gd name="connsiteY6" fmla="*/ 263294 h 338271"/>
                <a:gd name="connsiteX7" fmla="*/ 460108 w 460880"/>
                <a:gd name="connsiteY7" fmla="*/ 282263 h 338271"/>
                <a:gd name="connsiteX8" fmla="*/ 450247 w 460880"/>
                <a:gd name="connsiteY8" fmla="*/ 297783 h 338271"/>
                <a:gd name="connsiteX9" fmla="*/ 93390 w 460880"/>
                <a:gd name="connsiteY9" fmla="*/ 333835 h 33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60880" h="338271">
                  <a:moveTo>
                    <a:pt x="93390" y="333835"/>
                  </a:moveTo>
                  <a:cubicBezTo>
                    <a:pt x="68494" y="343751"/>
                    <a:pt x="62188" y="337284"/>
                    <a:pt x="57985" y="312010"/>
                  </a:cubicBezTo>
                  <a:cubicBezTo>
                    <a:pt x="52650" y="280215"/>
                    <a:pt x="54" y="34695"/>
                    <a:pt x="0" y="7750"/>
                  </a:cubicBezTo>
                  <a:cubicBezTo>
                    <a:pt x="0" y="5972"/>
                    <a:pt x="395064" y="-3136"/>
                    <a:pt x="454234" y="1122"/>
                  </a:cubicBezTo>
                  <a:cubicBezTo>
                    <a:pt x="447283" y="23270"/>
                    <a:pt x="421523" y="95698"/>
                    <a:pt x="412093" y="121241"/>
                  </a:cubicBezTo>
                  <a:cubicBezTo>
                    <a:pt x="408105" y="132127"/>
                    <a:pt x="408213" y="141935"/>
                    <a:pt x="412308" y="152820"/>
                  </a:cubicBezTo>
                  <a:cubicBezTo>
                    <a:pt x="426104" y="189681"/>
                    <a:pt x="438984" y="226811"/>
                    <a:pt x="453857" y="263294"/>
                  </a:cubicBezTo>
                  <a:cubicBezTo>
                    <a:pt x="456390" y="269491"/>
                    <a:pt x="458384" y="275796"/>
                    <a:pt x="460108" y="282263"/>
                  </a:cubicBezTo>
                  <a:cubicBezTo>
                    <a:pt x="462533" y="291101"/>
                    <a:pt x="459246" y="297460"/>
                    <a:pt x="450247" y="297783"/>
                  </a:cubicBezTo>
                  <a:cubicBezTo>
                    <a:pt x="428421" y="298538"/>
                    <a:pt x="99642" y="331356"/>
                    <a:pt x="93390" y="333835"/>
                  </a:cubicBezTo>
                  <a:close/>
                </a:path>
              </a:pathLst>
            </a:custGeom>
            <a:solidFill>
              <a:schemeClr val="accent1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4B1B0BE-D52E-4B3C-A95A-BC9B3D89754C}"/>
                </a:ext>
              </a:extLst>
            </p:cNvPr>
            <p:cNvSpPr/>
            <p:nvPr/>
          </p:nvSpPr>
          <p:spPr>
            <a:xfrm>
              <a:off x="9074093" y="4145933"/>
              <a:ext cx="1818711" cy="1785916"/>
            </a:xfrm>
            <a:custGeom>
              <a:avLst/>
              <a:gdLst>
                <a:gd name="connsiteX0" fmla="*/ 0 w 1818711"/>
                <a:gd name="connsiteY0" fmla="*/ 492765 h 1785916"/>
                <a:gd name="connsiteX1" fmla="*/ 89726 w 1818711"/>
                <a:gd name="connsiteY1" fmla="*/ 344300 h 1785916"/>
                <a:gd name="connsiteX2" fmla="*/ 293590 w 1818711"/>
                <a:gd name="connsiteY2" fmla="*/ 12825 h 1785916"/>
                <a:gd name="connsiteX3" fmla="*/ 299571 w 1818711"/>
                <a:gd name="connsiteY3" fmla="*/ 0 h 1785916"/>
                <a:gd name="connsiteX4" fmla="*/ 414949 w 1818711"/>
                <a:gd name="connsiteY4" fmla="*/ 75499 h 1785916"/>
                <a:gd name="connsiteX5" fmla="*/ 558457 w 1818711"/>
                <a:gd name="connsiteY5" fmla="*/ 165818 h 1785916"/>
                <a:gd name="connsiteX6" fmla="*/ 691456 w 1818711"/>
                <a:gd name="connsiteY6" fmla="*/ 242017 h 1785916"/>
                <a:gd name="connsiteX7" fmla="*/ 822030 w 1818711"/>
                <a:gd name="connsiteY7" fmla="*/ 304745 h 1785916"/>
                <a:gd name="connsiteX8" fmla="*/ 915528 w 1818711"/>
                <a:gd name="connsiteY8" fmla="*/ 339450 h 1785916"/>
                <a:gd name="connsiteX9" fmla="*/ 985046 w 1818711"/>
                <a:gd name="connsiteY9" fmla="*/ 356640 h 1785916"/>
                <a:gd name="connsiteX10" fmla="*/ 1096381 w 1818711"/>
                <a:gd name="connsiteY10" fmla="*/ 372645 h 1785916"/>
                <a:gd name="connsiteX11" fmla="*/ 1169833 w 1818711"/>
                <a:gd name="connsiteY11" fmla="*/ 375286 h 1785916"/>
                <a:gd name="connsiteX12" fmla="*/ 1294048 w 1818711"/>
                <a:gd name="connsiteY12" fmla="*/ 370436 h 1785916"/>
                <a:gd name="connsiteX13" fmla="*/ 1497103 w 1818711"/>
                <a:gd name="connsiteY13" fmla="*/ 474065 h 1785916"/>
                <a:gd name="connsiteX14" fmla="*/ 1559507 w 1818711"/>
                <a:gd name="connsiteY14" fmla="*/ 598604 h 1785916"/>
                <a:gd name="connsiteX15" fmla="*/ 1581063 w 1818711"/>
                <a:gd name="connsiteY15" fmla="*/ 696683 h 1785916"/>
                <a:gd name="connsiteX16" fmla="*/ 1587476 w 1818711"/>
                <a:gd name="connsiteY16" fmla="*/ 946676 h 1785916"/>
                <a:gd name="connsiteX17" fmla="*/ 1600248 w 1818711"/>
                <a:gd name="connsiteY17" fmla="*/ 1021636 h 1785916"/>
                <a:gd name="connsiteX18" fmla="*/ 1608277 w 1818711"/>
                <a:gd name="connsiteY18" fmla="*/ 1072346 h 1785916"/>
                <a:gd name="connsiteX19" fmla="*/ 1632582 w 1818711"/>
                <a:gd name="connsiteY19" fmla="*/ 1161803 h 1785916"/>
                <a:gd name="connsiteX20" fmla="*/ 1659904 w 1818711"/>
                <a:gd name="connsiteY20" fmla="*/ 1234176 h 1785916"/>
                <a:gd name="connsiteX21" fmla="*/ 1716164 w 1818711"/>
                <a:gd name="connsiteY21" fmla="*/ 1378331 h 1785916"/>
                <a:gd name="connsiteX22" fmla="*/ 1763156 w 1818711"/>
                <a:gd name="connsiteY22" fmla="*/ 1499205 h 1785916"/>
                <a:gd name="connsiteX23" fmla="*/ 1785143 w 1818711"/>
                <a:gd name="connsiteY23" fmla="*/ 1556058 h 1785916"/>
                <a:gd name="connsiteX24" fmla="*/ 1815429 w 1818711"/>
                <a:gd name="connsiteY24" fmla="*/ 1662490 h 1785916"/>
                <a:gd name="connsiteX25" fmla="*/ 1806375 w 1818711"/>
                <a:gd name="connsiteY25" fmla="*/ 1751515 h 1785916"/>
                <a:gd name="connsiteX26" fmla="*/ 1777005 w 1818711"/>
                <a:gd name="connsiteY26" fmla="*/ 1776789 h 1785916"/>
                <a:gd name="connsiteX27" fmla="*/ 1680920 w 1818711"/>
                <a:gd name="connsiteY27" fmla="*/ 1778676 h 1785916"/>
                <a:gd name="connsiteX28" fmla="*/ 1603320 w 1818711"/>
                <a:gd name="connsiteY28" fmla="*/ 1731145 h 1785916"/>
                <a:gd name="connsiteX29" fmla="*/ 1524264 w 1818711"/>
                <a:gd name="connsiteY29" fmla="*/ 1652412 h 1785916"/>
                <a:gd name="connsiteX30" fmla="*/ 1446447 w 1818711"/>
                <a:gd name="connsiteY30" fmla="*/ 1557567 h 1785916"/>
                <a:gd name="connsiteX31" fmla="*/ 1368847 w 1818711"/>
                <a:gd name="connsiteY31" fmla="*/ 1459919 h 1785916"/>
                <a:gd name="connsiteX32" fmla="*/ 1324926 w 1818711"/>
                <a:gd name="connsiteY32" fmla="*/ 1407000 h 1785916"/>
                <a:gd name="connsiteX33" fmla="*/ 1251421 w 1818711"/>
                <a:gd name="connsiteY33" fmla="*/ 1313071 h 1785916"/>
                <a:gd name="connsiteX34" fmla="*/ 1209819 w 1818711"/>
                <a:gd name="connsiteY34" fmla="*/ 1263007 h 1785916"/>
                <a:gd name="connsiteX35" fmla="*/ 998626 w 1818711"/>
                <a:gd name="connsiteY35" fmla="*/ 1036240 h 1785916"/>
                <a:gd name="connsiteX36" fmla="*/ 956269 w 1818711"/>
                <a:gd name="connsiteY36" fmla="*/ 1002236 h 1785916"/>
                <a:gd name="connsiteX37" fmla="*/ 809204 w 1818711"/>
                <a:gd name="connsiteY37" fmla="*/ 903780 h 1785916"/>
                <a:gd name="connsiteX38" fmla="*/ 734352 w 1818711"/>
                <a:gd name="connsiteY38" fmla="*/ 862986 h 1785916"/>
                <a:gd name="connsiteX39" fmla="*/ 609059 w 1818711"/>
                <a:gd name="connsiteY39" fmla="*/ 810228 h 1785916"/>
                <a:gd name="connsiteX40" fmla="*/ 554415 w 1818711"/>
                <a:gd name="connsiteY40" fmla="*/ 781828 h 1785916"/>
                <a:gd name="connsiteX41" fmla="*/ 533937 w 1818711"/>
                <a:gd name="connsiteY41" fmla="*/ 770080 h 1785916"/>
                <a:gd name="connsiteX42" fmla="*/ 235120 w 1818711"/>
                <a:gd name="connsiteY42" fmla="*/ 619782 h 1785916"/>
                <a:gd name="connsiteX43" fmla="*/ 15358 w 1818711"/>
                <a:gd name="connsiteY43" fmla="*/ 507046 h 1785916"/>
                <a:gd name="connsiteX44" fmla="*/ 0 w 1818711"/>
                <a:gd name="connsiteY44" fmla="*/ 492765 h 178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1818711" h="1785916">
                  <a:moveTo>
                    <a:pt x="0" y="492765"/>
                  </a:moveTo>
                  <a:cubicBezTo>
                    <a:pt x="29909" y="443294"/>
                    <a:pt x="59494" y="393609"/>
                    <a:pt x="89726" y="344300"/>
                  </a:cubicBezTo>
                  <a:cubicBezTo>
                    <a:pt x="157519" y="233719"/>
                    <a:pt x="225635" y="123299"/>
                    <a:pt x="293590" y="12825"/>
                  </a:cubicBezTo>
                  <a:cubicBezTo>
                    <a:pt x="296069" y="8784"/>
                    <a:pt x="299733" y="5281"/>
                    <a:pt x="299571" y="0"/>
                  </a:cubicBezTo>
                  <a:cubicBezTo>
                    <a:pt x="338049" y="25112"/>
                    <a:pt x="376795" y="49848"/>
                    <a:pt x="414949" y="75499"/>
                  </a:cubicBezTo>
                  <a:cubicBezTo>
                    <a:pt x="461887" y="107078"/>
                    <a:pt x="509848" y="136987"/>
                    <a:pt x="558457" y="165818"/>
                  </a:cubicBezTo>
                  <a:cubicBezTo>
                    <a:pt x="602376" y="191900"/>
                    <a:pt x="645865" y="218791"/>
                    <a:pt x="691456" y="242017"/>
                  </a:cubicBezTo>
                  <a:cubicBezTo>
                    <a:pt x="734513" y="263951"/>
                    <a:pt x="777032" y="286907"/>
                    <a:pt x="822030" y="304745"/>
                  </a:cubicBezTo>
                  <a:cubicBezTo>
                    <a:pt x="852962" y="317031"/>
                    <a:pt x="883625" y="330504"/>
                    <a:pt x="915528" y="339450"/>
                  </a:cubicBezTo>
                  <a:cubicBezTo>
                    <a:pt x="938377" y="345863"/>
                    <a:pt x="961712" y="351467"/>
                    <a:pt x="985046" y="356640"/>
                  </a:cubicBezTo>
                  <a:cubicBezTo>
                    <a:pt x="1021960" y="364831"/>
                    <a:pt x="1059090" y="368119"/>
                    <a:pt x="1096381" y="372645"/>
                  </a:cubicBezTo>
                  <a:cubicBezTo>
                    <a:pt x="1121170" y="375663"/>
                    <a:pt x="1146229" y="379597"/>
                    <a:pt x="1169833" y="375286"/>
                  </a:cubicBezTo>
                  <a:cubicBezTo>
                    <a:pt x="1211381" y="367634"/>
                    <a:pt x="1252715" y="372484"/>
                    <a:pt x="1294048" y="370436"/>
                  </a:cubicBezTo>
                  <a:cubicBezTo>
                    <a:pt x="1381564" y="366017"/>
                    <a:pt x="1446501" y="408320"/>
                    <a:pt x="1497103" y="474065"/>
                  </a:cubicBezTo>
                  <a:cubicBezTo>
                    <a:pt x="1525449" y="510872"/>
                    <a:pt x="1545927" y="553121"/>
                    <a:pt x="1559507" y="598604"/>
                  </a:cubicBezTo>
                  <a:cubicBezTo>
                    <a:pt x="1569154" y="630938"/>
                    <a:pt x="1576698" y="663110"/>
                    <a:pt x="1581063" y="696683"/>
                  </a:cubicBezTo>
                  <a:cubicBezTo>
                    <a:pt x="1591895" y="779942"/>
                    <a:pt x="1583973" y="863363"/>
                    <a:pt x="1587476" y="946676"/>
                  </a:cubicBezTo>
                  <a:cubicBezTo>
                    <a:pt x="1588554" y="972220"/>
                    <a:pt x="1595128" y="996739"/>
                    <a:pt x="1600248" y="1021636"/>
                  </a:cubicBezTo>
                  <a:cubicBezTo>
                    <a:pt x="1603643" y="1038342"/>
                    <a:pt x="1604936" y="1055425"/>
                    <a:pt x="1608277" y="1072346"/>
                  </a:cubicBezTo>
                  <a:cubicBezTo>
                    <a:pt x="1614313" y="1102848"/>
                    <a:pt x="1624121" y="1132164"/>
                    <a:pt x="1632582" y="1161803"/>
                  </a:cubicBezTo>
                  <a:cubicBezTo>
                    <a:pt x="1639641" y="1186484"/>
                    <a:pt x="1650634" y="1210088"/>
                    <a:pt x="1659904" y="1234176"/>
                  </a:cubicBezTo>
                  <a:cubicBezTo>
                    <a:pt x="1678388" y="1282300"/>
                    <a:pt x="1696440" y="1330585"/>
                    <a:pt x="1716164" y="1378331"/>
                  </a:cubicBezTo>
                  <a:cubicBezTo>
                    <a:pt x="1732600" y="1418155"/>
                    <a:pt x="1749414" y="1458141"/>
                    <a:pt x="1763156" y="1499205"/>
                  </a:cubicBezTo>
                  <a:cubicBezTo>
                    <a:pt x="1769569" y="1518336"/>
                    <a:pt x="1781316" y="1535688"/>
                    <a:pt x="1785143" y="1556058"/>
                  </a:cubicBezTo>
                  <a:cubicBezTo>
                    <a:pt x="1796082" y="1591248"/>
                    <a:pt x="1809016" y="1625522"/>
                    <a:pt x="1815429" y="1662490"/>
                  </a:cubicBezTo>
                  <a:cubicBezTo>
                    <a:pt x="1820979" y="1694339"/>
                    <a:pt x="1820440" y="1723008"/>
                    <a:pt x="1806375" y="1751515"/>
                  </a:cubicBezTo>
                  <a:cubicBezTo>
                    <a:pt x="1800286" y="1763910"/>
                    <a:pt x="1790747" y="1771832"/>
                    <a:pt x="1777005" y="1776789"/>
                  </a:cubicBezTo>
                  <a:cubicBezTo>
                    <a:pt x="1744887" y="1788483"/>
                    <a:pt x="1713793" y="1788753"/>
                    <a:pt x="1680920" y="1778676"/>
                  </a:cubicBezTo>
                  <a:cubicBezTo>
                    <a:pt x="1650473" y="1769353"/>
                    <a:pt x="1627839" y="1749090"/>
                    <a:pt x="1603320" y="1731145"/>
                  </a:cubicBezTo>
                  <a:cubicBezTo>
                    <a:pt x="1572764" y="1709158"/>
                    <a:pt x="1548352" y="1680974"/>
                    <a:pt x="1524264" y="1652412"/>
                  </a:cubicBezTo>
                  <a:cubicBezTo>
                    <a:pt x="1497858" y="1621157"/>
                    <a:pt x="1474632" y="1587368"/>
                    <a:pt x="1446447" y="1557567"/>
                  </a:cubicBezTo>
                  <a:cubicBezTo>
                    <a:pt x="1420688" y="1524964"/>
                    <a:pt x="1394121" y="1492954"/>
                    <a:pt x="1368847" y="1459919"/>
                  </a:cubicBezTo>
                  <a:cubicBezTo>
                    <a:pt x="1354943" y="1441759"/>
                    <a:pt x="1338022" y="1426077"/>
                    <a:pt x="1324926" y="1407000"/>
                  </a:cubicBezTo>
                  <a:cubicBezTo>
                    <a:pt x="1302347" y="1374235"/>
                    <a:pt x="1274917" y="1345189"/>
                    <a:pt x="1251421" y="1313071"/>
                  </a:cubicBezTo>
                  <a:cubicBezTo>
                    <a:pt x="1238649" y="1295610"/>
                    <a:pt x="1223183" y="1280252"/>
                    <a:pt x="1209819" y="1263007"/>
                  </a:cubicBezTo>
                  <a:cubicBezTo>
                    <a:pt x="1146337" y="1181041"/>
                    <a:pt x="1071538" y="1109530"/>
                    <a:pt x="998626" y="1036240"/>
                  </a:cubicBezTo>
                  <a:cubicBezTo>
                    <a:pt x="985639" y="1023199"/>
                    <a:pt x="970442" y="1013445"/>
                    <a:pt x="956269" y="1002236"/>
                  </a:cubicBezTo>
                  <a:cubicBezTo>
                    <a:pt x="909870" y="965591"/>
                    <a:pt x="861477" y="931857"/>
                    <a:pt x="809204" y="903780"/>
                  </a:cubicBezTo>
                  <a:cubicBezTo>
                    <a:pt x="784200" y="890362"/>
                    <a:pt x="760434" y="874572"/>
                    <a:pt x="734352" y="862986"/>
                  </a:cubicBezTo>
                  <a:cubicBezTo>
                    <a:pt x="692965" y="844556"/>
                    <a:pt x="651470" y="826341"/>
                    <a:pt x="609059" y="810228"/>
                  </a:cubicBezTo>
                  <a:cubicBezTo>
                    <a:pt x="589928" y="802953"/>
                    <a:pt x="571013" y="794331"/>
                    <a:pt x="554415" y="781828"/>
                  </a:cubicBezTo>
                  <a:cubicBezTo>
                    <a:pt x="548056" y="777032"/>
                    <a:pt x="540996" y="773583"/>
                    <a:pt x="533937" y="770080"/>
                  </a:cubicBezTo>
                  <a:cubicBezTo>
                    <a:pt x="434134" y="720340"/>
                    <a:pt x="333414" y="672379"/>
                    <a:pt x="235120" y="619782"/>
                  </a:cubicBezTo>
                  <a:cubicBezTo>
                    <a:pt x="162477" y="580928"/>
                    <a:pt x="88271" y="545254"/>
                    <a:pt x="15358" y="507046"/>
                  </a:cubicBezTo>
                  <a:cubicBezTo>
                    <a:pt x="9053" y="503597"/>
                    <a:pt x="2156" y="500849"/>
                    <a:pt x="0" y="492765"/>
                  </a:cubicBez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E840193-EF95-4985-A63A-0B96A226E8C2}"/>
                </a:ext>
              </a:extLst>
            </p:cNvPr>
            <p:cNvSpPr/>
            <p:nvPr/>
          </p:nvSpPr>
          <p:spPr>
            <a:xfrm>
              <a:off x="6548063" y="1511008"/>
              <a:ext cx="540222" cy="887397"/>
            </a:xfrm>
            <a:custGeom>
              <a:avLst/>
              <a:gdLst>
                <a:gd name="connsiteX0" fmla="*/ 234919 w 540222"/>
                <a:gd name="connsiteY0" fmla="*/ 887398 h 887397"/>
                <a:gd name="connsiteX1" fmla="*/ 171006 w 540222"/>
                <a:gd name="connsiteY1" fmla="*/ 767925 h 887397"/>
                <a:gd name="connsiteX2" fmla="*/ 63335 w 540222"/>
                <a:gd name="connsiteY2" fmla="*/ 648775 h 887397"/>
                <a:gd name="connsiteX3" fmla="*/ 1524 w 540222"/>
                <a:gd name="connsiteY3" fmla="*/ 480586 h 887397"/>
                <a:gd name="connsiteX4" fmla="*/ 27768 w 540222"/>
                <a:gd name="connsiteY4" fmla="*/ 398890 h 887397"/>
                <a:gd name="connsiteX5" fmla="*/ 232979 w 540222"/>
                <a:gd name="connsiteY5" fmla="*/ 66607 h 887397"/>
                <a:gd name="connsiteX6" fmla="*/ 236967 w 540222"/>
                <a:gd name="connsiteY6" fmla="*/ 34813 h 887397"/>
                <a:gd name="connsiteX7" fmla="*/ 517947 w 540222"/>
                <a:gd name="connsiteY7" fmla="*/ 0 h 887397"/>
                <a:gd name="connsiteX8" fmla="*/ 539987 w 540222"/>
                <a:gd name="connsiteY8" fmla="*/ 104815 h 887397"/>
                <a:gd name="connsiteX9" fmla="*/ 507654 w 540222"/>
                <a:gd name="connsiteY9" fmla="*/ 256514 h 887397"/>
                <a:gd name="connsiteX10" fmla="*/ 408066 w 540222"/>
                <a:gd name="connsiteY10" fmla="*/ 477784 h 887397"/>
                <a:gd name="connsiteX11" fmla="*/ 400144 w 540222"/>
                <a:gd name="connsiteY11" fmla="*/ 542613 h 887397"/>
                <a:gd name="connsiteX12" fmla="*/ 408012 w 540222"/>
                <a:gd name="connsiteY12" fmla="*/ 603724 h 887397"/>
                <a:gd name="connsiteX13" fmla="*/ 413832 w 540222"/>
                <a:gd name="connsiteY13" fmla="*/ 659122 h 887397"/>
                <a:gd name="connsiteX14" fmla="*/ 398905 w 540222"/>
                <a:gd name="connsiteY14" fmla="*/ 705305 h 887397"/>
                <a:gd name="connsiteX15" fmla="*/ 388181 w 540222"/>
                <a:gd name="connsiteY15" fmla="*/ 741142 h 887397"/>
                <a:gd name="connsiteX16" fmla="*/ 375193 w 540222"/>
                <a:gd name="connsiteY16" fmla="*/ 734513 h 887397"/>
                <a:gd name="connsiteX17" fmla="*/ 369751 w 540222"/>
                <a:gd name="connsiteY17" fmla="*/ 748902 h 887397"/>
                <a:gd name="connsiteX18" fmla="*/ 313274 w 540222"/>
                <a:gd name="connsiteY18" fmla="*/ 800474 h 887397"/>
                <a:gd name="connsiteX19" fmla="*/ 248338 w 540222"/>
                <a:gd name="connsiteY19" fmla="*/ 768464 h 887397"/>
                <a:gd name="connsiteX20" fmla="*/ 215842 w 540222"/>
                <a:gd name="connsiteY20" fmla="*/ 672810 h 887397"/>
                <a:gd name="connsiteX21" fmla="*/ 252110 w 540222"/>
                <a:gd name="connsiteY21" fmla="*/ 849460 h 887397"/>
                <a:gd name="connsiteX22" fmla="*/ 234919 w 540222"/>
                <a:gd name="connsiteY22" fmla="*/ 887398 h 88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40222" h="887397">
                  <a:moveTo>
                    <a:pt x="234919" y="887398"/>
                  </a:moveTo>
                  <a:cubicBezTo>
                    <a:pt x="219830" y="844232"/>
                    <a:pt x="197089" y="805216"/>
                    <a:pt x="171006" y="767925"/>
                  </a:cubicBezTo>
                  <a:cubicBezTo>
                    <a:pt x="140074" y="723736"/>
                    <a:pt x="99441" y="688276"/>
                    <a:pt x="63335" y="648775"/>
                  </a:cubicBezTo>
                  <a:cubicBezTo>
                    <a:pt x="19146" y="600436"/>
                    <a:pt x="-6721" y="547032"/>
                    <a:pt x="1524" y="480586"/>
                  </a:cubicBezTo>
                  <a:cubicBezTo>
                    <a:pt x="5080" y="451917"/>
                    <a:pt x="16397" y="425403"/>
                    <a:pt x="27768" y="398890"/>
                  </a:cubicBezTo>
                  <a:cubicBezTo>
                    <a:pt x="41186" y="367580"/>
                    <a:pt x="224788" y="86169"/>
                    <a:pt x="232979" y="66607"/>
                  </a:cubicBezTo>
                  <a:cubicBezTo>
                    <a:pt x="237182" y="56584"/>
                    <a:pt x="240308" y="46022"/>
                    <a:pt x="236967" y="34813"/>
                  </a:cubicBezTo>
                  <a:cubicBezTo>
                    <a:pt x="249469" y="23119"/>
                    <a:pt x="514336" y="0"/>
                    <a:pt x="517947" y="0"/>
                  </a:cubicBezTo>
                  <a:cubicBezTo>
                    <a:pt x="529641" y="34004"/>
                    <a:pt x="538371" y="68601"/>
                    <a:pt x="539987" y="104815"/>
                  </a:cubicBezTo>
                  <a:cubicBezTo>
                    <a:pt x="542359" y="158327"/>
                    <a:pt x="526461" y="207636"/>
                    <a:pt x="507654" y="256514"/>
                  </a:cubicBezTo>
                  <a:cubicBezTo>
                    <a:pt x="501456" y="272627"/>
                    <a:pt x="434741" y="428206"/>
                    <a:pt x="408066" y="477784"/>
                  </a:cubicBezTo>
                  <a:cubicBezTo>
                    <a:pt x="396534" y="499286"/>
                    <a:pt x="393839" y="524668"/>
                    <a:pt x="400144" y="542613"/>
                  </a:cubicBezTo>
                  <a:cubicBezTo>
                    <a:pt x="407635" y="563899"/>
                    <a:pt x="401006" y="584647"/>
                    <a:pt x="408012" y="603724"/>
                  </a:cubicBezTo>
                  <a:cubicBezTo>
                    <a:pt x="414802" y="622154"/>
                    <a:pt x="414048" y="640530"/>
                    <a:pt x="413832" y="659122"/>
                  </a:cubicBezTo>
                  <a:cubicBezTo>
                    <a:pt x="413670" y="675828"/>
                    <a:pt x="410437" y="690540"/>
                    <a:pt x="398905" y="705305"/>
                  </a:cubicBezTo>
                  <a:cubicBezTo>
                    <a:pt x="392923" y="712958"/>
                    <a:pt x="393246" y="729340"/>
                    <a:pt x="388181" y="741142"/>
                  </a:cubicBezTo>
                  <a:cubicBezTo>
                    <a:pt x="380582" y="745345"/>
                    <a:pt x="380744" y="734945"/>
                    <a:pt x="375193" y="734513"/>
                  </a:cubicBezTo>
                  <a:cubicBezTo>
                    <a:pt x="370020" y="737855"/>
                    <a:pt x="370936" y="743836"/>
                    <a:pt x="369751" y="748902"/>
                  </a:cubicBezTo>
                  <a:cubicBezTo>
                    <a:pt x="363068" y="777194"/>
                    <a:pt x="342429" y="796163"/>
                    <a:pt x="313274" y="800474"/>
                  </a:cubicBezTo>
                  <a:cubicBezTo>
                    <a:pt x="283743" y="804893"/>
                    <a:pt x="264127" y="795409"/>
                    <a:pt x="248338" y="768464"/>
                  </a:cubicBezTo>
                  <a:cubicBezTo>
                    <a:pt x="230985" y="738825"/>
                    <a:pt x="225003" y="705251"/>
                    <a:pt x="215842" y="672810"/>
                  </a:cubicBezTo>
                  <a:cubicBezTo>
                    <a:pt x="232332" y="730795"/>
                    <a:pt x="240039" y="790558"/>
                    <a:pt x="252110" y="849460"/>
                  </a:cubicBezTo>
                  <a:cubicBezTo>
                    <a:pt x="257014" y="873279"/>
                    <a:pt x="252433" y="882709"/>
                    <a:pt x="234919" y="887398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53F86DD-B636-4474-A10E-1DAD9C325D35}"/>
                </a:ext>
              </a:extLst>
            </p:cNvPr>
            <p:cNvSpPr/>
            <p:nvPr/>
          </p:nvSpPr>
          <p:spPr>
            <a:xfrm>
              <a:off x="6637986" y="2168836"/>
              <a:ext cx="679579" cy="848512"/>
            </a:xfrm>
            <a:custGeom>
              <a:avLst/>
              <a:gdLst>
                <a:gd name="connsiteX0" fmla="*/ 295779 w 679579"/>
                <a:gd name="connsiteY0" fmla="*/ 83421 h 848512"/>
                <a:gd name="connsiteX1" fmla="*/ 307527 w 679579"/>
                <a:gd name="connsiteY1" fmla="*/ 158219 h 848512"/>
                <a:gd name="connsiteX2" fmla="*/ 323855 w 679579"/>
                <a:gd name="connsiteY2" fmla="*/ 171099 h 848512"/>
                <a:gd name="connsiteX3" fmla="*/ 440095 w 679579"/>
                <a:gd name="connsiteY3" fmla="*/ 184086 h 848512"/>
                <a:gd name="connsiteX4" fmla="*/ 600362 w 679579"/>
                <a:gd name="connsiteY4" fmla="*/ 290195 h 848512"/>
                <a:gd name="connsiteX5" fmla="*/ 669556 w 679579"/>
                <a:gd name="connsiteY5" fmla="*/ 425996 h 848512"/>
                <a:gd name="connsiteX6" fmla="*/ 592602 w 679579"/>
                <a:gd name="connsiteY6" fmla="*/ 736723 h 848512"/>
                <a:gd name="connsiteX7" fmla="*/ 576705 w 679579"/>
                <a:gd name="connsiteY7" fmla="*/ 754129 h 848512"/>
                <a:gd name="connsiteX8" fmla="*/ 309790 w 679579"/>
                <a:gd name="connsiteY8" fmla="*/ 847573 h 848512"/>
                <a:gd name="connsiteX9" fmla="*/ 238818 w 679579"/>
                <a:gd name="connsiteY9" fmla="*/ 834047 h 848512"/>
                <a:gd name="connsiteX10" fmla="*/ 19542 w 679579"/>
                <a:gd name="connsiteY10" fmla="*/ 620645 h 848512"/>
                <a:gd name="connsiteX11" fmla="*/ 130716 w 679579"/>
                <a:gd name="connsiteY11" fmla="*/ 240886 h 848512"/>
                <a:gd name="connsiteX12" fmla="*/ 144889 w 679579"/>
                <a:gd name="connsiteY12" fmla="*/ 229569 h 848512"/>
                <a:gd name="connsiteX13" fmla="*/ 158145 w 679579"/>
                <a:gd name="connsiteY13" fmla="*/ 196427 h 848512"/>
                <a:gd name="connsiteX14" fmla="*/ 122632 w 679579"/>
                <a:gd name="connsiteY14" fmla="*/ 8461 h 848512"/>
                <a:gd name="connsiteX15" fmla="*/ 124033 w 679579"/>
                <a:gd name="connsiteY15" fmla="*/ 0 h 848512"/>
                <a:gd name="connsiteX16" fmla="*/ 151194 w 679579"/>
                <a:gd name="connsiteY16" fmla="*/ 83798 h 848512"/>
                <a:gd name="connsiteX17" fmla="*/ 213598 w 679579"/>
                <a:gd name="connsiteY17" fmla="*/ 138819 h 848512"/>
                <a:gd name="connsiteX18" fmla="*/ 275732 w 679579"/>
                <a:gd name="connsiteY18" fmla="*/ 84876 h 848512"/>
                <a:gd name="connsiteX19" fmla="*/ 286025 w 679579"/>
                <a:gd name="connsiteY19" fmla="*/ 64182 h 848512"/>
                <a:gd name="connsiteX20" fmla="*/ 295779 w 679579"/>
                <a:gd name="connsiteY20" fmla="*/ 83421 h 848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79579" h="848512">
                  <a:moveTo>
                    <a:pt x="295779" y="83421"/>
                  </a:moveTo>
                  <a:cubicBezTo>
                    <a:pt x="296695" y="108857"/>
                    <a:pt x="304671" y="133161"/>
                    <a:pt x="307527" y="158219"/>
                  </a:cubicBezTo>
                  <a:cubicBezTo>
                    <a:pt x="308874" y="170021"/>
                    <a:pt x="313886" y="171476"/>
                    <a:pt x="323855" y="171099"/>
                  </a:cubicBezTo>
                  <a:cubicBezTo>
                    <a:pt x="363195" y="169698"/>
                    <a:pt x="401995" y="172069"/>
                    <a:pt x="440095" y="184086"/>
                  </a:cubicBezTo>
                  <a:cubicBezTo>
                    <a:pt x="503846" y="204187"/>
                    <a:pt x="557412" y="239000"/>
                    <a:pt x="600362" y="290195"/>
                  </a:cubicBezTo>
                  <a:cubicBezTo>
                    <a:pt x="629301" y="323876"/>
                    <a:pt x="658779" y="377388"/>
                    <a:pt x="669556" y="425996"/>
                  </a:cubicBezTo>
                  <a:cubicBezTo>
                    <a:pt x="695316" y="542128"/>
                    <a:pt x="672035" y="646458"/>
                    <a:pt x="592602" y="736723"/>
                  </a:cubicBezTo>
                  <a:cubicBezTo>
                    <a:pt x="587429" y="742597"/>
                    <a:pt x="581986" y="748309"/>
                    <a:pt x="576705" y="754129"/>
                  </a:cubicBezTo>
                  <a:cubicBezTo>
                    <a:pt x="501637" y="824994"/>
                    <a:pt x="411695" y="854310"/>
                    <a:pt x="309790" y="847573"/>
                  </a:cubicBezTo>
                  <a:cubicBezTo>
                    <a:pt x="285917" y="846011"/>
                    <a:pt x="262422" y="838736"/>
                    <a:pt x="238818" y="834047"/>
                  </a:cubicBezTo>
                  <a:cubicBezTo>
                    <a:pt x="132009" y="797564"/>
                    <a:pt x="56456" y="728154"/>
                    <a:pt x="19542" y="620645"/>
                  </a:cubicBezTo>
                  <a:cubicBezTo>
                    <a:pt x="-28905" y="479616"/>
                    <a:pt x="14422" y="334222"/>
                    <a:pt x="130716" y="240886"/>
                  </a:cubicBezTo>
                  <a:cubicBezTo>
                    <a:pt x="135404" y="237114"/>
                    <a:pt x="140146" y="233341"/>
                    <a:pt x="144889" y="229569"/>
                  </a:cubicBezTo>
                  <a:cubicBezTo>
                    <a:pt x="160840" y="223156"/>
                    <a:pt x="161001" y="210007"/>
                    <a:pt x="158145" y="196427"/>
                  </a:cubicBezTo>
                  <a:cubicBezTo>
                    <a:pt x="149685" y="155741"/>
                    <a:pt x="128075" y="30016"/>
                    <a:pt x="122632" y="8461"/>
                  </a:cubicBezTo>
                  <a:cubicBezTo>
                    <a:pt x="121986" y="5874"/>
                    <a:pt x="122848" y="2910"/>
                    <a:pt x="124033" y="0"/>
                  </a:cubicBezTo>
                  <a:cubicBezTo>
                    <a:pt x="131955" y="28400"/>
                    <a:pt x="141817" y="55991"/>
                    <a:pt x="151194" y="83798"/>
                  </a:cubicBezTo>
                  <a:cubicBezTo>
                    <a:pt x="164343" y="122760"/>
                    <a:pt x="182935" y="139574"/>
                    <a:pt x="213598" y="138819"/>
                  </a:cubicBezTo>
                  <a:cubicBezTo>
                    <a:pt x="245716" y="138011"/>
                    <a:pt x="272984" y="117533"/>
                    <a:pt x="275732" y="84876"/>
                  </a:cubicBezTo>
                  <a:cubicBezTo>
                    <a:pt x="276379" y="76900"/>
                    <a:pt x="277511" y="64613"/>
                    <a:pt x="286025" y="64182"/>
                  </a:cubicBezTo>
                  <a:cubicBezTo>
                    <a:pt x="294647" y="63805"/>
                    <a:pt x="290983" y="77439"/>
                    <a:pt x="295779" y="83421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8B811D2-C5FF-4322-9ED9-460E6F393233}"/>
                </a:ext>
              </a:extLst>
            </p:cNvPr>
            <p:cNvSpPr/>
            <p:nvPr/>
          </p:nvSpPr>
          <p:spPr>
            <a:xfrm>
              <a:off x="7035562" y="5097105"/>
              <a:ext cx="407851" cy="354731"/>
            </a:xfrm>
            <a:custGeom>
              <a:avLst/>
              <a:gdLst>
                <a:gd name="connsiteX0" fmla="*/ 0 w 407851"/>
                <a:gd name="connsiteY0" fmla="*/ 354731 h 354731"/>
                <a:gd name="connsiteX1" fmla="*/ 170183 w 407851"/>
                <a:gd name="connsiteY1" fmla="*/ 182662 h 354731"/>
                <a:gd name="connsiteX2" fmla="*/ 342899 w 407851"/>
                <a:gd name="connsiteY2" fmla="*/ 10108 h 354731"/>
                <a:gd name="connsiteX3" fmla="*/ 356964 w 407851"/>
                <a:gd name="connsiteY3" fmla="*/ 31 h 354731"/>
                <a:gd name="connsiteX4" fmla="*/ 403902 w 407851"/>
                <a:gd name="connsiteY4" fmla="*/ 72890 h 354731"/>
                <a:gd name="connsiteX5" fmla="*/ 400614 w 407851"/>
                <a:gd name="connsiteY5" fmla="*/ 91589 h 354731"/>
                <a:gd name="connsiteX6" fmla="*/ 207582 w 407851"/>
                <a:gd name="connsiteY6" fmla="*/ 219684 h 354731"/>
                <a:gd name="connsiteX7" fmla="*/ 19131 w 407851"/>
                <a:gd name="connsiteY7" fmla="*/ 345031 h 354731"/>
                <a:gd name="connsiteX8" fmla="*/ 0 w 407851"/>
                <a:gd name="connsiteY8" fmla="*/ 354731 h 354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7851" h="354731">
                  <a:moveTo>
                    <a:pt x="0" y="354731"/>
                  </a:moveTo>
                  <a:cubicBezTo>
                    <a:pt x="56692" y="297339"/>
                    <a:pt x="113276" y="239839"/>
                    <a:pt x="170183" y="182662"/>
                  </a:cubicBezTo>
                  <a:cubicBezTo>
                    <a:pt x="227575" y="124947"/>
                    <a:pt x="285183" y="67447"/>
                    <a:pt x="342899" y="10108"/>
                  </a:cubicBezTo>
                  <a:cubicBezTo>
                    <a:pt x="346887" y="6120"/>
                    <a:pt x="349527" y="-508"/>
                    <a:pt x="356964" y="31"/>
                  </a:cubicBezTo>
                  <a:cubicBezTo>
                    <a:pt x="372538" y="24389"/>
                    <a:pt x="387573" y="49071"/>
                    <a:pt x="403902" y="72890"/>
                  </a:cubicBezTo>
                  <a:cubicBezTo>
                    <a:pt x="409883" y="81620"/>
                    <a:pt x="409291" y="85877"/>
                    <a:pt x="400614" y="91589"/>
                  </a:cubicBezTo>
                  <a:cubicBezTo>
                    <a:pt x="336162" y="134054"/>
                    <a:pt x="271926" y="176950"/>
                    <a:pt x="207582" y="219684"/>
                  </a:cubicBezTo>
                  <a:cubicBezTo>
                    <a:pt x="144747" y="261449"/>
                    <a:pt x="81858" y="303106"/>
                    <a:pt x="19131" y="345031"/>
                  </a:cubicBezTo>
                  <a:cubicBezTo>
                    <a:pt x="13095" y="349019"/>
                    <a:pt x="7437" y="353492"/>
                    <a:pt x="0" y="354731"/>
                  </a:cubicBezTo>
                  <a:close/>
                </a:path>
              </a:pathLst>
            </a:custGeom>
            <a:solidFill>
              <a:srgbClr val="FDFCF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48019C5-462E-4183-A246-8EA380695181}"/>
                </a:ext>
              </a:extLst>
            </p:cNvPr>
            <p:cNvSpPr/>
            <p:nvPr/>
          </p:nvSpPr>
          <p:spPr>
            <a:xfrm>
              <a:off x="6803719" y="2208293"/>
              <a:ext cx="82901" cy="79592"/>
            </a:xfrm>
            <a:custGeom>
              <a:avLst/>
              <a:gdLst>
                <a:gd name="connsiteX0" fmla="*/ 65648 w 82901"/>
                <a:gd name="connsiteY0" fmla="*/ 529 h 79592"/>
                <a:gd name="connsiteX1" fmla="*/ 80575 w 82901"/>
                <a:gd name="connsiteY1" fmla="*/ 15026 h 79592"/>
                <a:gd name="connsiteX2" fmla="*/ 59235 w 82901"/>
                <a:gd name="connsiteY2" fmla="*/ 75544 h 79592"/>
                <a:gd name="connsiteX3" fmla="*/ 23883 w 82901"/>
                <a:gd name="connsiteY3" fmla="*/ 68215 h 79592"/>
                <a:gd name="connsiteX4" fmla="*/ 765 w 82901"/>
                <a:gd name="connsiteY4" fmla="*/ 17505 h 79592"/>
                <a:gd name="connsiteX5" fmla="*/ 7232 w 82901"/>
                <a:gd name="connsiteY5" fmla="*/ 8020 h 79592"/>
                <a:gd name="connsiteX6" fmla="*/ 65648 w 82901"/>
                <a:gd name="connsiteY6" fmla="*/ 529 h 79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2901" h="79592">
                  <a:moveTo>
                    <a:pt x="65648" y="529"/>
                  </a:moveTo>
                  <a:cubicBezTo>
                    <a:pt x="74863" y="-1896"/>
                    <a:pt x="78473" y="4194"/>
                    <a:pt x="80575" y="15026"/>
                  </a:cubicBezTo>
                  <a:cubicBezTo>
                    <a:pt x="86772" y="46982"/>
                    <a:pt x="80898" y="64227"/>
                    <a:pt x="59235" y="75544"/>
                  </a:cubicBezTo>
                  <a:cubicBezTo>
                    <a:pt x="45062" y="82980"/>
                    <a:pt x="33422" y="79962"/>
                    <a:pt x="23883" y="68215"/>
                  </a:cubicBezTo>
                  <a:cubicBezTo>
                    <a:pt x="11866" y="53395"/>
                    <a:pt x="6908" y="35073"/>
                    <a:pt x="765" y="17505"/>
                  </a:cubicBezTo>
                  <a:cubicBezTo>
                    <a:pt x="-1121" y="12116"/>
                    <a:pt x="280" y="8721"/>
                    <a:pt x="7232" y="8020"/>
                  </a:cubicBezTo>
                  <a:cubicBezTo>
                    <a:pt x="25823" y="6080"/>
                    <a:pt x="44361" y="3332"/>
                    <a:pt x="65648" y="52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A9988BB-CEBA-46C8-8259-B3DC4891F78E}"/>
                </a:ext>
              </a:extLst>
            </p:cNvPr>
            <p:cNvSpPr/>
            <p:nvPr/>
          </p:nvSpPr>
          <p:spPr>
            <a:xfrm>
              <a:off x="6695063" y="2398235"/>
              <a:ext cx="564063" cy="563280"/>
            </a:xfrm>
            <a:custGeom>
              <a:avLst/>
              <a:gdLst>
                <a:gd name="connsiteX0" fmla="*/ 283323 w 564063"/>
                <a:gd name="connsiteY0" fmla="*/ 9 h 563280"/>
                <a:gd name="connsiteX1" fmla="*/ 564033 w 564063"/>
                <a:gd name="connsiteY1" fmla="*/ 276677 h 563280"/>
                <a:gd name="connsiteX2" fmla="*/ 285640 w 564063"/>
                <a:gd name="connsiteY2" fmla="*/ 563261 h 563280"/>
                <a:gd name="connsiteX3" fmla="*/ 26 w 564063"/>
                <a:gd name="connsiteY3" fmla="*/ 276408 h 563280"/>
                <a:gd name="connsiteX4" fmla="*/ 283323 w 564063"/>
                <a:gd name="connsiteY4" fmla="*/ 9 h 563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063" h="563280">
                  <a:moveTo>
                    <a:pt x="283323" y="9"/>
                  </a:moveTo>
                  <a:cubicBezTo>
                    <a:pt x="435399" y="-1177"/>
                    <a:pt x="561824" y="121799"/>
                    <a:pt x="564033" y="276677"/>
                  </a:cubicBezTo>
                  <a:cubicBezTo>
                    <a:pt x="566296" y="438022"/>
                    <a:pt x="441327" y="561429"/>
                    <a:pt x="285640" y="563261"/>
                  </a:cubicBezTo>
                  <a:cubicBezTo>
                    <a:pt x="123972" y="565094"/>
                    <a:pt x="-2076" y="438184"/>
                    <a:pt x="26" y="276408"/>
                  </a:cubicBezTo>
                  <a:cubicBezTo>
                    <a:pt x="1966" y="125194"/>
                    <a:pt x="125319" y="-1015"/>
                    <a:pt x="283323" y="9"/>
                  </a:cubicBezTo>
                  <a:close/>
                </a:path>
              </a:pathLst>
            </a:custGeom>
            <a:solidFill>
              <a:srgbClr val="88534D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7D85777-BACD-4C33-B622-9E9D9D4FF4A1}"/>
                </a:ext>
              </a:extLst>
            </p:cNvPr>
            <p:cNvSpPr/>
            <p:nvPr/>
          </p:nvSpPr>
          <p:spPr>
            <a:xfrm>
              <a:off x="7794090" y="2105991"/>
              <a:ext cx="1672376" cy="1415318"/>
            </a:xfrm>
            <a:custGeom>
              <a:avLst/>
              <a:gdLst>
                <a:gd name="connsiteX0" fmla="*/ 1672211 w 1672376"/>
                <a:gd name="connsiteY0" fmla="*/ 1274173 h 1415318"/>
                <a:gd name="connsiteX1" fmla="*/ 1592508 w 1672376"/>
                <a:gd name="connsiteY1" fmla="*/ 11165 h 1415318"/>
                <a:gd name="connsiteX2" fmla="*/ 1579952 w 1672376"/>
                <a:gd name="connsiteY2" fmla="*/ 280 h 1415318"/>
                <a:gd name="connsiteX3" fmla="*/ 1093761 w 1672376"/>
                <a:gd name="connsiteY3" fmla="*/ 45331 h 1415318"/>
                <a:gd name="connsiteX4" fmla="*/ 509546 w 1672376"/>
                <a:gd name="connsiteY4" fmla="*/ 98197 h 1415318"/>
                <a:gd name="connsiteX5" fmla="*/ 11176 w 1672376"/>
                <a:gd name="connsiteY5" fmla="*/ 172187 h 1415318"/>
                <a:gd name="connsiteX6" fmla="*/ 559 w 1672376"/>
                <a:gd name="connsiteY6" fmla="*/ 185336 h 1415318"/>
                <a:gd name="connsiteX7" fmla="*/ 5194 w 1672376"/>
                <a:gd name="connsiteY7" fmla="*/ 228609 h 1415318"/>
                <a:gd name="connsiteX8" fmla="*/ 27720 w 1672376"/>
                <a:gd name="connsiteY8" fmla="*/ 463298 h 1415318"/>
                <a:gd name="connsiteX9" fmla="*/ 59515 w 1672376"/>
                <a:gd name="connsiteY9" fmla="*/ 769929 h 1415318"/>
                <a:gd name="connsiteX10" fmla="*/ 88507 w 1672376"/>
                <a:gd name="connsiteY10" fmla="*/ 1058669 h 1415318"/>
                <a:gd name="connsiteX11" fmla="*/ 121757 w 1672376"/>
                <a:gd name="connsiteY11" fmla="*/ 1403454 h 1415318"/>
                <a:gd name="connsiteX12" fmla="*/ 137547 w 1672376"/>
                <a:gd name="connsiteY12" fmla="*/ 1414770 h 1415318"/>
                <a:gd name="connsiteX13" fmla="*/ 864246 w 1672376"/>
                <a:gd name="connsiteY13" fmla="*/ 1326230 h 1415318"/>
                <a:gd name="connsiteX14" fmla="*/ 1001179 w 1672376"/>
                <a:gd name="connsiteY14" fmla="*/ 1323697 h 1415318"/>
                <a:gd name="connsiteX15" fmla="*/ 1446791 w 1672376"/>
                <a:gd name="connsiteY15" fmla="*/ 1314051 h 1415318"/>
                <a:gd name="connsiteX16" fmla="*/ 1450079 w 1672376"/>
                <a:gd name="connsiteY16" fmla="*/ 1313566 h 1415318"/>
                <a:gd name="connsiteX17" fmla="*/ 1449863 w 1672376"/>
                <a:gd name="connsiteY17" fmla="*/ 1313674 h 1415318"/>
                <a:gd name="connsiteX18" fmla="*/ 1663804 w 1672376"/>
                <a:gd name="connsiteY18" fmla="*/ 1286190 h 1415318"/>
                <a:gd name="connsiteX19" fmla="*/ 1672211 w 1672376"/>
                <a:gd name="connsiteY19" fmla="*/ 1274173 h 1415318"/>
                <a:gd name="connsiteX20" fmla="*/ 833798 w 1672376"/>
                <a:gd name="connsiteY20" fmla="*/ 1230199 h 1415318"/>
                <a:gd name="connsiteX21" fmla="*/ 833798 w 1672376"/>
                <a:gd name="connsiteY21" fmla="*/ 1230145 h 1415318"/>
                <a:gd name="connsiteX22" fmla="*/ 834715 w 1672376"/>
                <a:gd name="connsiteY22" fmla="*/ 1229768 h 1415318"/>
                <a:gd name="connsiteX23" fmla="*/ 833798 w 1672376"/>
                <a:gd name="connsiteY23" fmla="*/ 1230199 h 1415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672376" h="1415318">
                  <a:moveTo>
                    <a:pt x="1672211" y="1274173"/>
                  </a:moveTo>
                  <a:cubicBezTo>
                    <a:pt x="1670540" y="1246366"/>
                    <a:pt x="1594287" y="43068"/>
                    <a:pt x="1592508" y="11165"/>
                  </a:cubicBezTo>
                  <a:cubicBezTo>
                    <a:pt x="1591970" y="1789"/>
                    <a:pt x="1590191" y="-960"/>
                    <a:pt x="1579952" y="280"/>
                  </a:cubicBezTo>
                  <a:cubicBezTo>
                    <a:pt x="1547080" y="4106"/>
                    <a:pt x="1102276" y="44469"/>
                    <a:pt x="1093761" y="45331"/>
                  </a:cubicBezTo>
                  <a:cubicBezTo>
                    <a:pt x="898735" y="65270"/>
                    <a:pt x="516012" y="97335"/>
                    <a:pt x="509546" y="98197"/>
                  </a:cubicBezTo>
                  <a:cubicBezTo>
                    <a:pt x="463847" y="104610"/>
                    <a:pt x="106668" y="158176"/>
                    <a:pt x="11176" y="172187"/>
                  </a:cubicBezTo>
                  <a:cubicBezTo>
                    <a:pt x="2338" y="173480"/>
                    <a:pt x="-1542" y="174828"/>
                    <a:pt x="559" y="185336"/>
                  </a:cubicBezTo>
                  <a:cubicBezTo>
                    <a:pt x="3416" y="199509"/>
                    <a:pt x="3793" y="214167"/>
                    <a:pt x="5194" y="228609"/>
                  </a:cubicBezTo>
                  <a:cubicBezTo>
                    <a:pt x="12685" y="306857"/>
                    <a:pt x="19852" y="385104"/>
                    <a:pt x="27720" y="463298"/>
                  </a:cubicBezTo>
                  <a:cubicBezTo>
                    <a:pt x="38013" y="565526"/>
                    <a:pt x="49006" y="667701"/>
                    <a:pt x="59515" y="769929"/>
                  </a:cubicBezTo>
                  <a:cubicBezTo>
                    <a:pt x="69376" y="866176"/>
                    <a:pt x="79076" y="962422"/>
                    <a:pt x="88507" y="1058669"/>
                  </a:cubicBezTo>
                  <a:cubicBezTo>
                    <a:pt x="99824" y="1173561"/>
                    <a:pt x="110979" y="1288507"/>
                    <a:pt x="121757" y="1403454"/>
                  </a:cubicBezTo>
                  <a:cubicBezTo>
                    <a:pt x="122835" y="1414932"/>
                    <a:pt x="126122" y="1416387"/>
                    <a:pt x="137547" y="1414770"/>
                  </a:cubicBezTo>
                  <a:cubicBezTo>
                    <a:pt x="182383" y="1408411"/>
                    <a:pt x="815368" y="1332266"/>
                    <a:pt x="864246" y="1326230"/>
                  </a:cubicBezTo>
                  <a:cubicBezTo>
                    <a:pt x="870066" y="1328709"/>
                    <a:pt x="961301" y="1321973"/>
                    <a:pt x="1001179" y="1323697"/>
                  </a:cubicBezTo>
                  <a:cubicBezTo>
                    <a:pt x="1025699" y="1324775"/>
                    <a:pt x="1353401" y="1318524"/>
                    <a:pt x="1446791" y="1314051"/>
                  </a:cubicBezTo>
                  <a:cubicBezTo>
                    <a:pt x="1447923" y="1313997"/>
                    <a:pt x="1449001" y="1313782"/>
                    <a:pt x="1450079" y="1313566"/>
                  </a:cubicBezTo>
                  <a:cubicBezTo>
                    <a:pt x="1450025" y="1313620"/>
                    <a:pt x="1449917" y="1313674"/>
                    <a:pt x="1449863" y="1313674"/>
                  </a:cubicBezTo>
                  <a:cubicBezTo>
                    <a:pt x="1518626" y="1314751"/>
                    <a:pt x="1605765" y="1293843"/>
                    <a:pt x="1663804" y="1286190"/>
                  </a:cubicBezTo>
                  <a:cubicBezTo>
                    <a:pt x="1673127" y="1284951"/>
                    <a:pt x="1672588" y="1280532"/>
                    <a:pt x="1672211" y="1274173"/>
                  </a:cubicBezTo>
                  <a:close/>
                  <a:moveTo>
                    <a:pt x="833798" y="1230199"/>
                  </a:moveTo>
                  <a:cubicBezTo>
                    <a:pt x="833798" y="1230199"/>
                    <a:pt x="833798" y="1230145"/>
                    <a:pt x="833798" y="1230145"/>
                  </a:cubicBezTo>
                  <a:cubicBezTo>
                    <a:pt x="834014" y="1230199"/>
                    <a:pt x="834337" y="1230091"/>
                    <a:pt x="834715" y="1229768"/>
                  </a:cubicBezTo>
                  <a:cubicBezTo>
                    <a:pt x="836547" y="1228205"/>
                    <a:pt x="835200" y="1232408"/>
                    <a:pt x="833798" y="1230199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2634BBC-DF55-440B-85EC-5B416D841E8A}"/>
                </a:ext>
              </a:extLst>
            </p:cNvPr>
            <p:cNvSpPr/>
            <p:nvPr/>
          </p:nvSpPr>
          <p:spPr>
            <a:xfrm>
              <a:off x="8289893" y="1342867"/>
              <a:ext cx="998791" cy="999460"/>
            </a:xfrm>
            <a:custGeom>
              <a:avLst/>
              <a:gdLst>
                <a:gd name="connsiteX0" fmla="*/ 624040 w 998791"/>
                <a:gd name="connsiteY0" fmla="*/ 805222 h 999460"/>
                <a:gd name="connsiteX1" fmla="*/ 563092 w 998791"/>
                <a:gd name="connsiteY1" fmla="*/ 838095 h 999460"/>
                <a:gd name="connsiteX2" fmla="*/ 421147 w 998791"/>
                <a:gd name="connsiteY2" fmla="*/ 876087 h 999460"/>
                <a:gd name="connsiteX3" fmla="*/ 253335 w 998791"/>
                <a:gd name="connsiteY3" fmla="*/ 925073 h 999460"/>
                <a:gd name="connsiteX4" fmla="*/ 225043 w 998791"/>
                <a:gd name="connsiteY4" fmla="*/ 950562 h 999460"/>
                <a:gd name="connsiteX5" fmla="*/ 186727 w 998791"/>
                <a:gd name="connsiteY5" fmla="*/ 986345 h 999460"/>
                <a:gd name="connsiteX6" fmla="*/ 138065 w 998791"/>
                <a:gd name="connsiteY6" fmla="*/ 994913 h 999460"/>
                <a:gd name="connsiteX7" fmla="*/ 114462 w 998791"/>
                <a:gd name="connsiteY7" fmla="*/ 949161 h 999460"/>
                <a:gd name="connsiteX8" fmla="*/ 114515 w 998791"/>
                <a:gd name="connsiteY8" fmla="*/ 932294 h 999460"/>
                <a:gd name="connsiteX9" fmla="*/ 80296 w 998791"/>
                <a:gd name="connsiteY9" fmla="*/ 963604 h 999460"/>
                <a:gd name="connsiteX10" fmla="*/ 51465 w 998791"/>
                <a:gd name="connsiteY10" fmla="*/ 981926 h 999460"/>
                <a:gd name="connsiteX11" fmla="*/ 14281 w 998791"/>
                <a:gd name="connsiteY11" fmla="*/ 977453 h 999460"/>
                <a:gd name="connsiteX12" fmla="*/ 539 w 998791"/>
                <a:gd name="connsiteY12" fmla="*/ 938437 h 999460"/>
                <a:gd name="connsiteX13" fmla="*/ 35082 w 998791"/>
                <a:gd name="connsiteY13" fmla="*/ 859705 h 999460"/>
                <a:gd name="connsiteX14" fmla="*/ 153639 w 998791"/>
                <a:gd name="connsiteY14" fmla="*/ 732364 h 999460"/>
                <a:gd name="connsiteX15" fmla="*/ 317840 w 998791"/>
                <a:gd name="connsiteY15" fmla="*/ 456935 h 999460"/>
                <a:gd name="connsiteX16" fmla="*/ 383154 w 998791"/>
                <a:gd name="connsiteY16" fmla="*/ 357670 h 999460"/>
                <a:gd name="connsiteX17" fmla="*/ 729179 w 998791"/>
                <a:gd name="connsiteY17" fmla="*/ 7497 h 999460"/>
                <a:gd name="connsiteX18" fmla="*/ 754399 w 998791"/>
                <a:gd name="connsiteY18" fmla="*/ 7928 h 999460"/>
                <a:gd name="connsiteX19" fmla="*/ 990058 w 998791"/>
                <a:gd name="connsiteY19" fmla="*/ 242401 h 999460"/>
                <a:gd name="connsiteX20" fmla="*/ 989034 w 998791"/>
                <a:gd name="connsiteY20" fmla="*/ 270477 h 999460"/>
                <a:gd name="connsiteX21" fmla="*/ 825479 w 998791"/>
                <a:gd name="connsiteY21" fmla="*/ 442169 h 999460"/>
                <a:gd name="connsiteX22" fmla="*/ 755639 w 998791"/>
                <a:gd name="connsiteY22" fmla="*/ 614184 h 999460"/>
                <a:gd name="connsiteX23" fmla="*/ 722281 w 998791"/>
                <a:gd name="connsiteY23" fmla="*/ 719053 h 999460"/>
                <a:gd name="connsiteX24" fmla="*/ 641932 w 998791"/>
                <a:gd name="connsiteY24" fmla="*/ 794337 h 999460"/>
                <a:gd name="connsiteX25" fmla="*/ 624040 w 998791"/>
                <a:gd name="connsiteY25" fmla="*/ 805222 h 99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998791" h="999460">
                  <a:moveTo>
                    <a:pt x="624040" y="805222"/>
                  </a:moveTo>
                  <a:cubicBezTo>
                    <a:pt x="600814" y="810773"/>
                    <a:pt x="580444" y="822521"/>
                    <a:pt x="563092" y="838095"/>
                  </a:cubicBezTo>
                  <a:cubicBezTo>
                    <a:pt x="521920" y="874955"/>
                    <a:pt x="473258" y="882662"/>
                    <a:pt x="421147" y="876087"/>
                  </a:cubicBezTo>
                  <a:cubicBezTo>
                    <a:pt x="357827" y="868111"/>
                    <a:pt x="301835" y="883308"/>
                    <a:pt x="253335" y="925073"/>
                  </a:cubicBezTo>
                  <a:cubicBezTo>
                    <a:pt x="247892" y="937952"/>
                    <a:pt x="236952" y="944742"/>
                    <a:pt x="225043" y="950562"/>
                  </a:cubicBezTo>
                  <a:cubicBezTo>
                    <a:pt x="212271" y="962526"/>
                    <a:pt x="199769" y="974705"/>
                    <a:pt x="186727" y="986345"/>
                  </a:cubicBezTo>
                  <a:cubicBezTo>
                    <a:pt x="172393" y="999171"/>
                    <a:pt x="154286" y="1003697"/>
                    <a:pt x="138065" y="994913"/>
                  </a:cubicBezTo>
                  <a:cubicBezTo>
                    <a:pt x="121737" y="986075"/>
                    <a:pt x="112252" y="969693"/>
                    <a:pt x="114462" y="949161"/>
                  </a:cubicBezTo>
                  <a:cubicBezTo>
                    <a:pt x="114947" y="944527"/>
                    <a:pt x="114515" y="939731"/>
                    <a:pt x="114515" y="932294"/>
                  </a:cubicBezTo>
                  <a:cubicBezTo>
                    <a:pt x="102013" y="943664"/>
                    <a:pt x="90858" y="953365"/>
                    <a:pt x="80296" y="963604"/>
                  </a:cubicBezTo>
                  <a:cubicBezTo>
                    <a:pt x="71889" y="971741"/>
                    <a:pt x="62081" y="977615"/>
                    <a:pt x="51465" y="981926"/>
                  </a:cubicBezTo>
                  <a:cubicBezTo>
                    <a:pt x="38477" y="987261"/>
                    <a:pt x="25059" y="988339"/>
                    <a:pt x="14281" y="977453"/>
                  </a:cubicBezTo>
                  <a:cubicBezTo>
                    <a:pt x="3773" y="966891"/>
                    <a:pt x="-1832" y="954173"/>
                    <a:pt x="539" y="938437"/>
                  </a:cubicBezTo>
                  <a:cubicBezTo>
                    <a:pt x="4958" y="908960"/>
                    <a:pt x="21826" y="885194"/>
                    <a:pt x="35082" y="859705"/>
                  </a:cubicBezTo>
                  <a:cubicBezTo>
                    <a:pt x="74530" y="817186"/>
                    <a:pt x="112791" y="773481"/>
                    <a:pt x="153639" y="732364"/>
                  </a:cubicBezTo>
                  <a:cubicBezTo>
                    <a:pt x="231456" y="654062"/>
                    <a:pt x="278447" y="557762"/>
                    <a:pt x="317840" y="456935"/>
                  </a:cubicBezTo>
                  <a:cubicBezTo>
                    <a:pt x="332660" y="418997"/>
                    <a:pt x="354378" y="386070"/>
                    <a:pt x="383154" y="357670"/>
                  </a:cubicBezTo>
                  <a:cubicBezTo>
                    <a:pt x="499825" y="242239"/>
                    <a:pt x="614879" y="125245"/>
                    <a:pt x="729179" y="7497"/>
                  </a:cubicBezTo>
                  <a:cubicBezTo>
                    <a:pt x="739526" y="-3173"/>
                    <a:pt x="744591" y="-1934"/>
                    <a:pt x="754399" y="7928"/>
                  </a:cubicBezTo>
                  <a:cubicBezTo>
                    <a:pt x="832485" y="86552"/>
                    <a:pt x="910894" y="164800"/>
                    <a:pt x="990058" y="242401"/>
                  </a:cubicBezTo>
                  <a:cubicBezTo>
                    <a:pt x="1002183" y="254310"/>
                    <a:pt x="1001536" y="259807"/>
                    <a:pt x="989034" y="270477"/>
                  </a:cubicBezTo>
                  <a:cubicBezTo>
                    <a:pt x="928678" y="322049"/>
                    <a:pt x="871232" y="376478"/>
                    <a:pt x="825479" y="442169"/>
                  </a:cubicBezTo>
                  <a:cubicBezTo>
                    <a:pt x="789104" y="494334"/>
                    <a:pt x="770889" y="553612"/>
                    <a:pt x="755639" y="614184"/>
                  </a:cubicBezTo>
                  <a:cubicBezTo>
                    <a:pt x="746639" y="649805"/>
                    <a:pt x="741412" y="686288"/>
                    <a:pt x="722281" y="719053"/>
                  </a:cubicBezTo>
                  <a:cubicBezTo>
                    <a:pt x="702719" y="752465"/>
                    <a:pt x="678684" y="779733"/>
                    <a:pt x="641932" y="794337"/>
                  </a:cubicBezTo>
                  <a:cubicBezTo>
                    <a:pt x="635573" y="796869"/>
                    <a:pt x="628298" y="798756"/>
                    <a:pt x="624040" y="805222"/>
                  </a:cubicBezTo>
                  <a:close/>
                </a:path>
              </a:pathLst>
            </a:custGeom>
            <a:solidFill>
              <a:srgbClr val="F8BB8E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A5F9FB-877B-4A2A-9BCB-D5C6E1D4512A}"/>
                </a:ext>
              </a:extLst>
            </p:cNvPr>
            <p:cNvSpPr/>
            <p:nvPr/>
          </p:nvSpPr>
          <p:spPr>
            <a:xfrm>
              <a:off x="8419660" y="2246488"/>
              <a:ext cx="72478" cy="81289"/>
            </a:xfrm>
            <a:custGeom>
              <a:avLst/>
              <a:gdLst>
                <a:gd name="connsiteX0" fmla="*/ 0 w 72478"/>
                <a:gd name="connsiteY0" fmla="*/ 45971 h 81289"/>
                <a:gd name="connsiteX1" fmla="*/ 31741 w 72478"/>
                <a:gd name="connsiteY1" fmla="*/ 380 h 81289"/>
                <a:gd name="connsiteX2" fmla="*/ 41495 w 72478"/>
                <a:gd name="connsiteY2" fmla="*/ 6254 h 81289"/>
                <a:gd name="connsiteX3" fmla="*/ 68817 w 72478"/>
                <a:gd name="connsiteY3" fmla="*/ 44354 h 81289"/>
                <a:gd name="connsiteX4" fmla="*/ 66985 w 72478"/>
                <a:gd name="connsiteY4" fmla="*/ 60790 h 81289"/>
                <a:gd name="connsiteX5" fmla="*/ 49578 w 72478"/>
                <a:gd name="connsiteY5" fmla="*/ 73616 h 81289"/>
                <a:gd name="connsiteX6" fmla="*/ 17622 w 72478"/>
                <a:gd name="connsiteY6" fmla="*/ 77658 h 81289"/>
                <a:gd name="connsiteX7" fmla="*/ 0 w 72478"/>
                <a:gd name="connsiteY7" fmla="*/ 45971 h 8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478" h="81289">
                  <a:moveTo>
                    <a:pt x="0" y="45971"/>
                  </a:moveTo>
                  <a:cubicBezTo>
                    <a:pt x="0" y="32337"/>
                    <a:pt x="19939" y="3883"/>
                    <a:pt x="31741" y="380"/>
                  </a:cubicBezTo>
                  <a:cubicBezTo>
                    <a:pt x="37507" y="-1344"/>
                    <a:pt x="39232" y="3182"/>
                    <a:pt x="41495" y="6254"/>
                  </a:cubicBezTo>
                  <a:cubicBezTo>
                    <a:pt x="50710" y="18864"/>
                    <a:pt x="59440" y="31852"/>
                    <a:pt x="68817" y="44354"/>
                  </a:cubicBezTo>
                  <a:cubicBezTo>
                    <a:pt x="73667" y="50821"/>
                    <a:pt x="74314" y="55832"/>
                    <a:pt x="66985" y="60790"/>
                  </a:cubicBezTo>
                  <a:cubicBezTo>
                    <a:pt x="61003" y="64832"/>
                    <a:pt x="55614" y="69736"/>
                    <a:pt x="49578" y="73616"/>
                  </a:cubicBezTo>
                  <a:cubicBezTo>
                    <a:pt x="39663" y="79975"/>
                    <a:pt x="28777" y="84987"/>
                    <a:pt x="17622" y="77658"/>
                  </a:cubicBezTo>
                  <a:cubicBezTo>
                    <a:pt x="6521" y="70383"/>
                    <a:pt x="431" y="59443"/>
                    <a:pt x="0" y="45971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BED2074-5E6E-4FEF-A59E-7C5F1DF4E764}"/>
                </a:ext>
              </a:extLst>
            </p:cNvPr>
            <p:cNvSpPr/>
            <p:nvPr/>
          </p:nvSpPr>
          <p:spPr>
            <a:xfrm>
              <a:off x="8307837" y="2242449"/>
              <a:ext cx="67295" cy="69054"/>
            </a:xfrm>
            <a:custGeom>
              <a:avLst/>
              <a:gdLst>
                <a:gd name="connsiteX0" fmla="*/ 15414 w 67295"/>
                <a:gd name="connsiteY0" fmla="*/ 0 h 69054"/>
                <a:gd name="connsiteX1" fmla="*/ 63537 w 67295"/>
                <a:gd name="connsiteY1" fmla="*/ 42411 h 69054"/>
                <a:gd name="connsiteX2" fmla="*/ 63807 w 67295"/>
                <a:gd name="connsiteY2" fmla="*/ 53782 h 69054"/>
                <a:gd name="connsiteX3" fmla="*/ 14552 w 67295"/>
                <a:gd name="connsiteY3" fmla="*/ 64667 h 69054"/>
                <a:gd name="connsiteX4" fmla="*/ 7169 w 67295"/>
                <a:gd name="connsiteY4" fmla="*/ 13095 h 69054"/>
                <a:gd name="connsiteX5" fmla="*/ 15414 w 67295"/>
                <a:gd name="connsiteY5" fmla="*/ 0 h 69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295" h="69054">
                  <a:moveTo>
                    <a:pt x="15414" y="0"/>
                  </a:moveTo>
                  <a:cubicBezTo>
                    <a:pt x="31904" y="14550"/>
                    <a:pt x="47586" y="28615"/>
                    <a:pt x="63537" y="42411"/>
                  </a:cubicBezTo>
                  <a:cubicBezTo>
                    <a:pt x="68226" y="46507"/>
                    <a:pt x="68765" y="49039"/>
                    <a:pt x="63807" y="53782"/>
                  </a:cubicBezTo>
                  <a:cubicBezTo>
                    <a:pt x="48772" y="68332"/>
                    <a:pt x="26839" y="73613"/>
                    <a:pt x="14552" y="64667"/>
                  </a:cubicBezTo>
                  <a:cubicBezTo>
                    <a:pt x="-1885" y="52704"/>
                    <a:pt x="-4471" y="35244"/>
                    <a:pt x="7169" y="13095"/>
                  </a:cubicBezTo>
                  <a:cubicBezTo>
                    <a:pt x="9378" y="8838"/>
                    <a:pt x="12234" y="5012"/>
                    <a:pt x="15414" y="0"/>
                  </a:cubicBezTo>
                  <a:close/>
                </a:path>
              </a:pathLst>
            </a:custGeom>
            <a:solidFill>
              <a:schemeClr val="accent5"/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C72BADE-73E3-469D-967B-8D8BB36AF8B4}"/>
                </a:ext>
              </a:extLst>
            </p:cNvPr>
            <p:cNvSpPr/>
            <p:nvPr/>
          </p:nvSpPr>
          <p:spPr>
            <a:xfrm>
              <a:off x="7795760" y="2123887"/>
              <a:ext cx="1467660" cy="1397476"/>
            </a:xfrm>
            <a:custGeom>
              <a:avLst/>
              <a:gdLst>
                <a:gd name="connsiteX0" fmla="*/ 1460371 w 1467660"/>
                <a:gd name="connsiteY0" fmla="*/ 1095848 h 1397476"/>
                <a:gd name="connsiteX1" fmla="*/ 1445713 w 1467660"/>
                <a:gd name="connsiteY1" fmla="*/ 787654 h 1397476"/>
                <a:gd name="connsiteX2" fmla="*/ 1434882 w 1467660"/>
                <a:gd name="connsiteY2" fmla="*/ 561049 h 1397476"/>
                <a:gd name="connsiteX3" fmla="*/ 1420116 w 1467660"/>
                <a:gd name="connsiteY3" fmla="*/ 252855 h 1397476"/>
                <a:gd name="connsiteX4" fmla="*/ 1408853 w 1467660"/>
                <a:gd name="connsiteY4" fmla="*/ 24472 h 1397476"/>
                <a:gd name="connsiteX5" fmla="*/ 1380561 w 1467660"/>
                <a:gd name="connsiteY5" fmla="*/ 1353 h 1397476"/>
                <a:gd name="connsiteX6" fmla="*/ 1351515 w 1467660"/>
                <a:gd name="connsiteY6" fmla="*/ 3024 h 1397476"/>
                <a:gd name="connsiteX7" fmla="*/ 1118066 w 1467660"/>
                <a:gd name="connsiteY7" fmla="*/ 24202 h 1397476"/>
                <a:gd name="connsiteX8" fmla="*/ 1057116 w 1467660"/>
                <a:gd name="connsiteY8" fmla="*/ 57075 h 1397476"/>
                <a:gd name="connsiteX9" fmla="*/ 915172 w 1467660"/>
                <a:gd name="connsiteY9" fmla="*/ 95067 h 1397476"/>
                <a:gd name="connsiteX10" fmla="*/ 747360 w 1467660"/>
                <a:gd name="connsiteY10" fmla="*/ 144052 h 1397476"/>
                <a:gd name="connsiteX11" fmla="*/ 761694 w 1467660"/>
                <a:gd name="connsiteY11" fmla="*/ 331642 h 1397476"/>
                <a:gd name="connsiteX12" fmla="*/ 773227 w 1467660"/>
                <a:gd name="connsiteY12" fmla="*/ 481347 h 1397476"/>
                <a:gd name="connsiteX13" fmla="*/ 787184 w 1467660"/>
                <a:gd name="connsiteY13" fmla="*/ 636171 h 1397476"/>
                <a:gd name="connsiteX14" fmla="*/ 795052 w 1467660"/>
                <a:gd name="connsiteY14" fmla="*/ 737160 h 1397476"/>
                <a:gd name="connsiteX15" fmla="*/ 808740 w 1467660"/>
                <a:gd name="connsiteY15" fmla="*/ 890206 h 1397476"/>
                <a:gd name="connsiteX16" fmla="*/ 816931 w 1467660"/>
                <a:gd name="connsiteY16" fmla="*/ 998524 h 1397476"/>
                <a:gd name="connsiteX17" fmla="*/ 830188 w 1467660"/>
                <a:gd name="connsiteY17" fmla="*/ 1148013 h 1397476"/>
                <a:gd name="connsiteX18" fmla="*/ 832397 w 1467660"/>
                <a:gd name="connsiteY18" fmla="*/ 1220117 h 1397476"/>
                <a:gd name="connsiteX19" fmla="*/ 820326 w 1467660"/>
                <a:gd name="connsiteY19" fmla="*/ 1103015 h 1397476"/>
                <a:gd name="connsiteX20" fmla="*/ 806746 w 1467660"/>
                <a:gd name="connsiteY20" fmla="*/ 977237 h 1397476"/>
                <a:gd name="connsiteX21" fmla="*/ 794890 w 1467660"/>
                <a:gd name="connsiteY21" fmla="*/ 860297 h 1397476"/>
                <a:gd name="connsiteX22" fmla="*/ 777592 w 1467660"/>
                <a:gd name="connsiteY22" fmla="*/ 700461 h 1397476"/>
                <a:gd name="connsiteX23" fmla="*/ 765844 w 1467660"/>
                <a:gd name="connsiteY23" fmla="*/ 583521 h 1397476"/>
                <a:gd name="connsiteX24" fmla="*/ 754096 w 1467660"/>
                <a:gd name="connsiteY24" fmla="*/ 466635 h 1397476"/>
                <a:gd name="connsiteX25" fmla="*/ 744073 w 1467660"/>
                <a:gd name="connsiteY25" fmla="*/ 376855 h 1397476"/>
                <a:gd name="connsiteX26" fmla="*/ 730331 w 1467660"/>
                <a:gd name="connsiteY26" fmla="*/ 249352 h 1397476"/>
                <a:gd name="connsiteX27" fmla="*/ 725912 w 1467660"/>
                <a:gd name="connsiteY27" fmla="*/ 197080 h 1397476"/>
                <a:gd name="connsiteX28" fmla="*/ 719122 w 1467660"/>
                <a:gd name="connsiteY28" fmla="*/ 169542 h 1397476"/>
                <a:gd name="connsiteX29" fmla="*/ 680806 w 1467660"/>
                <a:gd name="connsiteY29" fmla="*/ 205325 h 1397476"/>
                <a:gd name="connsiteX30" fmla="*/ 632144 w 1467660"/>
                <a:gd name="connsiteY30" fmla="*/ 213893 h 1397476"/>
                <a:gd name="connsiteX31" fmla="*/ 608541 w 1467660"/>
                <a:gd name="connsiteY31" fmla="*/ 168141 h 1397476"/>
                <a:gd name="connsiteX32" fmla="*/ 608594 w 1467660"/>
                <a:gd name="connsiteY32" fmla="*/ 151274 h 1397476"/>
                <a:gd name="connsiteX33" fmla="*/ 574375 w 1467660"/>
                <a:gd name="connsiteY33" fmla="*/ 182583 h 1397476"/>
                <a:gd name="connsiteX34" fmla="*/ 545544 w 1467660"/>
                <a:gd name="connsiteY34" fmla="*/ 200906 h 1397476"/>
                <a:gd name="connsiteX35" fmla="*/ 508360 w 1467660"/>
                <a:gd name="connsiteY35" fmla="*/ 196433 h 1397476"/>
                <a:gd name="connsiteX36" fmla="*/ 494618 w 1467660"/>
                <a:gd name="connsiteY36" fmla="*/ 157417 h 1397476"/>
                <a:gd name="connsiteX37" fmla="*/ 529161 w 1467660"/>
                <a:gd name="connsiteY37" fmla="*/ 78685 h 1397476"/>
                <a:gd name="connsiteX38" fmla="*/ 509492 w 1467660"/>
                <a:gd name="connsiteY38" fmla="*/ 80355 h 1397476"/>
                <a:gd name="connsiteX39" fmla="*/ 372505 w 1467660"/>
                <a:gd name="connsiteY39" fmla="*/ 99755 h 1397476"/>
                <a:gd name="connsiteX40" fmla="*/ 297544 w 1467660"/>
                <a:gd name="connsiteY40" fmla="*/ 111557 h 1397476"/>
                <a:gd name="connsiteX41" fmla="*/ 11176 w 1467660"/>
                <a:gd name="connsiteY41" fmla="*/ 154345 h 1397476"/>
                <a:gd name="connsiteX42" fmla="*/ 559 w 1467660"/>
                <a:gd name="connsiteY42" fmla="*/ 167494 h 1397476"/>
                <a:gd name="connsiteX43" fmla="*/ 5194 w 1467660"/>
                <a:gd name="connsiteY43" fmla="*/ 210768 h 1397476"/>
                <a:gd name="connsiteX44" fmla="*/ 27720 w 1467660"/>
                <a:gd name="connsiteY44" fmla="*/ 445456 h 1397476"/>
                <a:gd name="connsiteX45" fmla="*/ 59515 w 1467660"/>
                <a:gd name="connsiteY45" fmla="*/ 752087 h 1397476"/>
                <a:gd name="connsiteX46" fmla="*/ 88507 w 1467660"/>
                <a:gd name="connsiteY46" fmla="*/ 1040827 h 1397476"/>
                <a:gd name="connsiteX47" fmla="*/ 121757 w 1467660"/>
                <a:gd name="connsiteY47" fmla="*/ 1385612 h 1397476"/>
                <a:gd name="connsiteX48" fmla="*/ 137547 w 1467660"/>
                <a:gd name="connsiteY48" fmla="*/ 1396929 h 1397476"/>
                <a:gd name="connsiteX49" fmla="*/ 864246 w 1467660"/>
                <a:gd name="connsiteY49" fmla="*/ 1308388 h 1397476"/>
                <a:gd name="connsiteX50" fmla="*/ 1001179 w 1467660"/>
                <a:gd name="connsiteY50" fmla="*/ 1305855 h 1397476"/>
                <a:gd name="connsiteX51" fmla="*/ 1446791 w 1467660"/>
                <a:gd name="connsiteY51" fmla="*/ 1296209 h 1397476"/>
                <a:gd name="connsiteX52" fmla="*/ 1467647 w 1467660"/>
                <a:gd name="connsiteY52" fmla="*/ 1273576 h 1397476"/>
                <a:gd name="connsiteX53" fmla="*/ 1467000 w 1467660"/>
                <a:gd name="connsiteY53" fmla="*/ 1246361 h 1397476"/>
                <a:gd name="connsiteX54" fmla="*/ 1460371 w 1467660"/>
                <a:gd name="connsiteY54" fmla="*/ 1095848 h 1397476"/>
                <a:gd name="connsiteX55" fmla="*/ 833852 w 1467660"/>
                <a:gd name="connsiteY55" fmla="*/ 1212303 h 1397476"/>
                <a:gd name="connsiteX56" fmla="*/ 833852 w 1467660"/>
                <a:gd name="connsiteY56" fmla="*/ 1212249 h 1397476"/>
                <a:gd name="connsiteX57" fmla="*/ 834769 w 1467660"/>
                <a:gd name="connsiteY57" fmla="*/ 1211872 h 1397476"/>
                <a:gd name="connsiteX58" fmla="*/ 833852 w 1467660"/>
                <a:gd name="connsiteY58" fmla="*/ 1212303 h 139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467660" h="1397476">
                  <a:moveTo>
                    <a:pt x="1460371" y="1095848"/>
                  </a:moveTo>
                  <a:cubicBezTo>
                    <a:pt x="1455899" y="993081"/>
                    <a:pt x="1450779" y="890368"/>
                    <a:pt x="1445713" y="787654"/>
                  </a:cubicBezTo>
                  <a:cubicBezTo>
                    <a:pt x="1441995" y="712101"/>
                    <a:pt x="1438385" y="636602"/>
                    <a:pt x="1434882" y="561049"/>
                  </a:cubicBezTo>
                  <a:cubicBezTo>
                    <a:pt x="1430139" y="458336"/>
                    <a:pt x="1425128" y="355569"/>
                    <a:pt x="1420116" y="252855"/>
                  </a:cubicBezTo>
                  <a:cubicBezTo>
                    <a:pt x="1416398" y="176709"/>
                    <a:pt x="1413973" y="100510"/>
                    <a:pt x="1408853" y="24472"/>
                  </a:cubicBezTo>
                  <a:cubicBezTo>
                    <a:pt x="1407182" y="-802"/>
                    <a:pt x="1405943" y="-1988"/>
                    <a:pt x="1380561" y="1353"/>
                  </a:cubicBezTo>
                  <a:cubicBezTo>
                    <a:pt x="1370861" y="1892"/>
                    <a:pt x="1361161" y="2162"/>
                    <a:pt x="1351515" y="3024"/>
                  </a:cubicBezTo>
                  <a:cubicBezTo>
                    <a:pt x="1273698" y="10029"/>
                    <a:pt x="1195882" y="17143"/>
                    <a:pt x="1118066" y="24202"/>
                  </a:cubicBezTo>
                  <a:cubicBezTo>
                    <a:pt x="1094839" y="29753"/>
                    <a:pt x="1074469" y="41501"/>
                    <a:pt x="1057116" y="57075"/>
                  </a:cubicBezTo>
                  <a:cubicBezTo>
                    <a:pt x="1015945" y="93935"/>
                    <a:pt x="967283" y="101641"/>
                    <a:pt x="915172" y="95067"/>
                  </a:cubicBezTo>
                  <a:cubicBezTo>
                    <a:pt x="851851" y="87091"/>
                    <a:pt x="795860" y="102288"/>
                    <a:pt x="747360" y="144052"/>
                  </a:cubicBezTo>
                  <a:cubicBezTo>
                    <a:pt x="748707" y="206834"/>
                    <a:pt x="756036" y="269184"/>
                    <a:pt x="761694" y="331642"/>
                  </a:cubicBezTo>
                  <a:cubicBezTo>
                    <a:pt x="766221" y="381489"/>
                    <a:pt x="769077" y="431445"/>
                    <a:pt x="773227" y="481347"/>
                  </a:cubicBezTo>
                  <a:cubicBezTo>
                    <a:pt x="777538" y="532973"/>
                    <a:pt x="782711" y="584545"/>
                    <a:pt x="787184" y="636171"/>
                  </a:cubicBezTo>
                  <a:cubicBezTo>
                    <a:pt x="790094" y="669798"/>
                    <a:pt x="792142" y="703533"/>
                    <a:pt x="795052" y="737160"/>
                  </a:cubicBezTo>
                  <a:cubicBezTo>
                    <a:pt x="799417" y="788193"/>
                    <a:pt x="804429" y="839173"/>
                    <a:pt x="808740" y="890206"/>
                  </a:cubicBezTo>
                  <a:cubicBezTo>
                    <a:pt x="811812" y="926258"/>
                    <a:pt x="813805" y="962472"/>
                    <a:pt x="816931" y="998524"/>
                  </a:cubicBezTo>
                  <a:cubicBezTo>
                    <a:pt x="821188" y="1048372"/>
                    <a:pt x="827062" y="1098112"/>
                    <a:pt x="830188" y="1148013"/>
                  </a:cubicBezTo>
                  <a:cubicBezTo>
                    <a:pt x="831697" y="1171940"/>
                    <a:pt x="837409" y="1195813"/>
                    <a:pt x="832397" y="1220117"/>
                  </a:cubicBezTo>
                  <a:cubicBezTo>
                    <a:pt x="828356" y="1181101"/>
                    <a:pt x="824422" y="1142032"/>
                    <a:pt x="820326" y="1103015"/>
                  </a:cubicBezTo>
                  <a:cubicBezTo>
                    <a:pt x="815853" y="1061089"/>
                    <a:pt x="811111" y="1019163"/>
                    <a:pt x="806746" y="977237"/>
                  </a:cubicBezTo>
                  <a:cubicBezTo>
                    <a:pt x="802650" y="938275"/>
                    <a:pt x="799040" y="899259"/>
                    <a:pt x="794890" y="860297"/>
                  </a:cubicBezTo>
                  <a:cubicBezTo>
                    <a:pt x="789232" y="807001"/>
                    <a:pt x="783196" y="753758"/>
                    <a:pt x="777592" y="700461"/>
                  </a:cubicBezTo>
                  <a:cubicBezTo>
                    <a:pt x="773496" y="661499"/>
                    <a:pt x="769778" y="622537"/>
                    <a:pt x="765844" y="583521"/>
                  </a:cubicBezTo>
                  <a:cubicBezTo>
                    <a:pt x="761964" y="544559"/>
                    <a:pt x="758138" y="505543"/>
                    <a:pt x="754096" y="466635"/>
                  </a:cubicBezTo>
                  <a:cubicBezTo>
                    <a:pt x="750970" y="436672"/>
                    <a:pt x="747360" y="406817"/>
                    <a:pt x="744073" y="376855"/>
                  </a:cubicBezTo>
                  <a:cubicBezTo>
                    <a:pt x="739438" y="334336"/>
                    <a:pt x="734750" y="291871"/>
                    <a:pt x="730331" y="249352"/>
                  </a:cubicBezTo>
                  <a:cubicBezTo>
                    <a:pt x="728499" y="231946"/>
                    <a:pt x="726990" y="214540"/>
                    <a:pt x="725912" y="197080"/>
                  </a:cubicBezTo>
                  <a:cubicBezTo>
                    <a:pt x="725319" y="187380"/>
                    <a:pt x="725265" y="177787"/>
                    <a:pt x="719122" y="169542"/>
                  </a:cubicBezTo>
                  <a:cubicBezTo>
                    <a:pt x="706350" y="181506"/>
                    <a:pt x="693848" y="193685"/>
                    <a:pt x="680806" y="205325"/>
                  </a:cubicBezTo>
                  <a:cubicBezTo>
                    <a:pt x="666472" y="218150"/>
                    <a:pt x="648365" y="222677"/>
                    <a:pt x="632144" y="213893"/>
                  </a:cubicBezTo>
                  <a:cubicBezTo>
                    <a:pt x="615816" y="205055"/>
                    <a:pt x="606331" y="188673"/>
                    <a:pt x="608541" y="168141"/>
                  </a:cubicBezTo>
                  <a:cubicBezTo>
                    <a:pt x="609026" y="163507"/>
                    <a:pt x="608594" y="158710"/>
                    <a:pt x="608594" y="151274"/>
                  </a:cubicBezTo>
                  <a:cubicBezTo>
                    <a:pt x="596092" y="162644"/>
                    <a:pt x="584937" y="172344"/>
                    <a:pt x="574375" y="182583"/>
                  </a:cubicBezTo>
                  <a:cubicBezTo>
                    <a:pt x="565968" y="190721"/>
                    <a:pt x="556160" y="196595"/>
                    <a:pt x="545544" y="200906"/>
                  </a:cubicBezTo>
                  <a:cubicBezTo>
                    <a:pt x="532556" y="206241"/>
                    <a:pt x="519138" y="207319"/>
                    <a:pt x="508360" y="196433"/>
                  </a:cubicBezTo>
                  <a:cubicBezTo>
                    <a:pt x="497851" y="185871"/>
                    <a:pt x="492247" y="173153"/>
                    <a:pt x="494618" y="157417"/>
                  </a:cubicBezTo>
                  <a:cubicBezTo>
                    <a:pt x="499037" y="127939"/>
                    <a:pt x="515904" y="104174"/>
                    <a:pt x="529161" y="78685"/>
                  </a:cubicBezTo>
                  <a:cubicBezTo>
                    <a:pt x="522587" y="79223"/>
                    <a:pt x="516012" y="79439"/>
                    <a:pt x="509492" y="80355"/>
                  </a:cubicBezTo>
                  <a:cubicBezTo>
                    <a:pt x="463793" y="86768"/>
                    <a:pt x="418149" y="93289"/>
                    <a:pt x="372505" y="99755"/>
                  </a:cubicBezTo>
                  <a:cubicBezTo>
                    <a:pt x="347500" y="103689"/>
                    <a:pt x="322549" y="107785"/>
                    <a:pt x="297544" y="111557"/>
                  </a:cubicBezTo>
                  <a:cubicBezTo>
                    <a:pt x="202106" y="125946"/>
                    <a:pt x="106668" y="140334"/>
                    <a:pt x="11176" y="154345"/>
                  </a:cubicBezTo>
                  <a:cubicBezTo>
                    <a:pt x="2338" y="155639"/>
                    <a:pt x="-1542" y="156986"/>
                    <a:pt x="559" y="167494"/>
                  </a:cubicBezTo>
                  <a:cubicBezTo>
                    <a:pt x="3416" y="181667"/>
                    <a:pt x="3793" y="196325"/>
                    <a:pt x="5194" y="210768"/>
                  </a:cubicBezTo>
                  <a:cubicBezTo>
                    <a:pt x="12685" y="289015"/>
                    <a:pt x="19852" y="367263"/>
                    <a:pt x="27720" y="445456"/>
                  </a:cubicBezTo>
                  <a:cubicBezTo>
                    <a:pt x="38013" y="547685"/>
                    <a:pt x="49006" y="649859"/>
                    <a:pt x="59515" y="752087"/>
                  </a:cubicBezTo>
                  <a:cubicBezTo>
                    <a:pt x="69376" y="848334"/>
                    <a:pt x="79076" y="944580"/>
                    <a:pt x="88507" y="1040827"/>
                  </a:cubicBezTo>
                  <a:cubicBezTo>
                    <a:pt x="99824" y="1155719"/>
                    <a:pt x="110979" y="1270666"/>
                    <a:pt x="121757" y="1385612"/>
                  </a:cubicBezTo>
                  <a:cubicBezTo>
                    <a:pt x="122835" y="1397090"/>
                    <a:pt x="126122" y="1398545"/>
                    <a:pt x="137547" y="1396929"/>
                  </a:cubicBezTo>
                  <a:cubicBezTo>
                    <a:pt x="182383" y="1390570"/>
                    <a:pt x="815368" y="1314424"/>
                    <a:pt x="864246" y="1308388"/>
                  </a:cubicBezTo>
                  <a:cubicBezTo>
                    <a:pt x="870066" y="1310867"/>
                    <a:pt x="961301" y="1304131"/>
                    <a:pt x="1001179" y="1305855"/>
                  </a:cubicBezTo>
                  <a:cubicBezTo>
                    <a:pt x="1025699" y="1306933"/>
                    <a:pt x="1353401" y="1300682"/>
                    <a:pt x="1446791" y="1296209"/>
                  </a:cubicBezTo>
                  <a:cubicBezTo>
                    <a:pt x="1458809" y="1295616"/>
                    <a:pt x="1468078" y="1285539"/>
                    <a:pt x="1467647" y="1273576"/>
                  </a:cubicBezTo>
                  <a:cubicBezTo>
                    <a:pt x="1467323" y="1265007"/>
                    <a:pt x="1467000" y="1255199"/>
                    <a:pt x="1467000" y="1246361"/>
                  </a:cubicBezTo>
                  <a:cubicBezTo>
                    <a:pt x="1466838" y="1196083"/>
                    <a:pt x="1462581" y="1145965"/>
                    <a:pt x="1460371" y="1095848"/>
                  </a:cubicBezTo>
                  <a:close/>
                  <a:moveTo>
                    <a:pt x="833852" y="1212303"/>
                  </a:moveTo>
                  <a:cubicBezTo>
                    <a:pt x="833852" y="1212303"/>
                    <a:pt x="833852" y="1212249"/>
                    <a:pt x="833852" y="1212249"/>
                  </a:cubicBezTo>
                  <a:cubicBezTo>
                    <a:pt x="834068" y="1212303"/>
                    <a:pt x="834391" y="1212196"/>
                    <a:pt x="834769" y="1211872"/>
                  </a:cubicBezTo>
                  <a:cubicBezTo>
                    <a:pt x="836601" y="1210309"/>
                    <a:pt x="835254" y="1214513"/>
                    <a:pt x="833852" y="1212303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53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0" name="Graphic 2">
              <a:extLst>
                <a:ext uri="{FF2B5EF4-FFF2-40B4-BE49-F238E27FC236}">
                  <a16:creationId xmlns:a16="http://schemas.microsoft.com/office/drawing/2014/main" id="{DAB8CD61-37A6-43F4-B991-013396C71FA2}"/>
                </a:ext>
              </a:extLst>
            </p:cNvPr>
            <p:cNvGrpSpPr/>
            <p:nvPr/>
          </p:nvGrpSpPr>
          <p:grpSpPr>
            <a:xfrm>
              <a:off x="6838436" y="4623466"/>
              <a:ext cx="1581224" cy="1610702"/>
              <a:chOff x="6838436" y="4623466"/>
              <a:chExt cx="1581224" cy="161070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11300847-AF8F-4906-950B-F0123CA41BFC}"/>
                  </a:ext>
                </a:extLst>
              </p:cNvPr>
              <p:cNvSpPr/>
              <p:nvPr/>
            </p:nvSpPr>
            <p:spPr>
              <a:xfrm>
                <a:off x="6838436" y="4738951"/>
                <a:ext cx="1220596" cy="1477002"/>
              </a:xfrm>
              <a:custGeom>
                <a:avLst/>
                <a:gdLst>
                  <a:gd name="connsiteX0" fmla="*/ 0 w 1220596"/>
                  <a:gd name="connsiteY0" fmla="*/ 291003 h 1477002"/>
                  <a:gd name="connsiteX1" fmla="*/ 775631 w 1220596"/>
                  <a:gd name="connsiteY1" fmla="*/ 0 h 1477002"/>
                  <a:gd name="connsiteX2" fmla="*/ 1220597 w 1220596"/>
                  <a:gd name="connsiteY2" fmla="*/ 1185946 h 1477002"/>
                  <a:gd name="connsiteX3" fmla="*/ 444965 w 1220596"/>
                  <a:gd name="connsiteY3" fmla="*/ 1477002 h 1477002"/>
                  <a:gd name="connsiteX4" fmla="*/ 0 w 1220596"/>
                  <a:gd name="connsiteY4" fmla="*/ 291003 h 1477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0596" h="1477002">
                    <a:moveTo>
                      <a:pt x="0" y="291003"/>
                    </a:moveTo>
                    <a:lnTo>
                      <a:pt x="775631" y="0"/>
                    </a:lnTo>
                    <a:lnTo>
                      <a:pt x="1220597" y="1185946"/>
                    </a:lnTo>
                    <a:lnTo>
                      <a:pt x="444965" y="1477002"/>
                    </a:lnTo>
                    <a:lnTo>
                      <a:pt x="0" y="291003"/>
                    </a:lnTo>
                    <a:close/>
                  </a:path>
                </a:pathLst>
              </a:custGeom>
              <a:solidFill>
                <a:schemeClr val="accent3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50680CC-A1CE-42E5-8BFE-00B113CC6A8F}"/>
                  </a:ext>
                </a:extLst>
              </p:cNvPr>
              <p:cNvSpPr/>
              <p:nvPr/>
            </p:nvSpPr>
            <p:spPr>
              <a:xfrm>
                <a:off x="6911565" y="4720683"/>
                <a:ext cx="1387545" cy="1513485"/>
              </a:xfrm>
              <a:custGeom>
                <a:avLst/>
                <a:gdLst>
                  <a:gd name="connsiteX0" fmla="*/ 0 w 1387545"/>
                  <a:gd name="connsiteY0" fmla="*/ 454558 h 1513485"/>
                  <a:gd name="connsiteX1" fmla="*/ 692534 w 1387545"/>
                  <a:gd name="connsiteY1" fmla="*/ 0 h 1513485"/>
                  <a:gd name="connsiteX2" fmla="*/ 1387546 w 1387545"/>
                  <a:gd name="connsiteY2" fmla="*/ 1058928 h 1513485"/>
                  <a:gd name="connsiteX3" fmla="*/ 695012 w 1387545"/>
                  <a:gd name="connsiteY3" fmla="*/ 1513486 h 1513485"/>
                  <a:gd name="connsiteX4" fmla="*/ 0 w 1387545"/>
                  <a:gd name="connsiteY4" fmla="*/ 454558 h 15134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7545" h="1513485">
                    <a:moveTo>
                      <a:pt x="0" y="454558"/>
                    </a:moveTo>
                    <a:lnTo>
                      <a:pt x="692534" y="0"/>
                    </a:lnTo>
                    <a:lnTo>
                      <a:pt x="1387546" y="1058928"/>
                    </a:lnTo>
                    <a:lnTo>
                      <a:pt x="695012" y="1513486"/>
                    </a:lnTo>
                    <a:lnTo>
                      <a:pt x="0" y="454558"/>
                    </a:lnTo>
                    <a:close/>
                  </a:path>
                </a:pathLst>
              </a:custGeom>
              <a:solidFill>
                <a:schemeClr val="accent2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600ED8FF-6487-48E7-93F5-B08AA0FFB3C5}"/>
                  </a:ext>
                </a:extLst>
              </p:cNvPr>
              <p:cNvSpPr/>
              <p:nvPr/>
            </p:nvSpPr>
            <p:spPr>
              <a:xfrm>
                <a:off x="6938239" y="4623466"/>
                <a:ext cx="1481421" cy="1481421"/>
              </a:xfrm>
              <a:custGeom>
                <a:avLst/>
                <a:gdLst>
                  <a:gd name="connsiteX0" fmla="*/ 0 w 1481421"/>
                  <a:gd name="connsiteY0" fmla="*/ 585778 h 1481421"/>
                  <a:gd name="connsiteX1" fmla="*/ 585725 w 1481421"/>
                  <a:gd name="connsiteY1" fmla="*/ 0 h 1481421"/>
                  <a:gd name="connsiteX2" fmla="*/ 1481422 w 1481421"/>
                  <a:gd name="connsiteY2" fmla="*/ 895643 h 1481421"/>
                  <a:gd name="connsiteX3" fmla="*/ 895643 w 1481421"/>
                  <a:gd name="connsiteY3" fmla="*/ 1481421 h 1481421"/>
                  <a:gd name="connsiteX4" fmla="*/ 0 w 1481421"/>
                  <a:gd name="connsiteY4" fmla="*/ 585778 h 148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421" h="1481421">
                    <a:moveTo>
                      <a:pt x="0" y="585778"/>
                    </a:moveTo>
                    <a:lnTo>
                      <a:pt x="585725" y="0"/>
                    </a:lnTo>
                    <a:lnTo>
                      <a:pt x="1481422" y="895643"/>
                    </a:lnTo>
                    <a:lnTo>
                      <a:pt x="895643" y="1481421"/>
                    </a:lnTo>
                    <a:lnTo>
                      <a:pt x="0" y="585778"/>
                    </a:lnTo>
                    <a:close/>
                  </a:path>
                </a:pathLst>
              </a:custGeom>
              <a:solidFill>
                <a:schemeClr val="accent1"/>
              </a:solidFill>
              <a:ln w="53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C755325-8228-4A88-99A2-6A4EB7F34C51}"/>
              </a:ext>
            </a:extLst>
          </p:cNvPr>
          <p:cNvGrpSpPr/>
          <p:nvPr/>
        </p:nvGrpSpPr>
        <p:grpSpPr>
          <a:xfrm>
            <a:off x="-627931" y="2681509"/>
            <a:ext cx="6939148" cy="3000336"/>
            <a:chOff x="5134291" y="2174930"/>
            <a:chExt cx="5906469" cy="2553828"/>
          </a:xfrm>
        </p:grpSpPr>
        <p:sp>
          <p:nvSpPr>
            <p:cNvPr id="31" name="Oval 21">
              <a:extLst>
                <a:ext uri="{FF2B5EF4-FFF2-40B4-BE49-F238E27FC236}">
                  <a16:creationId xmlns:a16="http://schemas.microsoft.com/office/drawing/2014/main" id="{FE9A9E88-B2E5-46F9-9AB8-B8B7FA939BFF}"/>
                </a:ext>
              </a:extLst>
            </p:cNvPr>
            <p:cNvSpPr/>
            <p:nvPr/>
          </p:nvSpPr>
          <p:spPr>
            <a:xfrm>
              <a:off x="5134291" y="4205400"/>
              <a:ext cx="5906469" cy="523358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ffectLst>
              <a:softEdge rad="2032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B44DDA0-46CB-4376-9409-AEC06E403A83}"/>
                </a:ext>
              </a:extLst>
            </p:cNvPr>
            <p:cNvGrpSpPr/>
            <p:nvPr/>
          </p:nvGrpSpPr>
          <p:grpSpPr>
            <a:xfrm>
              <a:off x="5877455" y="2174930"/>
              <a:ext cx="4208251" cy="2312149"/>
              <a:chOff x="-548507" y="477868"/>
              <a:chExt cx="11570449" cy="6357177"/>
            </a:xfrm>
          </p:grpSpPr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2E1CF982-CA2B-430F-89EB-7E516862C085}"/>
                  </a:ext>
                </a:extLst>
              </p:cNvPr>
              <p:cNvSpPr/>
              <p:nvPr/>
            </p:nvSpPr>
            <p:spPr>
              <a:xfrm>
                <a:off x="-482765" y="6440599"/>
                <a:ext cx="11438966" cy="394446"/>
              </a:xfrm>
              <a:custGeom>
                <a:avLst/>
                <a:gdLst>
                  <a:gd name="connsiteX0" fmla="*/ 1605439 w 1657350"/>
                  <a:gd name="connsiteY0" fmla="*/ 54769 h 57150"/>
                  <a:gd name="connsiteX1" fmla="*/ 1652111 w 1657350"/>
                  <a:gd name="connsiteY1" fmla="*/ 22384 h 57150"/>
                  <a:gd name="connsiteX2" fmla="*/ 1652111 w 1657350"/>
                  <a:gd name="connsiteY2" fmla="*/ 22384 h 57150"/>
                  <a:gd name="connsiteX3" fmla="*/ 1636871 w 1657350"/>
                  <a:gd name="connsiteY3" fmla="*/ 7144 h 57150"/>
                  <a:gd name="connsiteX4" fmla="*/ 44291 w 1657350"/>
                  <a:gd name="connsiteY4" fmla="*/ 12859 h 57150"/>
                  <a:gd name="connsiteX5" fmla="*/ 23336 w 1657350"/>
                  <a:gd name="connsiteY5" fmla="*/ 12859 h 57150"/>
                  <a:gd name="connsiteX6" fmla="*/ 7144 w 1657350"/>
                  <a:gd name="connsiteY6" fmla="*/ 26194 h 57150"/>
                  <a:gd name="connsiteX7" fmla="*/ 7144 w 1657350"/>
                  <a:gd name="connsiteY7" fmla="*/ 26194 h 57150"/>
                  <a:gd name="connsiteX8" fmla="*/ 50959 w 1657350"/>
                  <a:gd name="connsiteY8" fmla="*/ 53816 h 57150"/>
                  <a:gd name="connsiteX9" fmla="*/ 51911 w 1657350"/>
                  <a:gd name="connsiteY9" fmla="*/ 54769 h 57150"/>
                  <a:gd name="connsiteX10" fmla="*/ 51911 w 1657350"/>
                  <a:gd name="connsiteY10" fmla="*/ 54769 h 57150"/>
                  <a:gd name="connsiteX11" fmla="*/ 56674 w 1657350"/>
                  <a:gd name="connsiteY11" fmla="*/ 54769 h 57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657350" h="57150">
                    <a:moveTo>
                      <a:pt x="1605439" y="54769"/>
                    </a:moveTo>
                    <a:cubicBezTo>
                      <a:pt x="1605439" y="54769"/>
                      <a:pt x="1638776" y="50959"/>
                      <a:pt x="1652111" y="22384"/>
                    </a:cubicBezTo>
                    <a:lnTo>
                      <a:pt x="1652111" y="22384"/>
                    </a:lnTo>
                    <a:cubicBezTo>
                      <a:pt x="1652111" y="13811"/>
                      <a:pt x="1645444" y="7144"/>
                      <a:pt x="1636871" y="7144"/>
                    </a:cubicBezTo>
                    <a:lnTo>
                      <a:pt x="44291" y="12859"/>
                    </a:lnTo>
                    <a:lnTo>
                      <a:pt x="23336" y="12859"/>
                    </a:lnTo>
                    <a:cubicBezTo>
                      <a:pt x="14764" y="12859"/>
                      <a:pt x="7144" y="18574"/>
                      <a:pt x="7144" y="26194"/>
                    </a:cubicBezTo>
                    <a:lnTo>
                      <a:pt x="7144" y="26194"/>
                    </a:lnTo>
                    <a:cubicBezTo>
                      <a:pt x="17621" y="45244"/>
                      <a:pt x="40481" y="51911"/>
                      <a:pt x="50959" y="53816"/>
                    </a:cubicBezTo>
                    <a:lnTo>
                      <a:pt x="51911" y="54769"/>
                    </a:lnTo>
                    <a:cubicBezTo>
                      <a:pt x="51911" y="54769"/>
                      <a:pt x="51911" y="54769"/>
                      <a:pt x="51911" y="54769"/>
                    </a:cubicBezTo>
                    <a:lnTo>
                      <a:pt x="56674" y="54769"/>
                    </a:lnTo>
                  </a:path>
                </a:pathLst>
              </a:custGeom>
              <a:solidFill>
                <a:srgbClr val="5F676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28ECF06-67B9-44D9-907B-AE7A63875144}"/>
                  </a:ext>
                </a:extLst>
              </p:cNvPr>
              <p:cNvSpPr/>
              <p:nvPr/>
            </p:nvSpPr>
            <p:spPr>
              <a:xfrm>
                <a:off x="700575" y="477868"/>
                <a:ext cx="9072285" cy="5916709"/>
              </a:xfrm>
              <a:custGeom>
                <a:avLst/>
                <a:gdLst>
                  <a:gd name="connsiteX0" fmla="*/ 1311116 w 1314450"/>
                  <a:gd name="connsiteY0" fmla="*/ 813911 h 857250"/>
                  <a:gd name="connsiteX1" fmla="*/ 1281589 w 1314450"/>
                  <a:gd name="connsiteY1" fmla="*/ 852964 h 857250"/>
                  <a:gd name="connsiteX2" fmla="*/ 36671 w 1314450"/>
                  <a:gd name="connsiteY2" fmla="*/ 852964 h 857250"/>
                  <a:gd name="connsiteX3" fmla="*/ 7144 w 1314450"/>
                  <a:gd name="connsiteY3" fmla="*/ 813911 h 857250"/>
                  <a:gd name="connsiteX4" fmla="*/ 7144 w 1314450"/>
                  <a:gd name="connsiteY4" fmla="*/ 46196 h 857250"/>
                  <a:gd name="connsiteX5" fmla="*/ 36671 w 1314450"/>
                  <a:gd name="connsiteY5" fmla="*/ 7144 h 857250"/>
                  <a:gd name="connsiteX6" fmla="*/ 1281589 w 1314450"/>
                  <a:gd name="connsiteY6" fmla="*/ 7144 h 857250"/>
                  <a:gd name="connsiteX7" fmla="*/ 1311116 w 1314450"/>
                  <a:gd name="connsiteY7" fmla="*/ 46196 h 857250"/>
                  <a:gd name="connsiteX8" fmla="*/ 1311116 w 1314450"/>
                  <a:gd name="connsiteY8" fmla="*/ 813911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14450" h="857250">
                    <a:moveTo>
                      <a:pt x="1311116" y="813911"/>
                    </a:moveTo>
                    <a:cubicBezTo>
                      <a:pt x="1311116" y="834866"/>
                      <a:pt x="1297781" y="852964"/>
                      <a:pt x="1281589" y="852964"/>
                    </a:cubicBezTo>
                    <a:lnTo>
                      <a:pt x="36671" y="852964"/>
                    </a:lnTo>
                    <a:cubicBezTo>
                      <a:pt x="20479" y="852964"/>
                      <a:pt x="7144" y="835819"/>
                      <a:pt x="7144" y="813911"/>
                    </a:cubicBezTo>
                    <a:lnTo>
                      <a:pt x="7144" y="46196"/>
                    </a:lnTo>
                    <a:cubicBezTo>
                      <a:pt x="7144" y="25241"/>
                      <a:pt x="20479" y="7144"/>
                      <a:pt x="36671" y="7144"/>
                    </a:cubicBezTo>
                    <a:lnTo>
                      <a:pt x="1281589" y="7144"/>
                    </a:lnTo>
                    <a:cubicBezTo>
                      <a:pt x="1297781" y="7144"/>
                      <a:pt x="1311116" y="24289"/>
                      <a:pt x="1311116" y="46196"/>
                    </a:cubicBezTo>
                    <a:lnTo>
                      <a:pt x="1311116" y="813911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FEFC0A70-416F-447B-989C-8AE92C8C3E4B}"/>
                  </a:ext>
                </a:extLst>
              </p:cNvPr>
              <p:cNvSpPr/>
              <p:nvPr/>
            </p:nvSpPr>
            <p:spPr>
              <a:xfrm>
                <a:off x="1088451" y="839448"/>
                <a:ext cx="8283390" cy="5062073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CE6312D-DB59-4D3E-B078-C176C049BADF}"/>
                  </a:ext>
                </a:extLst>
              </p:cNvPr>
              <p:cNvSpPr/>
              <p:nvPr/>
            </p:nvSpPr>
            <p:spPr>
              <a:xfrm>
                <a:off x="-548507" y="6164484"/>
                <a:ext cx="11570449" cy="460187"/>
              </a:xfrm>
              <a:custGeom>
                <a:avLst/>
                <a:gdLst>
                  <a:gd name="connsiteX0" fmla="*/ 50006 w 1676400"/>
                  <a:gd name="connsiteY0" fmla="*/ 7144 h 66675"/>
                  <a:gd name="connsiteX1" fmla="*/ 1630204 w 1676400"/>
                  <a:gd name="connsiteY1" fmla="*/ 7144 h 66675"/>
                  <a:gd name="connsiteX2" fmla="*/ 1672114 w 1676400"/>
                  <a:gd name="connsiteY2" fmla="*/ 49054 h 66675"/>
                  <a:gd name="connsiteX3" fmla="*/ 1672114 w 1676400"/>
                  <a:gd name="connsiteY3" fmla="*/ 57626 h 66675"/>
                  <a:gd name="connsiteX4" fmla="*/ 1656874 w 1676400"/>
                  <a:gd name="connsiteY4" fmla="*/ 62389 h 66675"/>
                  <a:gd name="connsiteX5" fmla="*/ 1654016 w 1676400"/>
                  <a:gd name="connsiteY5" fmla="*/ 62389 h 66675"/>
                  <a:gd name="connsiteX6" fmla="*/ 29051 w 1676400"/>
                  <a:gd name="connsiteY6" fmla="*/ 62389 h 66675"/>
                  <a:gd name="connsiteX7" fmla="*/ 21431 w 1676400"/>
                  <a:gd name="connsiteY7" fmla="*/ 63341 h 66675"/>
                  <a:gd name="connsiteX8" fmla="*/ 7144 w 1676400"/>
                  <a:gd name="connsiteY8" fmla="*/ 55721 h 66675"/>
                  <a:gd name="connsiteX9" fmla="*/ 7144 w 1676400"/>
                  <a:gd name="connsiteY9" fmla="*/ 48101 h 66675"/>
                  <a:gd name="connsiteX10" fmla="*/ 50006 w 1676400"/>
                  <a:gd name="connsiteY10" fmla="*/ 7144 h 66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676400" h="66675">
                    <a:moveTo>
                      <a:pt x="50006" y="7144"/>
                    </a:moveTo>
                    <a:lnTo>
                      <a:pt x="1630204" y="7144"/>
                    </a:lnTo>
                    <a:cubicBezTo>
                      <a:pt x="1653064" y="7144"/>
                      <a:pt x="1672114" y="26194"/>
                      <a:pt x="1672114" y="49054"/>
                    </a:cubicBezTo>
                    <a:lnTo>
                      <a:pt x="1672114" y="57626"/>
                    </a:lnTo>
                    <a:cubicBezTo>
                      <a:pt x="1672114" y="57626"/>
                      <a:pt x="1674019" y="64294"/>
                      <a:pt x="1656874" y="62389"/>
                    </a:cubicBezTo>
                    <a:cubicBezTo>
                      <a:pt x="1655921" y="62389"/>
                      <a:pt x="1654969" y="62389"/>
                      <a:pt x="1654016" y="62389"/>
                    </a:cubicBezTo>
                    <a:lnTo>
                      <a:pt x="29051" y="62389"/>
                    </a:lnTo>
                    <a:cubicBezTo>
                      <a:pt x="26194" y="62389"/>
                      <a:pt x="24289" y="62389"/>
                      <a:pt x="21431" y="63341"/>
                    </a:cubicBezTo>
                    <a:cubicBezTo>
                      <a:pt x="16669" y="64294"/>
                      <a:pt x="8096" y="64294"/>
                      <a:pt x="7144" y="55721"/>
                    </a:cubicBezTo>
                    <a:lnTo>
                      <a:pt x="7144" y="48101"/>
                    </a:lnTo>
                    <a:cubicBezTo>
                      <a:pt x="8096" y="25241"/>
                      <a:pt x="26194" y="7144"/>
                      <a:pt x="50006" y="7144"/>
                    </a:cubicBezTo>
                    <a:close/>
                  </a:path>
                </a:pathLst>
              </a:custGeom>
              <a:solidFill>
                <a:srgbClr val="CCCCC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2B2F2BA-D020-499A-A2C4-DD61644B44C3}"/>
                  </a:ext>
                </a:extLst>
              </p:cNvPr>
              <p:cNvSpPr/>
              <p:nvPr/>
            </p:nvSpPr>
            <p:spPr>
              <a:xfrm>
                <a:off x="4438629" y="6215033"/>
                <a:ext cx="1618413" cy="184076"/>
              </a:xfrm>
              <a:custGeom>
                <a:avLst/>
                <a:gdLst>
                  <a:gd name="connsiteX0" fmla="*/ 1478513 w 1618413"/>
                  <a:gd name="connsiteY0" fmla="*/ 177499 h 184076"/>
                  <a:gd name="connsiteX1" fmla="*/ 1485084 w 1618413"/>
                  <a:gd name="connsiteY1" fmla="*/ 177499 h 184076"/>
                  <a:gd name="connsiteX2" fmla="*/ 1502686 w 1618413"/>
                  <a:gd name="connsiteY2" fmla="*/ 178122 h 184076"/>
                  <a:gd name="connsiteX3" fmla="*/ 1499879 w 1618413"/>
                  <a:gd name="connsiteY3" fmla="*/ 178526 h 184076"/>
                  <a:gd name="connsiteX4" fmla="*/ 1478513 w 1618413"/>
                  <a:gd name="connsiteY4" fmla="*/ 177499 h 184076"/>
                  <a:gd name="connsiteX5" fmla="*/ 84799 w 1618413"/>
                  <a:gd name="connsiteY5" fmla="*/ 170928 h 184076"/>
                  <a:gd name="connsiteX6" fmla="*/ 117666 w 1618413"/>
                  <a:gd name="connsiteY6" fmla="*/ 177499 h 184076"/>
                  <a:gd name="connsiteX7" fmla="*/ 104518 w 1618413"/>
                  <a:gd name="connsiteY7" fmla="*/ 177499 h 184076"/>
                  <a:gd name="connsiteX8" fmla="*/ 84799 w 1618413"/>
                  <a:gd name="connsiteY8" fmla="*/ 170928 h 184076"/>
                  <a:gd name="connsiteX9" fmla="*/ 1603418 w 1618413"/>
                  <a:gd name="connsiteY9" fmla="*/ 0 h 184076"/>
                  <a:gd name="connsiteX10" fmla="*/ 1616567 w 1618413"/>
                  <a:gd name="connsiteY10" fmla="*/ 0 h 184076"/>
                  <a:gd name="connsiteX11" fmla="*/ 1511177 w 1618413"/>
                  <a:gd name="connsiteY11" fmla="*/ 178423 h 184076"/>
                  <a:gd name="connsiteX12" fmla="*/ 1502686 w 1618413"/>
                  <a:gd name="connsiteY12" fmla="*/ 178122 h 184076"/>
                  <a:gd name="connsiteX13" fmla="*/ 1521501 w 1618413"/>
                  <a:gd name="connsiteY13" fmla="*/ 175419 h 184076"/>
                  <a:gd name="connsiteX14" fmla="*/ 1603418 w 1618413"/>
                  <a:gd name="connsiteY14" fmla="*/ 6571 h 184076"/>
                  <a:gd name="connsiteX15" fmla="*/ 5911 w 1618413"/>
                  <a:gd name="connsiteY15" fmla="*/ 0 h 184076"/>
                  <a:gd name="connsiteX16" fmla="*/ 19060 w 1618413"/>
                  <a:gd name="connsiteY16" fmla="*/ 6571 h 184076"/>
                  <a:gd name="connsiteX17" fmla="*/ 91379 w 1618413"/>
                  <a:gd name="connsiteY17" fmla="*/ 184076 h 184076"/>
                  <a:gd name="connsiteX18" fmla="*/ 5911 w 1618413"/>
                  <a:gd name="connsiteY18" fmla="*/ 0 h 184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618413" h="184076">
                    <a:moveTo>
                      <a:pt x="1478513" y="177499"/>
                    </a:moveTo>
                    <a:lnTo>
                      <a:pt x="1485084" y="177499"/>
                    </a:lnTo>
                    <a:lnTo>
                      <a:pt x="1502686" y="178122"/>
                    </a:lnTo>
                    <a:lnTo>
                      <a:pt x="1499879" y="178526"/>
                    </a:lnTo>
                    <a:cubicBezTo>
                      <a:pt x="1487142" y="179142"/>
                      <a:pt x="1478513" y="177499"/>
                      <a:pt x="1478513" y="177499"/>
                    </a:cubicBezTo>
                    <a:close/>
                    <a:moveTo>
                      <a:pt x="84799" y="170928"/>
                    </a:moveTo>
                    <a:cubicBezTo>
                      <a:pt x="97947" y="177499"/>
                      <a:pt x="104518" y="177499"/>
                      <a:pt x="117666" y="177499"/>
                    </a:cubicBezTo>
                    <a:lnTo>
                      <a:pt x="104518" y="177499"/>
                    </a:lnTo>
                    <a:cubicBezTo>
                      <a:pt x="97947" y="177499"/>
                      <a:pt x="91370" y="177499"/>
                      <a:pt x="84799" y="170928"/>
                    </a:cubicBezTo>
                    <a:close/>
                    <a:moveTo>
                      <a:pt x="1603418" y="0"/>
                    </a:moveTo>
                    <a:lnTo>
                      <a:pt x="1616567" y="0"/>
                    </a:lnTo>
                    <a:cubicBezTo>
                      <a:pt x="1631361" y="152847"/>
                      <a:pt x="1553705" y="176266"/>
                      <a:pt x="1511177" y="178423"/>
                    </a:cubicBezTo>
                    <a:lnTo>
                      <a:pt x="1502686" y="178122"/>
                    </a:lnTo>
                    <a:lnTo>
                      <a:pt x="1521501" y="175419"/>
                    </a:lnTo>
                    <a:cubicBezTo>
                      <a:pt x="1560791" y="165788"/>
                      <a:pt x="1611636" y="129836"/>
                      <a:pt x="1603418" y="6571"/>
                    </a:cubicBezTo>
                    <a:close/>
                    <a:moveTo>
                      <a:pt x="5911" y="0"/>
                    </a:moveTo>
                    <a:lnTo>
                      <a:pt x="19060" y="6571"/>
                    </a:lnTo>
                    <a:cubicBezTo>
                      <a:pt x="19060" y="6571"/>
                      <a:pt x="-20385" y="144631"/>
                      <a:pt x="91379" y="184076"/>
                    </a:cubicBezTo>
                    <a:cubicBezTo>
                      <a:pt x="-33534" y="151202"/>
                      <a:pt x="5911" y="0"/>
                      <a:pt x="5911" y="0"/>
                    </a:cubicBezTo>
                    <a:close/>
                  </a:path>
                </a:pathLst>
              </a:custGeom>
              <a:solidFill>
                <a:srgbClr val="4D4D4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D1321218-955D-4F9C-9149-CBAE863532F7}"/>
                  </a:ext>
                </a:extLst>
              </p:cNvPr>
              <p:cNvGrpSpPr/>
              <p:nvPr/>
            </p:nvGrpSpPr>
            <p:grpSpPr>
              <a:xfrm>
                <a:off x="1606" y="6382978"/>
                <a:ext cx="413937" cy="115242"/>
                <a:chOff x="5955" y="6353672"/>
                <a:chExt cx="413937" cy="115242"/>
              </a:xfrm>
            </p:grpSpPr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AB07CF4A-1AB6-4313-BF32-72940ABE2797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F44F4F0B-D3D0-49D9-B899-7BD5456E37D2}"/>
                    </a:ext>
                  </a:extLst>
                </p:cNvPr>
                <p:cNvSpPr/>
                <p:nvPr/>
              </p:nvSpPr>
              <p:spPr>
                <a:xfrm>
                  <a:off x="99417" y="6382279"/>
                  <a:ext cx="227012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695D05BE-3E6F-4CF1-A783-25EB6DA4CC15}"/>
                  </a:ext>
                </a:extLst>
              </p:cNvPr>
              <p:cNvGrpSpPr/>
              <p:nvPr/>
            </p:nvGrpSpPr>
            <p:grpSpPr>
              <a:xfrm>
                <a:off x="9855291" y="6381600"/>
                <a:ext cx="885989" cy="115242"/>
                <a:chOff x="5955" y="6353672"/>
                <a:chExt cx="413937" cy="115242"/>
              </a:xfrm>
            </p:grpSpPr>
            <p:sp>
              <p:nvSpPr>
                <p:cNvPr id="41" name="Rectangle: Rounded Corners 40">
                  <a:extLst>
                    <a:ext uri="{FF2B5EF4-FFF2-40B4-BE49-F238E27FC236}">
                      <a16:creationId xmlns:a16="http://schemas.microsoft.com/office/drawing/2014/main" id="{B82B643E-6570-4AA9-8AAA-83CCA9E9D080}"/>
                    </a:ext>
                  </a:extLst>
                </p:cNvPr>
                <p:cNvSpPr/>
                <p:nvPr/>
              </p:nvSpPr>
              <p:spPr>
                <a:xfrm>
                  <a:off x="5955" y="6353672"/>
                  <a:ext cx="413937" cy="11524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: Rounded Corners 41">
                  <a:extLst>
                    <a:ext uri="{FF2B5EF4-FFF2-40B4-BE49-F238E27FC236}">
                      <a16:creationId xmlns:a16="http://schemas.microsoft.com/office/drawing/2014/main" id="{497F261B-AD73-4CF5-B799-8B3DC663A4EF}"/>
                    </a:ext>
                  </a:extLst>
                </p:cNvPr>
                <p:cNvSpPr/>
                <p:nvPr/>
              </p:nvSpPr>
              <p:spPr>
                <a:xfrm>
                  <a:off x="84761" y="6382279"/>
                  <a:ext cx="256326" cy="55272"/>
                </a:xfrm>
                <a:prstGeom prst="roundRect">
                  <a:avLst>
                    <a:gd name="adj" fmla="val 28154"/>
                  </a:avLst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648824D-8852-421A-ACDD-AFCBC3760281}"/>
                  </a:ext>
                </a:extLst>
              </p:cNvPr>
              <p:cNvSpPr/>
              <p:nvPr/>
            </p:nvSpPr>
            <p:spPr>
              <a:xfrm>
                <a:off x="3892805" y="496953"/>
                <a:ext cx="5479036" cy="5431217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448151-424E-4FBF-9A67-DABB0F405F7B}"/>
              </a:ext>
            </a:extLst>
          </p:cNvPr>
          <p:cNvGrpSpPr/>
          <p:nvPr/>
        </p:nvGrpSpPr>
        <p:grpSpPr>
          <a:xfrm>
            <a:off x="4839974" y="2409007"/>
            <a:ext cx="3036953" cy="3383746"/>
            <a:chOff x="4839974" y="2409007"/>
            <a:chExt cx="3036953" cy="3383746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2590E88-DD11-4D14-8B27-EA86B0188F50}"/>
                </a:ext>
              </a:extLst>
            </p:cNvPr>
            <p:cNvGrpSpPr/>
            <p:nvPr/>
          </p:nvGrpSpPr>
          <p:grpSpPr>
            <a:xfrm>
              <a:off x="4839974" y="2409007"/>
              <a:ext cx="3036953" cy="3383746"/>
              <a:chOff x="-202213" y="1780758"/>
              <a:chExt cx="4213467" cy="4694607"/>
            </a:xfrm>
          </p:grpSpPr>
          <p:sp>
            <p:nvSpPr>
              <p:cNvPr id="24" name="Oval 21">
                <a:extLst>
                  <a:ext uri="{FF2B5EF4-FFF2-40B4-BE49-F238E27FC236}">
                    <a16:creationId xmlns:a16="http://schemas.microsoft.com/office/drawing/2014/main" id="{DAD8D2E1-2D8B-4C81-BA64-FC1B2A97A813}"/>
                  </a:ext>
                </a:extLst>
              </p:cNvPr>
              <p:cNvSpPr/>
              <p:nvPr/>
            </p:nvSpPr>
            <p:spPr>
              <a:xfrm>
                <a:off x="-202213" y="5764586"/>
                <a:ext cx="4213467" cy="710779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softEdge rad="2032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25" name="Group 3">
                <a:extLst>
                  <a:ext uri="{FF2B5EF4-FFF2-40B4-BE49-F238E27FC236}">
                    <a16:creationId xmlns:a16="http://schemas.microsoft.com/office/drawing/2014/main" id="{8CF29684-66EC-404C-A92F-214B282D4C23}"/>
                  </a:ext>
                </a:extLst>
              </p:cNvPr>
              <p:cNvGrpSpPr/>
              <p:nvPr/>
            </p:nvGrpSpPr>
            <p:grpSpPr>
              <a:xfrm>
                <a:off x="729449" y="1780758"/>
                <a:ext cx="2449180" cy="4305530"/>
                <a:chOff x="445712" y="1449040"/>
                <a:chExt cx="2113018" cy="3924176"/>
              </a:xfrm>
            </p:grpSpPr>
            <p:sp>
              <p:nvSpPr>
                <p:cNvPr id="26" name="Rounded Rectangle 4">
                  <a:extLst>
                    <a:ext uri="{FF2B5EF4-FFF2-40B4-BE49-F238E27FC236}">
                      <a16:creationId xmlns:a16="http://schemas.microsoft.com/office/drawing/2014/main" id="{8A1C00F6-835F-442F-B88E-45B0608B569C}"/>
                    </a:ext>
                  </a:extLst>
                </p:cNvPr>
                <p:cNvSpPr/>
                <p:nvPr userDrawn="1"/>
              </p:nvSpPr>
              <p:spPr>
                <a:xfrm>
                  <a:off x="445712" y="1449040"/>
                  <a:ext cx="2113018" cy="3924176"/>
                </a:xfrm>
                <a:prstGeom prst="roundRect">
                  <a:avLst>
                    <a:gd name="adj" fmla="val 13580"/>
                  </a:avLst>
                </a:prstGeom>
                <a:solidFill>
                  <a:srgbClr val="262626"/>
                </a:solidFill>
                <a:ln w="88900">
                  <a:noFill/>
                </a:ln>
                <a:effectLst/>
                <a:scene3d>
                  <a:camera prst="perspectiveFront"/>
                  <a:lightRig rig="threePt" dir="t"/>
                </a:scene3d>
                <a:sp3d prstMaterial="plastic">
                  <a:bevelT w="127000" h="50800"/>
                  <a:bevelB w="127000" h="2540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 dirty="0"/>
                </a:p>
              </p:txBody>
            </p:sp>
            <p:sp>
              <p:nvSpPr>
                <p:cNvPr id="27" name="Rectangle 5">
                  <a:extLst>
                    <a:ext uri="{FF2B5EF4-FFF2-40B4-BE49-F238E27FC236}">
                      <a16:creationId xmlns:a16="http://schemas.microsoft.com/office/drawing/2014/main" id="{84420D8E-F33D-4957-A31A-DD01620AD979}"/>
                    </a:ext>
                  </a:extLst>
                </p:cNvPr>
                <p:cNvSpPr/>
                <p:nvPr userDrawn="1"/>
              </p:nvSpPr>
              <p:spPr>
                <a:xfrm>
                  <a:off x="1379920" y="1650572"/>
                  <a:ext cx="216024" cy="34350"/>
                </a:xfrm>
                <a:prstGeom prst="rect">
                  <a:avLst/>
                </a:prstGeom>
                <a:solidFill>
                  <a:srgbClr val="B0B0B0"/>
                </a:solidFill>
                <a:ln w="889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800"/>
                </a:p>
              </p:txBody>
            </p:sp>
            <p:grpSp>
              <p:nvGrpSpPr>
                <p:cNvPr id="28" name="Group 6">
                  <a:extLst>
                    <a:ext uri="{FF2B5EF4-FFF2-40B4-BE49-F238E27FC236}">
                      <a16:creationId xmlns:a16="http://schemas.microsoft.com/office/drawing/2014/main" id="{5BF460E2-3278-46E6-A24D-B6B4BE9DCF54}"/>
                    </a:ext>
                  </a:extLst>
                </p:cNvPr>
                <p:cNvGrpSpPr/>
                <p:nvPr userDrawn="1"/>
              </p:nvGrpSpPr>
              <p:grpSpPr>
                <a:xfrm>
                  <a:off x="1407705" y="5045834"/>
                  <a:ext cx="211967" cy="211967"/>
                  <a:chOff x="1549420" y="5712364"/>
                  <a:chExt cx="312583" cy="312583"/>
                </a:xfrm>
              </p:grpSpPr>
              <p:sp>
                <p:nvSpPr>
                  <p:cNvPr id="29" name="Oval 7">
                    <a:extLst>
                      <a:ext uri="{FF2B5EF4-FFF2-40B4-BE49-F238E27FC236}">
                        <a16:creationId xmlns:a16="http://schemas.microsoft.com/office/drawing/2014/main" id="{4FC00DCC-6C11-4FB4-B599-4F4A5A2DA07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549420" y="5712364"/>
                    <a:ext cx="312583" cy="312583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tx1">
                          <a:lumMod val="94000"/>
                          <a:lumOff val="6000"/>
                        </a:schemeClr>
                      </a:gs>
                      <a:gs pos="56000">
                        <a:schemeClr val="tx1">
                          <a:lumMod val="65000"/>
                          <a:lumOff val="35000"/>
                        </a:schemeClr>
                      </a:gs>
                      <a:gs pos="9100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bg1">
                          <a:lumMod val="75000"/>
                        </a:schemeClr>
                      </a:gs>
                    </a:gsLst>
                    <a:lin ang="10800000" scaled="1"/>
                    <a:tileRect/>
                  </a:gradFill>
                  <a:ln w="0">
                    <a:solidFill>
                      <a:srgbClr val="262626"/>
                    </a:solidFill>
                  </a:ln>
                  <a:scene3d>
                    <a:camera prst="perspectiveFront"/>
                    <a:lightRig rig="threePt" dir="t"/>
                  </a:scene3d>
                  <a:sp3d>
                    <a:bevelT w="63500" h="12700"/>
                  </a:sp3d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  <p:sp>
                <p:nvSpPr>
                  <p:cNvPr id="30" name="Rounded Rectangle 8">
                    <a:extLst>
                      <a:ext uri="{FF2B5EF4-FFF2-40B4-BE49-F238E27FC236}">
                        <a16:creationId xmlns:a16="http://schemas.microsoft.com/office/drawing/2014/main" id="{D615892D-8AF3-4256-94A7-9C63BCA9CE66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1634225" y="5796647"/>
                    <a:ext cx="142969" cy="144016"/>
                  </a:xfrm>
                  <a:prstGeom prst="roundRect">
                    <a:avLst/>
                  </a:prstGeom>
                  <a:solidFill>
                    <a:srgbClr val="737373"/>
                  </a:solidFill>
                  <a:ln w="6350">
                    <a:solidFill>
                      <a:srgbClr val="B0B0B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1800"/>
                  </a:p>
                </p:txBody>
              </p:sp>
            </p:grpSp>
          </p:grp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6A9F0D1-1F01-4BE0-A56A-E7463D5C34AE}"/>
                </a:ext>
              </a:extLst>
            </p:cNvPr>
            <p:cNvGrpSpPr/>
            <p:nvPr/>
          </p:nvGrpSpPr>
          <p:grpSpPr>
            <a:xfrm>
              <a:off x="5586569" y="2529902"/>
              <a:ext cx="1588346" cy="2649335"/>
              <a:chOff x="1097034" y="2842064"/>
              <a:chExt cx="3539466" cy="2320742"/>
            </a:xfrm>
          </p:grpSpPr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7767909-F78A-4697-990E-EA3015859CEF}"/>
                  </a:ext>
                </a:extLst>
              </p:cNvPr>
              <p:cNvSpPr/>
              <p:nvPr/>
            </p:nvSpPr>
            <p:spPr>
              <a:xfrm>
                <a:off x="1097034" y="2988411"/>
                <a:ext cx="3539466" cy="2163008"/>
              </a:xfrm>
              <a:custGeom>
                <a:avLst/>
                <a:gdLst>
                  <a:gd name="connsiteX0" fmla="*/ 7144 w 1200150"/>
                  <a:gd name="connsiteY0" fmla="*/ 7144 h 733425"/>
                  <a:gd name="connsiteX1" fmla="*/ 1196816 w 1200150"/>
                  <a:gd name="connsiteY1" fmla="*/ 7144 h 733425"/>
                  <a:gd name="connsiteX2" fmla="*/ 1196816 w 1200150"/>
                  <a:gd name="connsiteY2" fmla="*/ 730091 h 733425"/>
                  <a:gd name="connsiteX3" fmla="*/ 7144 w 1200150"/>
                  <a:gd name="connsiteY3" fmla="*/ 730091 h 7334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00150" h="733425">
                    <a:moveTo>
                      <a:pt x="7144" y="7144"/>
                    </a:moveTo>
                    <a:lnTo>
                      <a:pt x="1196816" y="7144"/>
                    </a:lnTo>
                    <a:lnTo>
                      <a:pt x="1196816" y="730091"/>
                    </a:lnTo>
                    <a:lnTo>
                      <a:pt x="7144" y="730091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1B004C23-3724-4D17-B75E-6BE9871FCCB3}"/>
                  </a:ext>
                </a:extLst>
              </p:cNvPr>
              <p:cNvSpPr/>
              <p:nvPr/>
            </p:nvSpPr>
            <p:spPr>
              <a:xfrm>
                <a:off x="2295325" y="2842064"/>
                <a:ext cx="2341175" cy="2320742"/>
              </a:xfrm>
              <a:custGeom>
                <a:avLst/>
                <a:gdLst>
                  <a:gd name="connsiteX0" fmla="*/ 2567127 w 4009217"/>
                  <a:gd name="connsiteY0" fmla="*/ 30683 h 4295590"/>
                  <a:gd name="connsiteX1" fmla="*/ 3798529 w 4009217"/>
                  <a:gd name="connsiteY1" fmla="*/ 30683 h 4295590"/>
                  <a:gd name="connsiteX2" fmla="*/ 4007172 w 4009217"/>
                  <a:gd name="connsiteY2" fmla="*/ 272054 h 4295590"/>
                  <a:gd name="connsiteX3" fmla="*/ 3998990 w 4009217"/>
                  <a:gd name="connsiteY3" fmla="*/ 4268999 h 4295590"/>
                  <a:gd name="connsiteX4" fmla="*/ 30683 w 4009217"/>
                  <a:gd name="connsiteY4" fmla="*/ 4268999 h 4295590"/>
                  <a:gd name="connsiteX0" fmla="*/ 2536444 w 3976489"/>
                  <a:gd name="connsiteY0" fmla="*/ 0 h 4238316"/>
                  <a:gd name="connsiteX1" fmla="*/ 3976489 w 3976489"/>
                  <a:gd name="connsiteY1" fmla="*/ 241371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536444 w 3976489"/>
                  <a:gd name="connsiteY0" fmla="*/ 0 h 4238316"/>
                  <a:gd name="connsiteX1" fmla="*/ 3976489 w 3976489"/>
                  <a:gd name="connsiteY1" fmla="*/ 213683 h 4238316"/>
                  <a:gd name="connsiteX2" fmla="*/ 3968307 w 3976489"/>
                  <a:gd name="connsiteY2" fmla="*/ 4238316 h 4238316"/>
                  <a:gd name="connsiteX3" fmla="*/ 0 w 3976489"/>
                  <a:gd name="connsiteY3" fmla="*/ 4238316 h 4238316"/>
                  <a:gd name="connsiteX0" fmla="*/ 2473335 w 3976489"/>
                  <a:gd name="connsiteY0" fmla="*/ 0 h 4035268"/>
                  <a:gd name="connsiteX1" fmla="*/ 3976489 w 3976489"/>
                  <a:gd name="connsiteY1" fmla="*/ 10635 h 4035268"/>
                  <a:gd name="connsiteX2" fmla="*/ 3968307 w 3976489"/>
                  <a:gd name="connsiteY2" fmla="*/ 4035268 h 4035268"/>
                  <a:gd name="connsiteX3" fmla="*/ 0 w 3976489"/>
                  <a:gd name="connsiteY3" fmla="*/ 4035268 h 4035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76489" h="4035268">
                    <a:moveTo>
                      <a:pt x="2473335" y="0"/>
                    </a:moveTo>
                    <a:lnTo>
                      <a:pt x="3976489" y="10635"/>
                    </a:lnTo>
                    <a:cubicBezTo>
                      <a:pt x="3973762" y="1342950"/>
                      <a:pt x="3971034" y="2702953"/>
                      <a:pt x="3968307" y="4035268"/>
                    </a:cubicBezTo>
                    <a:lnTo>
                      <a:pt x="0" y="4035268"/>
                    </a:lnTo>
                  </a:path>
                </a:pathLst>
              </a:custGeom>
              <a:solidFill>
                <a:srgbClr val="999999">
                  <a:alpha val="10000"/>
                </a:srgb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78420" y="273965"/>
            <a:ext cx="12013580" cy="16879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ANALISIS KOMPARASI PEMODELAN TOPIK TERJEMAH INDONESIA HADIST BUKHORI DENGAN BERTOPIC, </a:t>
            </a:r>
            <a:r>
              <a:rPr lang="en-ID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 SEMANTIC ANALYSIS</a:t>
            </a: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(LSA) DAN </a:t>
            </a:r>
            <a:r>
              <a:rPr lang="en-ID" sz="2400" b="1" i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LATENT DIRECHLET ALLOCATION</a:t>
            </a:r>
            <a:r>
              <a:rPr lang="en-ID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(LDA)</a:t>
            </a:r>
            <a:endParaRPr lang="en-US" sz="24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148714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1" y="4930269"/>
            <a:ext cx="12191999" cy="1142740"/>
            <a:chOff x="6665542" y="2749602"/>
            <a:chExt cx="4633147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633147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65542" y="3512686"/>
              <a:ext cx="4633147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D8445E3-319A-47FA-80BC-C12CC5DFB4E3}"/>
              </a:ext>
            </a:extLst>
          </p:cNvPr>
          <p:cNvSpPr/>
          <p:nvPr/>
        </p:nvSpPr>
        <p:spPr>
          <a:xfrm>
            <a:off x="5677989" y="483326"/>
            <a:ext cx="6094136" cy="6043748"/>
          </a:xfrm>
          <a:prstGeom prst="roundRect">
            <a:avLst>
              <a:gd name="adj" fmla="val 2099"/>
            </a:avLst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295630" y="542171"/>
            <a:ext cx="3188351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37ACADF-5154-4BEF-8C00-9FE7AE2F4F12}"/>
              </a:ext>
            </a:extLst>
          </p:cNvPr>
          <p:cNvGrpSpPr/>
          <p:nvPr/>
        </p:nvGrpSpPr>
        <p:grpSpPr>
          <a:xfrm>
            <a:off x="5996532" y="745748"/>
            <a:ext cx="5056593" cy="1308146"/>
            <a:chOff x="5839777" y="988351"/>
            <a:chExt cx="5056593" cy="130814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60C982-EE70-46A1-BD27-A68F19A5E3E1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D77D47-01D8-4173-8C62-DE0B2E4555C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5F864BF-0607-4E66-9F12-4DD8EE893AAA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C14A20-9725-4BE3-8EBE-377232491E5C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9A893A-EC3F-4BF0-9518-47A7EDFED46A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6C22A54-5887-4BC3-A62A-D8700294AE43}"/>
              </a:ext>
            </a:extLst>
          </p:cNvPr>
          <p:cNvGrpSpPr/>
          <p:nvPr/>
        </p:nvGrpSpPr>
        <p:grpSpPr>
          <a:xfrm>
            <a:off x="5996532" y="2149723"/>
            <a:ext cx="5056593" cy="1308146"/>
            <a:chOff x="5839777" y="988351"/>
            <a:chExt cx="5056593" cy="130814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31A275-A3B5-4D70-8114-7C5AF3CB52C3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1984C85-EAB3-46EB-96B0-79EECC7CA67C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05AFD7E-588A-4A54-BD21-C1224FBF3600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5D4587E-C1B8-4927-8C77-4851005A166B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9BF0F08-06A6-46E3-A21D-4B0C7A308E09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2610211-39D1-4498-AF58-3ABE32348675}"/>
              </a:ext>
            </a:extLst>
          </p:cNvPr>
          <p:cNvGrpSpPr/>
          <p:nvPr/>
        </p:nvGrpSpPr>
        <p:grpSpPr>
          <a:xfrm>
            <a:off x="5996532" y="3553698"/>
            <a:ext cx="5056593" cy="1308146"/>
            <a:chOff x="5839777" y="988351"/>
            <a:chExt cx="5056593" cy="1308146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290FBD5-146D-4432-959D-43AA7F08132A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FC79DF-AD6A-4C34-B532-7950BCD00D21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558956B-6BFD-4DA2-B330-F891A717E7CF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F89A7AA-3193-46B4-A3E6-2F2F6C5F7865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AC33E4B-0212-4DE1-80C8-D95F7E2A8A5F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4494B5C-EEC7-4BCE-AD94-6969C1ED7F7A}"/>
              </a:ext>
            </a:extLst>
          </p:cNvPr>
          <p:cNvGrpSpPr/>
          <p:nvPr/>
        </p:nvGrpSpPr>
        <p:grpSpPr>
          <a:xfrm>
            <a:off x="5996532" y="4957673"/>
            <a:ext cx="5056593" cy="1308146"/>
            <a:chOff x="5839777" y="988351"/>
            <a:chExt cx="5056593" cy="1308146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C4B167D-C6EB-464B-9464-3394B1E59996}"/>
                </a:ext>
              </a:extLst>
            </p:cNvPr>
            <p:cNvSpPr txBox="1"/>
            <p:nvPr/>
          </p:nvSpPr>
          <p:spPr>
            <a:xfrm>
              <a:off x="6923531" y="1080683"/>
              <a:ext cx="2027360" cy="58477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3200" b="1" dirty="0" err="1">
                  <a:solidFill>
                    <a:schemeClr val="bg1"/>
                  </a:solidFill>
                  <a:cs typeface="Arial" pitchFamily="34" charset="0"/>
                </a:rPr>
                <a:t>SubTitle</a:t>
              </a:r>
              <a:endParaRPr lang="ko-KR" altLang="en-US" sz="3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1F46F16-A594-4FF5-8CAC-D56B9091376F}"/>
                </a:ext>
              </a:extLst>
            </p:cNvPr>
            <p:cNvSpPr txBox="1"/>
            <p:nvPr/>
          </p:nvSpPr>
          <p:spPr>
            <a:xfrm>
              <a:off x="5839777" y="988351"/>
              <a:ext cx="1083753" cy="76944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4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D25B09F-052B-4FF0-99FB-99935CD2CAF8}"/>
                </a:ext>
              </a:extLst>
            </p:cNvPr>
            <p:cNvGrpSpPr/>
            <p:nvPr/>
          </p:nvGrpSpPr>
          <p:grpSpPr>
            <a:xfrm>
              <a:off x="7568270" y="1620770"/>
              <a:ext cx="3328100" cy="675727"/>
              <a:chOff x="6853532" y="1667035"/>
              <a:chExt cx="3328100" cy="675727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9699C82-BA0A-4468-9087-E85DF462035A}"/>
                  </a:ext>
                </a:extLst>
              </p:cNvPr>
              <p:cNvSpPr txBox="1"/>
              <p:nvPr/>
            </p:nvSpPr>
            <p:spPr>
              <a:xfrm>
                <a:off x="6853532" y="166703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3C9CE8-E1B9-4A10-A362-71EC59B9E8B2}"/>
                  </a:ext>
                </a:extLst>
              </p:cNvPr>
              <p:cNvSpPr txBox="1"/>
              <p:nvPr/>
            </p:nvSpPr>
            <p:spPr>
              <a:xfrm>
                <a:off x="6853532" y="2034985"/>
                <a:ext cx="3328100" cy="307777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sz="1400" dirty="0">
                    <a:solidFill>
                      <a:schemeClr val="bg1"/>
                    </a:solidFill>
                    <a:cs typeface="Arial" pitchFamily="34" charset="0"/>
                  </a:rPr>
                  <a:t>Modern PowerPoint  Presentation</a:t>
                </a:r>
                <a:endParaRPr lang="ko-KR" altLang="en-US" sz="1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2E2B289-11F6-4E79-A8FB-3D6ACE1599B1}"/>
              </a:ext>
            </a:extLst>
          </p:cNvPr>
          <p:cNvCxnSpPr>
            <a:cxnSpLocks/>
          </p:cNvCxnSpPr>
          <p:nvPr/>
        </p:nvCxnSpPr>
        <p:spPr>
          <a:xfrm flipH="1">
            <a:off x="961756" y="764705"/>
            <a:ext cx="11230244" cy="5832649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52A6006-E6BA-4819-94E3-E640725D2792}"/>
              </a:ext>
            </a:extLst>
          </p:cNvPr>
          <p:cNvSpPr/>
          <p:nvPr/>
        </p:nvSpPr>
        <p:spPr>
          <a:xfrm rot="1020000">
            <a:off x="7357814" y="300374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F44ADD5-1C7A-48C2-80A2-2BAB89B23D14}"/>
              </a:ext>
            </a:extLst>
          </p:cNvPr>
          <p:cNvSpPr/>
          <p:nvPr/>
        </p:nvSpPr>
        <p:spPr>
          <a:xfrm rot="1020000">
            <a:off x="5507476" y="396390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460D10E-34A3-40F3-ADC5-6C4C4FD355CC}"/>
              </a:ext>
            </a:extLst>
          </p:cNvPr>
          <p:cNvSpPr/>
          <p:nvPr/>
        </p:nvSpPr>
        <p:spPr>
          <a:xfrm rot="1020000">
            <a:off x="3657136" y="4924072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95276584-6875-4FFB-BADA-0A0E125F260A}"/>
              </a:ext>
            </a:extLst>
          </p:cNvPr>
          <p:cNvSpPr/>
          <p:nvPr/>
        </p:nvSpPr>
        <p:spPr>
          <a:xfrm rot="1020000">
            <a:off x="9208154" y="2043578"/>
            <a:ext cx="355170" cy="355170"/>
          </a:xfrm>
          <a:custGeom>
            <a:avLst/>
            <a:gdLst/>
            <a:ahLst/>
            <a:cxnLst/>
            <a:rect l="l" t="t" r="r" b="b"/>
            <a:pathLst>
              <a:path w="1080120" h="1080120">
                <a:moveTo>
                  <a:pt x="0" y="0"/>
                </a:moveTo>
                <a:lnTo>
                  <a:pt x="720080" y="0"/>
                </a:lnTo>
                <a:lnTo>
                  <a:pt x="1080120" y="0"/>
                </a:lnTo>
                <a:lnTo>
                  <a:pt x="1080120" y="360040"/>
                </a:lnTo>
                <a:lnTo>
                  <a:pt x="1080120" y="1080120"/>
                </a:lnTo>
                <a:lnTo>
                  <a:pt x="720080" y="1080120"/>
                </a:lnTo>
                <a:lnTo>
                  <a:pt x="720080" y="604986"/>
                </a:lnTo>
                <a:lnTo>
                  <a:pt x="275852" y="1049214"/>
                </a:lnTo>
                <a:lnTo>
                  <a:pt x="21266" y="794627"/>
                </a:lnTo>
                <a:lnTo>
                  <a:pt x="455853" y="360040"/>
                </a:lnTo>
                <a:lnTo>
                  <a:pt x="0" y="36004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>
              <a:solidFill>
                <a:srgbClr val="FF494B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85A81-5D57-46D6-B541-41D94E84C26A}"/>
              </a:ext>
            </a:extLst>
          </p:cNvPr>
          <p:cNvSpPr/>
          <p:nvPr/>
        </p:nvSpPr>
        <p:spPr>
          <a:xfrm>
            <a:off x="11205229" y="3817187"/>
            <a:ext cx="72000" cy="23760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66848-4BDB-41AE-A4DF-8CA087A73DEB}"/>
              </a:ext>
            </a:extLst>
          </p:cNvPr>
          <p:cNvSpPr txBox="1"/>
          <p:nvPr/>
        </p:nvSpPr>
        <p:spPr>
          <a:xfrm>
            <a:off x="8016031" y="166340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4"/>
                </a:solidFill>
                <a:cs typeface="Arial" pitchFamily="34" charset="0"/>
              </a:rPr>
              <a:t>2021</a:t>
            </a:r>
            <a:endParaRPr lang="ko-KR" altLang="en-US" sz="2000" b="1" dirty="0">
              <a:solidFill>
                <a:schemeClr val="accent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5E70C5-07E2-4711-A29C-C27A1623F684}"/>
              </a:ext>
            </a:extLst>
          </p:cNvPr>
          <p:cNvSpPr txBox="1"/>
          <p:nvPr/>
        </p:nvSpPr>
        <p:spPr>
          <a:xfrm>
            <a:off x="6096001" y="20111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26C24F-49B7-4384-BE41-C77B0186EF97}"/>
              </a:ext>
            </a:extLst>
          </p:cNvPr>
          <p:cNvSpPr txBox="1"/>
          <p:nvPr/>
        </p:nvSpPr>
        <p:spPr>
          <a:xfrm>
            <a:off x="6182061" y="2596876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3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3BCBDD-AE9E-47A8-B1DF-3C8C19E60CE0}"/>
              </a:ext>
            </a:extLst>
          </p:cNvPr>
          <p:cNvSpPr txBox="1"/>
          <p:nvPr/>
        </p:nvSpPr>
        <p:spPr>
          <a:xfrm>
            <a:off x="4262031" y="2948745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A979E7-A448-4A6C-B3E1-D790AEA09005}"/>
              </a:ext>
            </a:extLst>
          </p:cNvPr>
          <p:cNvSpPr txBox="1"/>
          <p:nvPr/>
        </p:nvSpPr>
        <p:spPr>
          <a:xfrm>
            <a:off x="4348091" y="3534432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2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512A6E-2F3E-435A-AF7D-84F7BA487880}"/>
              </a:ext>
            </a:extLst>
          </p:cNvPr>
          <p:cNvSpPr txBox="1"/>
          <p:nvPr/>
        </p:nvSpPr>
        <p:spPr>
          <a:xfrm>
            <a:off x="2428061" y="3890386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86E5981-6C5E-438A-92B5-971196D2F486}"/>
              </a:ext>
            </a:extLst>
          </p:cNvPr>
          <p:cNvSpPr txBox="1">
            <a:spLocks/>
          </p:cNvSpPr>
          <p:nvPr/>
        </p:nvSpPr>
        <p:spPr>
          <a:xfrm>
            <a:off x="8540934" y="3950209"/>
            <a:ext cx="2605963" cy="749384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dirty="0">
                <a:solidFill>
                  <a:schemeClr val="accent1"/>
                </a:solidFill>
                <a:latin typeface="+mn-lt"/>
              </a:rPr>
              <a:t>Timeline</a:t>
            </a: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44E132-D314-4060-8BB4-70F0A7FD9E83}"/>
              </a:ext>
            </a:extLst>
          </p:cNvPr>
          <p:cNvSpPr txBox="1"/>
          <p:nvPr/>
        </p:nvSpPr>
        <p:spPr>
          <a:xfrm>
            <a:off x="7689532" y="4694851"/>
            <a:ext cx="34436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 I hope and I believe that this Template will your Time, Money and Reputation. Get a modern PowerPoint  Presentation that is beautifully designed.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CF9A6F-A542-4558-BA78-63CD5A14B94F}"/>
              </a:ext>
            </a:extLst>
          </p:cNvPr>
          <p:cNvSpPr txBox="1"/>
          <p:nvPr/>
        </p:nvSpPr>
        <p:spPr>
          <a:xfrm>
            <a:off x="2514121" y="4476077"/>
            <a:ext cx="8782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D8BB3D-0506-4835-B3BC-A1EE839B2C77}"/>
              </a:ext>
            </a:extLst>
          </p:cNvPr>
          <p:cNvSpPr txBox="1"/>
          <p:nvPr/>
        </p:nvSpPr>
        <p:spPr>
          <a:xfrm>
            <a:off x="594091" y="4894898"/>
            <a:ext cx="2798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A23F443-A601-4991-A2A1-1D60BF045A12}"/>
              </a:ext>
            </a:extLst>
          </p:cNvPr>
          <p:cNvSpPr>
            <a:spLocks noGrp="1"/>
          </p:cNvSpPr>
          <p:nvPr>
            <p:ph type="pic" idx="11"/>
          </p:nvPr>
        </p:nvSpPr>
        <p:spPr/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4F8D146-6B3D-4B02-A611-A6762C87FB37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F8B2B468-72C0-442F-8098-85353485A362}"/>
              </a:ext>
            </a:extLst>
          </p:cNvPr>
          <p:cNvSpPr>
            <a:spLocks noGrp="1"/>
          </p:cNvSpPr>
          <p:nvPr>
            <p:ph type="pic" idx="13"/>
          </p:nvPr>
        </p:nvSpPr>
        <p:spPr/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5CAE1D66-04F2-4A9F-9B62-86C4D5F4968F}"/>
              </a:ext>
            </a:extLst>
          </p:cNvPr>
          <p:cNvSpPr>
            <a:spLocks noGrp="1"/>
          </p:cNvSpPr>
          <p:nvPr>
            <p:ph type="pic" idx="14"/>
          </p:nvPr>
        </p:nvSpPr>
        <p:spPr/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C6B67-053C-4CF4-ABEF-CFB245A364CB}"/>
              </a:ext>
            </a:extLst>
          </p:cNvPr>
          <p:cNvSpPr/>
          <p:nvPr/>
        </p:nvSpPr>
        <p:spPr>
          <a:xfrm>
            <a:off x="905691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6F2BF3-C1E9-4383-853A-33C2FEBCCDF3}"/>
              </a:ext>
            </a:extLst>
          </p:cNvPr>
          <p:cNvSpPr/>
          <p:nvPr/>
        </p:nvSpPr>
        <p:spPr>
          <a:xfrm>
            <a:off x="361517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6E7F72-ACFA-4D29-8A15-DDEC09780191}"/>
              </a:ext>
            </a:extLst>
          </p:cNvPr>
          <p:cNvSpPr/>
          <p:nvPr/>
        </p:nvSpPr>
        <p:spPr>
          <a:xfrm>
            <a:off x="6324642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9BFE5C-16D0-4B96-96B3-3AFCAA677049}"/>
              </a:ext>
            </a:extLst>
          </p:cNvPr>
          <p:cNvSpPr/>
          <p:nvPr/>
        </p:nvSpPr>
        <p:spPr>
          <a:xfrm>
            <a:off x="9034106" y="4561418"/>
            <a:ext cx="2269892" cy="1608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7B805-B5C2-42BE-8FDC-554219CFDE41}"/>
              </a:ext>
            </a:extLst>
          </p:cNvPr>
          <p:cNvSpPr/>
          <p:nvPr/>
        </p:nvSpPr>
        <p:spPr>
          <a:xfrm>
            <a:off x="905691" y="4561418"/>
            <a:ext cx="2269892" cy="10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E80190-D5AD-4C0F-BEE9-8C11F733B0D9}"/>
              </a:ext>
            </a:extLst>
          </p:cNvPr>
          <p:cNvSpPr/>
          <p:nvPr/>
        </p:nvSpPr>
        <p:spPr>
          <a:xfrm>
            <a:off x="3615176" y="4561418"/>
            <a:ext cx="2269892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852E7F-906D-448C-B9A2-0A1C05924B24}"/>
              </a:ext>
            </a:extLst>
          </p:cNvPr>
          <p:cNvSpPr/>
          <p:nvPr/>
        </p:nvSpPr>
        <p:spPr>
          <a:xfrm>
            <a:off x="6324642" y="4561418"/>
            <a:ext cx="2269892" cy="10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4E7C8A-FF5C-4FFB-98C9-552DFB4EBAF0}"/>
              </a:ext>
            </a:extLst>
          </p:cNvPr>
          <p:cNvSpPr/>
          <p:nvPr/>
        </p:nvSpPr>
        <p:spPr>
          <a:xfrm>
            <a:off x="9034106" y="4561418"/>
            <a:ext cx="2269892" cy="10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latin typeface="+mn-lt"/>
            </a:endParaRPr>
          </a:p>
        </p:txBody>
      </p:sp>
      <p:grpSp>
        <p:nvGrpSpPr>
          <p:cNvPr id="15" name="Group 13">
            <a:extLst>
              <a:ext uri="{FF2B5EF4-FFF2-40B4-BE49-F238E27FC236}">
                <a16:creationId xmlns:a16="http://schemas.microsoft.com/office/drawing/2014/main" id="{F575BF96-F334-4AAE-9464-33374C721CB8}"/>
              </a:ext>
            </a:extLst>
          </p:cNvPr>
          <p:cNvGrpSpPr/>
          <p:nvPr/>
        </p:nvGrpSpPr>
        <p:grpSpPr>
          <a:xfrm>
            <a:off x="1267475" y="5082744"/>
            <a:ext cx="1546075" cy="480475"/>
            <a:chOff x="2574826" y="1258433"/>
            <a:chExt cx="1546075" cy="480475"/>
          </a:xfrm>
        </p:grpSpPr>
        <p:sp>
          <p:nvSpPr>
            <p:cNvPr id="16" name="Text Placeholder 17">
              <a:extLst>
                <a:ext uri="{FF2B5EF4-FFF2-40B4-BE49-F238E27FC236}">
                  <a16:creationId xmlns:a16="http://schemas.microsoft.com/office/drawing/2014/main" id="{EB896FDF-7439-43A8-B6DE-B98ABAF625E3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17" name="Text Placeholder 18">
              <a:extLst>
                <a:ext uri="{FF2B5EF4-FFF2-40B4-BE49-F238E27FC236}">
                  <a16:creationId xmlns:a16="http://schemas.microsoft.com/office/drawing/2014/main" id="{E27BD1A6-086E-4819-9E27-ED1B55423FB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Director</a:t>
              </a:r>
            </a:p>
          </p:txBody>
        </p:sp>
      </p:grpSp>
      <p:grpSp>
        <p:nvGrpSpPr>
          <p:cNvPr id="18" name="Group 16">
            <a:extLst>
              <a:ext uri="{FF2B5EF4-FFF2-40B4-BE49-F238E27FC236}">
                <a16:creationId xmlns:a16="http://schemas.microsoft.com/office/drawing/2014/main" id="{65B67A85-E604-4C97-B549-722CE3548DC1}"/>
              </a:ext>
            </a:extLst>
          </p:cNvPr>
          <p:cNvGrpSpPr/>
          <p:nvPr/>
        </p:nvGrpSpPr>
        <p:grpSpPr>
          <a:xfrm>
            <a:off x="3976940" y="5082744"/>
            <a:ext cx="1546075" cy="480475"/>
            <a:chOff x="2574826" y="1258433"/>
            <a:chExt cx="1546075" cy="480475"/>
          </a:xfrm>
        </p:grpSpPr>
        <p:sp>
          <p:nvSpPr>
            <p:cNvPr id="19" name="Text Placeholder 17">
              <a:extLst>
                <a:ext uri="{FF2B5EF4-FFF2-40B4-BE49-F238E27FC236}">
                  <a16:creationId xmlns:a16="http://schemas.microsoft.com/office/drawing/2014/main" id="{8A937E29-1743-4F03-9865-C33173B0F040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0" name="Text Placeholder 18">
              <a:extLst>
                <a:ext uri="{FF2B5EF4-FFF2-40B4-BE49-F238E27FC236}">
                  <a16:creationId xmlns:a16="http://schemas.microsoft.com/office/drawing/2014/main" id="{D9FE1E43-1130-4032-9FA2-DD5ACC3F27F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Developer</a:t>
              </a:r>
            </a:p>
          </p:txBody>
        </p:sp>
      </p:grpSp>
      <p:grpSp>
        <p:nvGrpSpPr>
          <p:cNvPr id="21" name="Group 19">
            <a:extLst>
              <a:ext uri="{FF2B5EF4-FFF2-40B4-BE49-F238E27FC236}">
                <a16:creationId xmlns:a16="http://schemas.microsoft.com/office/drawing/2014/main" id="{C85E5259-153E-4B57-A1AA-F3264F6C92D6}"/>
              </a:ext>
            </a:extLst>
          </p:cNvPr>
          <p:cNvGrpSpPr/>
          <p:nvPr/>
        </p:nvGrpSpPr>
        <p:grpSpPr>
          <a:xfrm>
            <a:off x="6686405" y="5082744"/>
            <a:ext cx="1546075" cy="480475"/>
            <a:chOff x="2574826" y="1258433"/>
            <a:chExt cx="1546075" cy="480475"/>
          </a:xfrm>
        </p:grpSpPr>
        <p:sp>
          <p:nvSpPr>
            <p:cNvPr id="22" name="Text Placeholder 17">
              <a:extLst>
                <a:ext uri="{FF2B5EF4-FFF2-40B4-BE49-F238E27FC236}">
                  <a16:creationId xmlns:a16="http://schemas.microsoft.com/office/drawing/2014/main" id="{1974C807-FE88-45E2-A2C8-BC5F0E6BFB76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3" name="Text Placeholder 18">
              <a:extLst>
                <a:ext uri="{FF2B5EF4-FFF2-40B4-BE49-F238E27FC236}">
                  <a16:creationId xmlns:a16="http://schemas.microsoft.com/office/drawing/2014/main" id="{DCF5798C-27DB-4C87-AD03-6DFFFE5F1669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Programmer</a:t>
              </a:r>
            </a:p>
          </p:txBody>
        </p:sp>
      </p:grpSp>
      <p:grpSp>
        <p:nvGrpSpPr>
          <p:cNvPr id="24" name="Group 22">
            <a:extLst>
              <a:ext uri="{FF2B5EF4-FFF2-40B4-BE49-F238E27FC236}">
                <a16:creationId xmlns:a16="http://schemas.microsoft.com/office/drawing/2014/main" id="{8E7170B1-8B24-4FEC-B6A7-80E557CB6B85}"/>
              </a:ext>
            </a:extLst>
          </p:cNvPr>
          <p:cNvGrpSpPr/>
          <p:nvPr/>
        </p:nvGrpSpPr>
        <p:grpSpPr>
          <a:xfrm>
            <a:off x="9396142" y="5082744"/>
            <a:ext cx="1546075" cy="480475"/>
            <a:chOff x="2574826" y="1258433"/>
            <a:chExt cx="1546075" cy="480475"/>
          </a:xfrm>
        </p:grpSpPr>
        <p:sp>
          <p:nvSpPr>
            <p:cNvPr id="25" name="Text Placeholder 17">
              <a:extLst>
                <a:ext uri="{FF2B5EF4-FFF2-40B4-BE49-F238E27FC236}">
                  <a16:creationId xmlns:a16="http://schemas.microsoft.com/office/drawing/2014/main" id="{C3A59EC6-DF09-4AD5-8CA9-C7725A49BE81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258433"/>
              <a:ext cx="1546075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Name Here</a:t>
              </a:r>
            </a:p>
          </p:txBody>
        </p:sp>
        <p:sp>
          <p:nvSpPr>
            <p:cNvPr id="26" name="Text Placeholder 18">
              <a:extLst>
                <a:ext uri="{FF2B5EF4-FFF2-40B4-BE49-F238E27FC236}">
                  <a16:creationId xmlns:a16="http://schemas.microsoft.com/office/drawing/2014/main" id="{A10BA24E-6DF4-4B00-AB9A-DE252C1632E2}"/>
                </a:ext>
              </a:extLst>
            </p:cNvPr>
            <p:cNvSpPr txBox="1">
              <a:spLocks/>
            </p:cNvSpPr>
            <p:nvPr/>
          </p:nvSpPr>
          <p:spPr>
            <a:xfrm>
              <a:off x="2574826" y="1489328"/>
              <a:ext cx="1546075" cy="249580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Designer</a:t>
              </a:r>
            </a:p>
          </p:txBody>
        </p:sp>
      </p:grpSp>
      <p:sp>
        <p:nvSpPr>
          <p:cNvPr id="27" name="Oval 33">
            <a:extLst>
              <a:ext uri="{FF2B5EF4-FFF2-40B4-BE49-F238E27FC236}">
                <a16:creationId xmlns:a16="http://schemas.microsoft.com/office/drawing/2014/main" id="{8FBFEE23-96ED-4416-B643-63653B84C6E6}"/>
              </a:ext>
            </a:extLst>
          </p:cNvPr>
          <p:cNvSpPr/>
          <p:nvPr/>
        </p:nvSpPr>
        <p:spPr>
          <a:xfrm>
            <a:off x="1643419" y="4205325"/>
            <a:ext cx="794184" cy="794184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Oval 40">
            <a:extLst>
              <a:ext uri="{FF2B5EF4-FFF2-40B4-BE49-F238E27FC236}">
                <a16:creationId xmlns:a16="http://schemas.microsoft.com/office/drawing/2014/main" id="{FE483515-083D-428B-B06A-CEA7C10072AA}"/>
              </a:ext>
            </a:extLst>
          </p:cNvPr>
          <p:cNvSpPr/>
          <p:nvPr/>
        </p:nvSpPr>
        <p:spPr>
          <a:xfrm>
            <a:off x="4352884" y="4205325"/>
            <a:ext cx="794184" cy="79418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Oval 41">
            <a:extLst>
              <a:ext uri="{FF2B5EF4-FFF2-40B4-BE49-F238E27FC236}">
                <a16:creationId xmlns:a16="http://schemas.microsoft.com/office/drawing/2014/main" id="{616F7351-C54B-4A0D-A027-9A2E6ED561D9}"/>
              </a:ext>
            </a:extLst>
          </p:cNvPr>
          <p:cNvSpPr/>
          <p:nvPr/>
        </p:nvSpPr>
        <p:spPr>
          <a:xfrm>
            <a:off x="7062349" y="4205325"/>
            <a:ext cx="794184" cy="794184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0" name="Oval 42">
            <a:extLst>
              <a:ext uri="{FF2B5EF4-FFF2-40B4-BE49-F238E27FC236}">
                <a16:creationId xmlns:a16="http://schemas.microsoft.com/office/drawing/2014/main" id="{B85F211A-5427-4156-ABC0-B137B3475B3A}"/>
              </a:ext>
            </a:extLst>
          </p:cNvPr>
          <p:cNvSpPr/>
          <p:nvPr/>
        </p:nvSpPr>
        <p:spPr>
          <a:xfrm>
            <a:off x="9772086" y="4205325"/>
            <a:ext cx="794184" cy="794184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31" name="Group 29">
            <a:extLst>
              <a:ext uri="{FF2B5EF4-FFF2-40B4-BE49-F238E27FC236}">
                <a16:creationId xmlns:a16="http://schemas.microsoft.com/office/drawing/2014/main" id="{94BA7F6C-0915-434B-8006-346CF633A977}"/>
              </a:ext>
            </a:extLst>
          </p:cNvPr>
          <p:cNvGrpSpPr/>
          <p:nvPr/>
        </p:nvGrpSpPr>
        <p:grpSpPr>
          <a:xfrm>
            <a:off x="1503361" y="5685608"/>
            <a:ext cx="1074300" cy="309125"/>
            <a:chOff x="3130166" y="5667342"/>
            <a:chExt cx="1254837" cy="361074"/>
          </a:xfrm>
        </p:grpSpPr>
        <p:sp>
          <p:nvSpPr>
            <p:cNvPr id="32" name="Rounded Rectangle 3">
              <a:extLst>
                <a:ext uri="{FF2B5EF4-FFF2-40B4-BE49-F238E27FC236}">
                  <a16:creationId xmlns:a16="http://schemas.microsoft.com/office/drawing/2014/main" id="{33BCB048-23B1-470F-BACC-E0860A2D9FA7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3" name="Rounded Rectangle 39">
              <a:extLst>
                <a:ext uri="{FF2B5EF4-FFF2-40B4-BE49-F238E27FC236}">
                  <a16:creationId xmlns:a16="http://schemas.microsoft.com/office/drawing/2014/main" id="{3EAFF3CF-E6CF-4905-A6F1-83494C3F18BF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ounded Rectangle 2">
              <a:extLst>
                <a:ext uri="{FF2B5EF4-FFF2-40B4-BE49-F238E27FC236}">
                  <a16:creationId xmlns:a16="http://schemas.microsoft.com/office/drawing/2014/main" id="{AF0555E9-0B02-467A-95B8-CE2E84C2742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B4CA88DD-1A17-4EAC-8883-5604B138ABDC}"/>
              </a:ext>
            </a:extLst>
          </p:cNvPr>
          <p:cNvGrpSpPr/>
          <p:nvPr/>
        </p:nvGrpSpPr>
        <p:grpSpPr>
          <a:xfrm>
            <a:off x="4212826" y="5685608"/>
            <a:ext cx="1074300" cy="309125"/>
            <a:chOff x="3130166" y="5667342"/>
            <a:chExt cx="1254837" cy="361074"/>
          </a:xfrm>
        </p:grpSpPr>
        <p:sp>
          <p:nvSpPr>
            <p:cNvPr id="36" name="Rounded Rectangle 3">
              <a:extLst>
                <a:ext uri="{FF2B5EF4-FFF2-40B4-BE49-F238E27FC236}">
                  <a16:creationId xmlns:a16="http://schemas.microsoft.com/office/drawing/2014/main" id="{CACD4AF6-9D23-4A92-9176-F98F5408563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37" name="Rounded Rectangle 39">
              <a:extLst>
                <a:ext uri="{FF2B5EF4-FFF2-40B4-BE49-F238E27FC236}">
                  <a16:creationId xmlns:a16="http://schemas.microsoft.com/office/drawing/2014/main" id="{35E655D7-4076-43F5-B167-BF6F2C3CEB9C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8" name="Rounded Rectangle 2">
              <a:extLst>
                <a:ext uri="{FF2B5EF4-FFF2-40B4-BE49-F238E27FC236}">
                  <a16:creationId xmlns:a16="http://schemas.microsoft.com/office/drawing/2014/main" id="{3F6483EA-DE51-4DB3-8AEC-F9944B288245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46">
            <a:extLst>
              <a:ext uri="{FF2B5EF4-FFF2-40B4-BE49-F238E27FC236}">
                <a16:creationId xmlns:a16="http://schemas.microsoft.com/office/drawing/2014/main" id="{E5FE23FD-A37F-42DE-9B45-04834CB7A785}"/>
              </a:ext>
            </a:extLst>
          </p:cNvPr>
          <p:cNvGrpSpPr/>
          <p:nvPr/>
        </p:nvGrpSpPr>
        <p:grpSpPr>
          <a:xfrm>
            <a:off x="6922291" y="5685608"/>
            <a:ext cx="1074300" cy="309125"/>
            <a:chOff x="3130166" y="5667342"/>
            <a:chExt cx="1254837" cy="361074"/>
          </a:xfrm>
        </p:grpSpPr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8BD260F5-E9EF-47B7-A83A-255F8D08B9A2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1" name="Rounded Rectangle 39">
              <a:extLst>
                <a:ext uri="{FF2B5EF4-FFF2-40B4-BE49-F238E27FC236}">
                  <a16:creationId xmlns:a16="http://schemas.microsoft.com/office/drawing/2014/main" id="{6244C34E-6FF4-4ED2-AF92-5DCFE755E03E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2" name="Rounded Rectangle 2">
              <a:extLst>
                <a:ext uri="{FF2B5EF4-FFF2-40B4-BE49-F238E27FC236}">
                  <a16:creationId xmlns:a16="http://schemas.microsoft.com/office/drawing/2014/main" id="{5D234762-0104-4870-9404-7D51134D22AF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Group 50">
            <a:extLst>
              <a:ext uri="{FF2B5EF4-FFF2-40B4-BE49-F238E27FC236}">
                <a16:creationId xmlns:a16="http://schemas.microsoft.com/office/drawing/2014/main" id="{A63D6932-4743-4537-AF07-9EE06DBDEF76}"/>
              </a:ext>
            </a:extLst>
          </p:cNvPr>
          <p:cNvGrpSpPr/>
          <p:nvPr/>
        </p:nvGrpSpPr>
        <p:grpSpPr>
          <a:xfrm>
            <a:off x="9632028" y="5685608"/>
            <a:ext cx="1074300" cy="309125"/>
            <a:chOff x="3130166" y="5667342"/>
            <a:chExt cx="1254837" cy="361074"/>
          </a:xfrm>
        </p:grpSpPr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CABDCB9A-B819-49E5-BD3A-3374B495AADC}"/>
                </a:ext>
              </a:extLst>
            </p:cNvPr>
            <p:cNvSpPr/>
            <p:nvPr/>
          </p:nvSpPr>
          <p:spPr>
            <a:xfrm>
              <a:off x="4023929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2841893" y="181064"/>
                  </a:moveTo>
                  <a:cubicBezTo>
                    <a:pt x="2485731" y="190239"/>
                    <a:pt x="2106781" y="339266"/>
                    <a:pt x="2105790" y="859562"/>
                  </a:cubicBezTo>
                  <a:lnTo>
                    <a:pt x="2106860" y="863292"/>
                  </a:lnTo>
                  <a:lnTo>
                    <a:pt x="2106860" y="1248172"/>
                  </a:lnTo>
                  <a:lnTo>
                    <a:pt x="1691968" y="1248172"/>
                  </a:lnTo>
                  <a:lnTo>
                    <a:pt x="1691968" y="1824236"/>
                  </a:lnTo>
                  <a:lnTo>
                    <a:pt x="2106860" y="1824236"/>
                  </a:lnTo>
                  <a:lnTo>
                    <a:pt x="2106860" y="3779396"/>
                  </a:lnTo>
                  <a:lnTo>
                    <a:pt x="2754932" y="3779396"/>
                  </a:lnTo>
                  <a:lnTo>
                    <a:pt x="2754932" y="1824236"/>
                  </a:lnTo>
                  <a:lnTo>
                    <a:pt x="3305869" y="1813665"/>
                  </a:lnTo>
                  <a:lnTo>
                    <a:pt x="3348152" y="1248172"/>
                  </a:lnTo>
                  <a:lnTo>
                    <a:pt x="2754932" y="1248172"/>
                  </a:lnTo>
                  <a:lnTo>
                    <a:pt x="2754932" y="907124"/>
                  </a:lnTo>
                  <a:cubicBezTo>
                    <a:pt x="2746287" y="682909"/>
                    <a:pt x="3148643" y="674567"/>
                    <a:pt x="3369037" y="759137"/>
                  </a:cubicBezTo>
                  <a:cubicBezTo>
                    <a:pt x="3391941" y="611142"/>
                    <a:pt x="3398988" y="447290"/>
                    <a:pt x="3443034" y="304580"/>
                  </a:cubicBezTo>
                  <a:cubicBezTo>
                    <a:pt x="3382140" y="251394"/>
                    <a:pt x="3118909" y="173928"/>
                    <a:pt x="2841893" y="181064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45" name="Rounded Rectangle 39">
              <a:extLst>
                <a:ext uri="{FF2B5EF4-FFF2-40B4-BE49-F238E27FC236}">
                  <a16:creationId xmlns:a16="http://schemas.microsoft.com/office/drawing/2014/main" id="{3F70E41A-8721-4DB5-8104-C703DDCDBDA8}"/>
                </a:ext>
              </a:extLst>
            </p:cNvPr>
            <p:cNvSpPr/>
            <p:nvPr/>
          </p:nvSpPr>
          <p:spPr>
            <a:xfrm>
              <a:off x="3130166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720000" h="720000">
                  <a:moveTo>
                    <a:pt x="432774" y="374766"/>
                  </a:moveTo>
                  <a:lnTo>
                    <a:pt x="356410" y="443079"/>
                  </a:lnTo>
                  <a:lnTo>
                    <a:pt x="284362" y="376738"/>
                  </a:lnTo>
                  <a:lnTo>
                    <a:pt x="113898" y="532449"/>
                  </a:lnTo>
                  <a:lnTo>
                    <a:pt x="607054" y="532449"/>
                  </a:lnTo>
                  <a:close/>
                  <a:moveTo>
                    <a:pt x="602842" y="222629"/>
                  </a:moveTo>
                  <a:lnTo>
                    <a:pt x="465239" y="345724"/>
                  </a:lnTo>
                  <a:lnTo>
                    <a:pt x="445928" y="363784"/>
                  </a:lnTo>
                  <a:lnTo>
                    <a:pt x="602842" y="510538"/>
                  </a:lnTo>
                  <a:close/>
                  <a:moveTo>
                    <a:pt x="112511" y="218501"/>
                  </a:moveTo>
                  <a:lnTo>
                    <a:pt x="112511" y="508421"/>
                  </a:lnTo>
                  <a:lnTo>
                    <a:pt x="268715" y="362330"/>
                  </a:lnTo>
                  <a:close/>
                  <a:moveTo>
                    <a:pt x="113462" y="187552"/>
                  </a:moveTo>
                  <a:lnTo>
                    <a:pt x="356909" y="411714"/>
                  </a:lnTo>
                  <a:lnTo>
                    <a:pt x="607490" y="187552"/>
                  </a:lnTo>
                  <a:close/>
                  <a:moveTo>
                    <a:pt x="72374" y="0"/>
                  </a:moveTo>
                  <a:lnTo>
                    <a:pt x="647626" y="0"/>
                  </a:lnTo>
                  <a:cubicBezTo>
                    <a:pt x="687597" y="0"/>
                    <a:pt x="720000" y="32403"/>
                    <a:pt x="720000" y="72374"/>
                  </a:cubicBezTo>
                  <a:lnTo>
                    <a:pt x="720000" y="647626"/>
                  </a:lnTo>
                  <a:cubicBezTo>
                    <a:pt x="720000" y="687597"/>
                    <a:pt x="687597" y="720000"/>
                    <a:pt x="647626" y="720000"/>
                  </a:cubicBezTo>
                  <a:lnTo>
                    <a:pt x="72374" y="720000"/>
                  </a:lnTo>
                  <a:cubicBezTo>
                    <a:pt x="32403" y="720000"/>
                    <a:pt x="0" y="687597"/>
                    <a:pt x="0" y="647626"/>
                  </a:cubicBezTo>
                  <a:lnTo>
                    <a:pt x="0" y="72374"/>
                  </a:lnTo>
                  <a:cubicBezTo>
                    <a:pt x="0" y="32403"/>
                    <a:pt x="32403" y="0"/>
                    <a:pt x="72374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6" name="Rounded Rectangle 2">
              <a:extLst>
                <a:ext uri="{FF2B5EF4-FFF2-40B4-BE49-F238E27FC236}">
                  <a16:creationId xmlns:a16="http://schemas.microsoft.com/office/drawing/2014/main" id="{48A3A424-40E7-49C2-BFBA-DF4D468F8DE7}"/>
                </a:ext>
              </a:extLst>
            </p:cNvPr>
            <p:cNvSpPr/>
            <p:nvPr/>
          </p:nvSpPr>
          <p:spPr>
            <a:xfrm>
              <a:off x="3577047" y="5667342"/>
              <a:ext cx="361074" cy="361074"/>
            </a:xfrm>
            <a:custGeom>
              <a:avLst/>
              <a:gdLst/>
              <a:ahLst/>
              <a:cxnLst/>
              <a:rect l="l" t="t" r="r" b="b"/>
              <a:pathLst>
                <a:path w="3960000" h="3960000">
                  <a:moveTo>
                    <a:pt x="3160999" y="1374274"/>
                  </a:moveTo>
                  <a:cubicBezTo>
                    <a:pt x="3161390" y="1371268"/>
                    <a:pt x="3160138" y="1380887"/>
                    <a:pt x="3155132" y="1419362"/>
                  </a:cubicBezTo>
                  <a:cubicBezTo>
                    <a:pt x="3155132" y="1419362"/>
                    <a:pt x="3155131" y="1419362"/>
                    <a:pt x="3155131" y="1419362"/>
                  </a:cubicBezTo>
                  <a:cubicBezTo>
                    <a:pt x="3155133" y="1419346"/>
                    <a:pt x="3160347" y="1379282"/>
                    <a:pt x="3160999" y="1374274"/>
                  </a:cubicBezTo>
                  <a:close/>
                  <a:moveTo>
                    <a:pt x="2538382" y="802616"/>
                  </a:moveTo>
                  <a:cubicBezTo>
                    <a:pt x="2197761" y="802616"/>
                    <a:pt x="1921633" y="1078744"/>
                    <a:pt x="1921633" y="1419365"/>
                  </a:cubicBezTo>
                  <a:cubicBezTo>
                    <a:pt x="1921633" y="1471638"/>
                    <a:pt x="1928136" y="1522392"/>
                    <a:pt x="1942445" y="1570340"/>
                  </a:cubicBezTo>
                  <a:cubicBezTo>
                    <a:pt x="1547199" y="1510736"/>
                    <a:pt x="1173928" y="1425572"/>
                    <a:pt x="752016" y="931012"/>
                  </a:cubicBezTo>
                  <a:cubicBezTo>
                    <a:pt x="555558" y="1323929"/>
                    <a:pt x="701457" y="1569504"/>
                    <a:pt x="934030" y="1745738"/>
                  </a:cubicBezTo>
                  <a:cubicBezTo>
                    <a:pt x="832912" y="1726959"/>
                    <a:pt x="757794" y="1716846"/>
                    <a:pt x="665343" y="1650397"/>
                  </a:cubicBezTo>
                  <a:cubicBezTo>
                    <a:pt x="692788" y="2037537"/>
                    <a:pt x="906583" y="2177657"/>
                    <a:pt x="1111709" y="2257108"/>
                  </a:cubicBezTo>
                  <a:cubicBezTo>
                    <a:pt x="1029370" y="2275887"/>
                    <a:pt x="986032" y="2268664"/>
                    <a:pt x="856023" y="2244108"/>
                  </a:cubicBezTo>
                  <a:cubicBezTo>
                    <a:pt x="968698" y="2582132"/>
                    <a:pt x="1241718" y="2664472"/>
                    <a:pt x="1402064" y="2660137"/>
                  </a:cubicBezTo>
                  <a:cubicBezTo>
                    <a:pt x="1212828" y="2802425"/>
                    <a:pt x="1063318" y="2869598"/>
                    <a:pt x="552668" y="2902822"/>
                  </a:cubicBezTo>
                  <a:cubicBezTo>
                    <a:pt x="978087" y="3213400"/>
                    <a:pt x="1650526" y="3189564"/>
                    <a:pt x="1978439" y="3093502"/>
                  </a:cubicBezTo>
                  <a:cubicBezTo>
                    <a:pt x="2679046" y="2850818"/>
                    <a:pt x="2894283" y="2547463"/>
                    <a:pt x="3053184" y="2031759"/>
                  </a:cubicBezTo>
                  <a:cubicBezTo>
                    <a:pt x="3132291" y="1592391"/>
                    <a:pt x="3116471" y="1716445"/>
                    <a:pt x="3155131" y="1419365"/>
                  </a:cubicBezTo>
                  <a:cubicBezTo>
                    <a:pt x="3155131" y="1419364"/>
                    <a:pt x="3155132" y="1419363"/>
                    <a:pt x="3155132" y="1419362"/>
                  </a:cubicBezTo>
                  <a:cubicBezTo>
                    <a:pt x="3257477" y="1315095"/>
                    <a:pt x="3372036" y="1223751"/>
                    <a:pt x="3407333" y="1117847"/>
                  </a:cubicBezTo>
                  <a:cubicBezTo>
                    <a:pt x="3307709" y="1140260"/>
                    <a:pt x="3221086" y="1197342"/>
                    <a:pt x="3108461" y="1185086"/>
                  </a:cubicBezTo>
                  <a:cubicBezTo>
                    <a:pt x="3188365" y="1141325"/>
                    <a:pt x="3284860" y="1028153"/>
                    <a:pt x="3334650" y="883134"/>
                  </a:cubicBezTo>
                  <a:cubicBezTo>
                    <a:pt x="3225580" y="952795"/>
                    <a:pt x="3152155" y="998691"/>
                    <a:pt x="2995677" y="1008938"/>
                  </a:cubicBezTo>
                  <a:cubicBezTo>
                    <a:pt x="2884471" y="881691"/>
                    <a:pt x="2720661" y="802616"/>
                    <a:pt x="2538382" y="802616"/>
                  </a:cubicBezTo>
                  <a:close/>
                  <a:moveTo>
                    <a:pt x="308009" y="0"/>
                  </a:moveTo>
                  <a:lnTo>
                    <a:pt x="3651991" y="0"/>
                  </a:lnTo>
                  <a:cubicBezTo>
                    <a:pt x="3822100" y="0"/>
                    <a:pt x="3960000" y="137900"/>
                    <a:pt x="3960000" y="308009"/>
                  </a:cubicBezTo>
                  <a:lnTo>
                    <a:pt x="3960000" y="3651991"/>
                  </a:lnTo>
                  <a:cubicBezTo>
                    <a:pt x="3960000" y="3822100"/>
                    <a:pt x="3822100" y="3960000"/>
                    <a:pt x="3651991" y="3960000"/>
                  </a:cubicBezTo>
                  <a:lnTo>
                    <a:pt x="308009" y="3960000"/>
                  </a:lnTo>
                  <a:cubicBezTo>
                    <a:pt x="137900" y="3960000"/>
                    <a:pt x="0" y="3822100"/>
                    <a:pt x="0" y="3651991"/>
                  </a:cubicBezTo>
                  <a:lnTo>
                    <a:pt x="0" y="308009"/>
                  </a:lnTo>
                  <a:cubicBezTo>
                    <a:pt x="0" y="137900"/>
                    <a:pt x="137900" y="0"/>
                    <a:pt x="308009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47" name="Rectangle 16">
            <a:extLst>
              <a:ext uri="{FF2B5EF4-FFF2-40B4-BE49-F238E27FC236}">
                <a16:creationId xmlns:a16="http://schemas.microsoft.com/office/drawing/2014/main" id="{4274E2F0-56FF-40E9-ABA8-13CB75C95E28}"/>
              </a:ext>
            </a:extLst>
          </p:cNvPr>
          <p:cNvSpPr/>
          <p:nvPr/>
        </p:nvSpPr>
        <p:spPr>
          <a:xfrm rot="2700000">
            <a:off x="4636353" y="4391329"/>
            <a:ext cx="245088" cy="439397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8" name="Rectangle 9">
            <a:extLst>
              <a:ext uri="{FF2B5EF4-FFF2-40B4-BE49-F238E27FC236}">
                <a16:creationId xmlns:a16="http://schemas.microsoft.com/office/drawing/2014/main" id="{8E1F100A-B111-4B04-A852-EC6F85C5BFBB}"/>
              </a:ext>
            </a:extLst>
          </p:cNvPr>
          <p:cNvSpPr/>
          <p:nvPr/>
        </p:nvSpPr>
        <p:spPr>
          <a:xfrm>
            <a:off x="1885949" y="4445818"/>
            <a:ext cx="331913" cy="310700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9" name="Rounded Rectangle 5">
            <a:extLst>
              <a:ext uri="{FF2B5EF4-FFF2-40B4-BE49-F238E27FC236}">
                <a16:creationId xmlns:a16="http://schemas.microsoft.com/office/drawing/2014/main" id="{DF0423B6-9148-4654-8004-50E771005BEF}"/>
              </a:ext>
            </a:extLst>
          </p:cNvPr>
          <p:cNvSpPr/>
          <p:nvPr/>
        </p:nvSpPr>
        <p:spPr>
          <a:xfrm flipH="1">
            <a:off x="10016488" y="4481020"/>
            <a:ext cx="344621" cy="284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0" name="Teardrop 1">
            <a:extLst>
              <a:ext uri="{FF2B5EF4-FFF2-40B4-BE49-F238E27FC236}">
                <a16:creationId xmlns:a16="http://schemas.microsoft.com/office/drawing/2014/main" id="{AA742144-40FF-4119-9551-D56F73CCF493}"/>
              </a:ext>
            </a:extLst>
          </p:cNvPr>
          <p:cNvSpPr/>
          <p:nvPr/>
        </p:nvSpPr>
        <p:spPr>
          <a:xfrm rot="18805991">
            <a:off x="7272278" y="4419116"/>
            <a:ext cx="376862" cy="372930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21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E7FB7"/>
      </a:accent1>
      <a:accent2>
        <a:srgbClr val="4BACC6"/>
      </a:accent2>
      <a:accent3>
        <a:srgbClr val="45C1A4"/>
      </a:accent3>
      <a:accent4>
        <a:srgbClr val="B9D533"/>
      </a:accent4>
      <a:accent5>
        <a:srgbClr val="8064A2"/>
      </a:accent5>
      <a:accent6>
        <a:srgbClr val="F79646"/>
      </a:accent6>
      <a:hlink>
        <a:srgbClr val="000000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20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5213</Words>
  <Application>Microsoft Office PowerPoint</Application>
  <PresentationFormat>Widescreen</PresentationFormat>
  <Paragraphs>514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8" baseType="lpstr">
      <vt:lpstr>Arial</vt:lpstr>
      <vt:lpstr>Calibri</vt:lpstr>
      <vt:lpstr>FZShuTi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rido mr</cp:lastModifiedBy>
  <cp:revision>83</cp:revision>
  <dcterms:created xsi:type="dcterms:W3CDTF">2020-01-20T05:08:25Z</dcterms:created>
  <dcterms:modified xsi:type="dcterms:W3CDTF">2024-11-21T16:35:44Z</dcterms:modified>
</cp:coreProperties>
</file>