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14"/>
  </p:notesMasterIdLst>
  <p:sldIdLst>
    <p:sldId id="256" r:id="rId2"/>
    <p:sldId id="504" r:id="rId3"/>
    <p:sldId id="482" r:id="rId4"/>
    <p:sldId id="493" r:id="rId5"/>
    <p:sldId id="496" r:id="rId6"/>
    <p:sldId id="506" r:id="rId7"/>
    <p:sldId id="508" r:id="rId8"/>
    <p:sldId id="507" r:id="rId9"/>
    <p:sldId id="495" r:id="rId10"/>
    <p:sldId id="438" r:id="rId11"/>
    <p:sldId id="509" r:id="rId12"/>
    <p:sldId id="396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liub/teach/cs583-fall-23/cs583.html" TargetMode="External"/><Relationship Id="rId2" Type="http://schemas.openxmlformats.org/officeDocument/2006/relationships/hyperlink" Target="https://www.cs.uic.edu/~liub/FBS/sentiment-analysi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aaai.org/Papers/AAAI/2004/AAAI04-119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rangedatamining.com/widget-catalog/text-mining/sentimentanalysi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rangedatamining.com/widget-catalog/text-mining/sentimentanalysi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Xu66pJZSTZ8?feature=oembed" TargetMode="External"/><Relationship Id="rId1" Type="http://schemas.openxmlformats.org/officeDocument/2006/relationships/video" Target="https://www.youtube.com/embed/7Fnli0wc11g?feature=oembe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5085924" cy="1096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Mining</a:t>
            </a:r>
            <a:endParaRPr sz="28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Sentiment Analysis (</a:t>
            </a:r>
            <a:r>
              <a:rPr lang="en-US" sz="2000" dirty="0" err="1"/>
              <a:t>Kasus</a:t>
            </a:r>
            <a:r>
              <a:rPr lang="en-US" sz="2000" dirty="0"/>
              <a:t> di Indonesia, </a:t>
            </a:r>
            <a:r>
              <a:rPr lang="en-US" sz="2000" dirty="0" err="1"/>
              <a:t>bahasa</a:t>
            </a:r>
            <a:r>
              <a:rPr lang="en-US" sz="2000" dirty="0"/>
              <a:t> Indonesia)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Sentiment Analysis (</a:t>
            </a:r>
            <a:r>
              <a:rPr lang="en-US" sz="2000" dirty="0" err="1"/>
              <a:t>Kasus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Negeri,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Sentiment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(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UAS)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000" dirty="0">
                <a:hlinkClick r:id="rId2"/>
              </a:rPr>
              <a:t>https://www.cs.uic.edu/~liub/</a:t>
            </a:r>
            <a:endParaRPr lang="en-US" sz="2000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000" dirty="0">
                <a:hlinkClick r:id="rId2"/>
              </a:rPr>
              <a:t>https://www.cs.uic.edu/~liub/FBS/sentiment-analysis.html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hlinkClick r:id="rId3"/>
              </a:rPr>
              <a:t>https://www.cs.uic.edu/~liub/teach/cs583-fall-23/cs583.html</a:t>
            </a:r>
            <a:r>
              <a:rPr lang="en-US" sz="2000"/>
              <a:t>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4"/>
              </a:rPr>
              <a:t>http://www.aaai.org/Papers/AAAI/2004/AAAI04-119.pdf</a:t>
            </a:r>
            <a:r>
              <a:rPr lang="en-US" sz="2000" dirty="0"/>
              <a:t>  </a:t>
            </a:r>
          </a:p>
          <a:p>
            <a:pPr marL="342900" indent="-342900">
              <a:buFont typeface="+mj-lt"/>
              <a:buAutoNum type="arabicPeriod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14794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E3AC-5AC5-EE52-1AA2-28BC66F5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1000"/>
            <a:ext cx="8229600" cy="481500"/>
          </a:xfrm>
        </p:spPr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11</a:t>
            </a:r>
            <a:br>
              <a:rPr lang="en-US" dirty="0"/>
            </a:br>
            <a:r>
              <a:rPr lang="en-US" dirty="0"/>
              <a:t>(Sentiment Analysis)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40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36C-C714-EE17-7A40-1F8AF69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 Text Mining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7A5E4-F079-F213-7AA8-5D0D6B29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06" y="1009590"/>
            <a:ext cx="4010435" cy="3685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72801-8A80-B129-4CD3-7CE1ED02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9" y="1657195"/>
            <a:ext cx="4153260" cy="2476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B40607A-7614-354A-7504-32D82A3D63A8}"/>
              </a:ext>
            </a:extLst>
          </p:cNvPr>
          <p:cNvSpPr/>
          <p:nvPr/>
        </p:nvSpPr>
        <p:spPr>
          <a:xfrm>
            <a:off x="4765288" y="2334322"/>
            <a:ext cx="2185639" cy="48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87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756-6E8D-7ECE-2743-E99A623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Text Mining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3BEEF-E5CD-461B-E71C-C6EC7C20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27" y="997053"/>
            <a:ext cx="1484509" cy="397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46F28-DBF7-1A7F-7ADB-DA653F6B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33" y="997053"/>
            <a:ext cx="2109628" cy="40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Analyst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D53C1-6492-A074-6DE6-437DCB49B15A}"/>
              </a:ext>
            </a:extLst>
          </p:cNvPr>
          <p:cNvSpPr txBox="1"/>
          <p:nvPr/>
        </p:nvSpPr>
        <p:spPr>
          <a:xfrm>
            <a:off x="1346791" y="4732025"/>
            <a:ext cx="6557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https://orangedatamining.com/widget-catalog/text-mining/sentimentanalysis/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65058-491E-8078-2962-1F8802BE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5189"/>
            <a:ext cx="4742590" cy="3264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F29E4-B36B-309F-165E-068787AB7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025" y="853484"/>
            <a:ext cx="3014775" cy="34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Analyst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D53C1-6492-A074-6DE6-437DCB49B15A}"/>
              </a:ext>
            </a:extLst>
          </p:cNvPr>
          <p:cNvSpPr txBox="1"/>
          <p:nvPr/>
        </p:nvSpPr>
        <p:spPr>
          <a:xfrm>
            <a:off x="1346791" y="4732025"/>
            <a:ext cx="6557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https://orangedatamining.com/widget-catalog/text-mining/sentimentanalysis/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54E97-37A4-273D-0611-F100D07A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25" y="853484"/>
            <a:ext cx="3014775" cy="3436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AF931-F2FE-319D-5AE8-3939C96A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7" y="892975"/>
            <a:ext cx="4939098" cy="27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0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3F0BD-4827-CDEA-4046-1BA37DD5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1" y="992212"/>
            <a:ext cx="6660457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7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: Corpus Viewer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A8838-3555-C65C-953B-58ED1A79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56" y="1211952"/>
            <a:ext cx="6949087" cy="33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Pemanfaatan</a:t>
            </a:r>
            <a:r>
              <a:rPr lang="en-US" dirty="0"/>
              <a:t> Tools Sentiment Analyst</a:t>
            </a:r>
            <a:endParaRPr lang="id-ID" dirty="0"/>
          </a:p>
        </p:txBody>
      </p:sp>
      <p:pic>
        <p:nvPicPr>
          <p:cNvPr id="3" name="Online Media 2" title="Text Mining: Sentiment Analysis">
            <a:hlinkClick r:id="" action="ppaction://media"/>
            <a:extLst>
              <a:ext uri="{FF2B5EF4-FFF2-40B4-BE49-F238E27FC236}">
                <a16:creationId xmlns:a16="http://schemas.microsoft.com/office/drawing/2014/main" id="{0EE9FA9F-6E1F-DC08-9613-1EFFABF606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24884" y="1421809"/>
            <a:ext cx="3970670" cy="2243429"/>
          </a:xfrm>
          <a:prstGeom prst="rect">
            <a:avLst/>
          </a:prstGeom>
        </p:spPr>
      </p:pic>
      <p:pic>
        <p:nvPicPr>
          <p:cNvPr id="5" name="Online Media 4" title="51 : Text Mining: Sentiment Analysis">
            <a:hlinkClick r:id="" action="ppaction://media"/>
            <a:extLst>
              <a:ext uri="{FF2B5EF4-FFF2-40B4-BE49-F238E27FC236}">
                <a16:creationId xmlns:a16="http://schemas.microsoft.com/office/drawing/2014/main" id="{024CB2A2-CFEA-B0B8-6D77-BC4FAA9DF3C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848448" y="1421809"/>
            <a:ext cx="3970670" cy="2243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0C24E-5511-54F7-C4B6-D58447F24359}"/>
              </a:ext>
            </a:extLst>
          </p:cNvPr>
          <p:cNvSpPr txBox="1"/>
          <p:nvPr/>
        </p:nvSpPr>
        <p:spPr>
          <a:xfrm>
            <a:off x="4848448" y="3886295"/>
            <a:ext cx="3678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https://www.youtube.com/watch?v=Xu66pJZSTZ8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81871-80FC-8C3A-6F2A-47B73A30884C}"/>
              </a:ext>
            </a:extLst>
          </p:cNvPr>
          <p:cNvSpPr txBox="1"/>
          <p:nvPr/>
        </p:nvSpPr>
        <p:spPr>
          <a:xfrm>
            <a:off x="24219" y="388629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https://www.youtube.com/watch?v=7Fnli0wc11g</a:t>
            </a:r>
          </a:p>
        </p:txBody>
      </p:sp>
    </p:spTree>
    <p:extLst>
      <p:ext uri="{BB962C8B-B14F-4D97-AF65-F5344CB8AC3E}">
        <p14:creationId xmlns:p14="http://schemas.microsoft.com/office/powerpoint/2010/main" val="5002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10770</TotalTime>
  <Words>244</Words>
  <Application>Microsoft Office PowerPoint</Application>
  <PresentationFormat>On-screen Show (16:9)</PresentationFormat>
  <Paragraphs>34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Fira Sans Extra Condensed SemiBold</vt:lpstr>
      <vt:lpstr>Fira Sans Extra Condensed</vt:lpstr>
      <vt:lpstr>Arial</vt:lpstr>
      <vt:lpstr>Big Data Infographics by Slidesgo</vt:lpstr>
      <vt:lpstr>Data Mining Text Mining</vt:lpstr>
      <vt:lpstr>Pertemuan 11 (Sentiment Analysis)</vt:lpstr>
      <vt:lpstr>Install Plugin Text Mining</vt:lpstr>
      <vt:lpstr>Widget Text Mining</vt:lpstr>
      <vt:lpstr>Sentiment Analyst </vt:lpstr>
      <vt:lpstr>Sentiment Analyst </vt:lpstr>
      <vt:lpstr>Contoh</vt:lpstr>
      <vt:lpstr>Hasil : Corpus Viewer</vt:lpstr>
      <vt:lpstr>Pemanfaatan Tools Sentiment Analyst</vt:lpstr>
      <vt:lpstr>Tugas</vt:lpstr>
      <vt:lpstr>Referensi Tambahan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SNA</dc:creator>
  <cp:lastModifiedBy>Sajarwo Anggai</cp:lastModifiedBy>
  <cp:revision>146</cp:revision>
  <dcterms:modified xsi:type="dcterms:W3CDTF">2023-11-22T02:03:34Z</dcterms:modified>
</cp:coreProperties>
</file>