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74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367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Infrastruktur</a:t>
            </a:r>
            <a:r>
              <a:rPr dirty="0"/>
              <a:t> dan </a:t>
            </a:r>
            <a:r>
              <a:rPr dirty="0" err="1"/>
              <a:t>Arsitektur</a:t>
            </a:r>
            <a:r>
              <a:rPr dirty="0"/>
              <a:t> Big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Lake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Penyimpanan data mentah dalam bentuk fleksibel</a:t>
            </a:r>
          </a:p>
          <a:p>
            <a:r>
              <a:t>Digunakan untuk Machine Learning dan analitik skala besar</a:t>
            </a:r>
          </a:p>
          <a:p>
            <a:r>
              <a:t>Perbandingan dengan Data Warehouse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Pengolahan Data dalam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Batch Processing: Menggunakan Hadoop MapReduce</a:t>
            </a:r>
          </a:p>
          <a:p>
            <a:r>
              <a:t>Stream Processing: Apache Kafka, Apache Flink</a:t>
            </a:r>
          </a:p>
          <a:p>
            <a:r>
              <a:t>Keuntungan dan tantangan masing-masing metode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Keamanan dan Privasi dalam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Risiko keamanan data dalam skala besar</a:t>
            </a:r>
          </a:p>
          <a:p>
            <a:r>
              <a:t>Strategi mitigasi risiko: enkripsi, autentikasi, akses terbatas</a:t>
            </a:r>
          </a:p>
          <a:p>
            <a:r>
              <a:t>Regulasi dan kepatuhan (GDPR, CCPA)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Teknologi Pendukung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Apache Hadoop: Framework utama pemrosesan batch</a:t>
            </a:r>
          </a:p>
          <a:p>
            <a:r>
              <a:t>Apache Spark: Pemrosesan cepat dalam memori</a:t>
            </a:r>
          </a:p>
          <a:p>
            <a:r>
              <a:t>Apache Kafka: Streaming data real-time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Studi Kasus Implementasi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E-commerce: Rekomendasi produk berdasarkan data pengguna</a:t>
            </a:r>
          </a:p>
          <a:p>
            <a:r>
              <a:t>Keuangan: Deteksi fraud dengan analitik real-time</a:t>
            </a:r>
          </a:p>
          <a:p>
            <a:r>
              <a:t>Kesehatan: Prediksi penyakit dengan Machine 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 Masa Depan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dan Machine Learning semakin terintegrasi</a:t>
            </a:r>
          </a:p>
          <a:p>
            <a:r>
              <a:t>Edge Computing: Pemrosesan data di dekat sumbernya</a:t>
            </a:r>
          </a:p>
          <a:p>
            <a:r>
              <a:t>Quantum Computing dan dampaknya pada analitik 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Infrastruktur dan Arsitektur adalah elemen kunci dalam Big Data</a:t>
            </a:r>
          </a:p>
          <a:p>
            <a:r>
              <a:t>Pemilihan model yang sesuai menentukan efisiensi sistem</a:t>
            </a:r>
          </a:p>
          <a:p>
            <a:r>
              <a:t>Teknologi Big Data terus berkembang dan beradaptasi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Diskusi dan Pertanyaan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Bagaimana memilih model arsitektur yang tepat untuk suatu kasus?</a:t>
            </a:r>
          </a:p>
          <a:p>
            <a:r>
              <a:t>Tantangan utama dalam implementasi Big Data di perusahaan</a:t>
            </a:r>
          </a:p>
          <a:p>
            <a:r>
              <a:t>Bagaimana regulasi dan kebijakan dapat mempengaruhi pengolahan data?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 err="1"/>
              <a:t>Memahami</a:t>
            </a:r>
            <a:r>
              <a:rPr sz="2400" dirty="0"/>
              <a:t> </a:t>
            </a:r>
            <a:r>
              <a:rPr sz="2400" dirty="0" err="1"/>
              <a:t>konsep</a:t>
            </a:r>
            <a:r>
              <a:rPr sz="2400" dirty="0"/>
              <a:t> </a:t>
            </a:r>
            <a:r>
              <a:rPr sz="2400" dirty="0" err="1"/>
              <a:t>infrastruktur</a:t>
            </a:r>
            <a:r>
              <a:rPr sz="2400" dirty="0"/>
              <a:t> dan </a:t>
            </a:r>
            <a:r>
              <a:rPr sz="2400" dirty="0" err="1"/>
              <a:t>arsitektur</a:t>
            </a:r>
            <a:r>
              <a:rPr sz="2400" dirty="0"/>
              <a:t> Big Data</a:t>
            </a:r>
          </a:p>
          <a:p>
            <a:r>
              <a:rPr sz="2400" dirty="0" err="1"/>
              <a:t>Mengenal</a:t>
            </a:r>
            <a:r>
              <a:rPr sz="2400" dirty="0"/>
              <a:t> </a:t>
            </a:r>
            <a:r>
              <a:rPr sz="2400" dirty="0" err="1"/>
              <a:t>berbagai</a:t>
            </a:r>
            <a:r>
              <a:rPr sz="2400" dirty="0"/>
              <a:t> model </a:t>
            </a:r>
            <a:r>
              <a:rPr sz="2400" dirty="0" err="1"/>
              <a:t>arsitektur</a:t>
            </a:r>
            <a:r>
              <a:rPr sz="2400" dirty="0"/>
              <a:t> yang </a:t>
            </a:r>
            <a:r>
              <a:rPr sz="2400" dirty="0" err="1"/>
              <a:t>digunakan</a:t>
            </a:r>
            <a:r>
              <a:rPr sz="2400" dirty="0"/>
              <a:t> </a:t>
            </a:r>
            <a:r>
              <a:rPr sz="2400" dirty="0" err="1"/>
              <a:t>dalam</a:t>
            </a:r>
            <a:r>
              <a:rPr sz="2400" dirty="0"/>
              <a:t> Big Data</a:t>
            </a:r>
          </a:p>
          <a:p>
            <a:r>
              <a:rPr sz="2400" dirty="0" err="1"/>
              <a:t>Memahami</a:t>
            </a:r>
            <a:r>
              <a:rPr sz="2400" dirty="0"/>
              <a:t> </a:t>
            </a:r>
            <a:r>
              <a:rPr sz="2400" dirty="0" err="1"/>
              <a:t>teknologi</a:t>
            </a:r>
            <a:r>
              <a:rPr sz="2400" dirty="0"/>
              <a:t> </a:t>
            </a:r>
            <a:r>
              <a:rPr sz="2400" dirty="0" err="1"/>
              <a:t>pendukung</a:t>
            </a:r>
            <a:r>
              <a:rPr sz="2400" dirty="0"/>
              <a:t> </a:t>
            </a:r>
            <a:r>
              <a:rPr sz="2400" dirty="0" err="1"/>
              <a:t>dalam</a:t>
            </a:r>
            <a:r>
              <a:rPr sz="2400" dirty="0"/>
              <a:t> </a:t>
            </a:r>
            <a:r>
              <a:rPr sz="2400" dirty="0" err="1"/>
              <a:t>pengolahan</a:t>
            </a:r>
            <a:r>
              <a:rPr sz="2400" dirty="0"/>
              <a:t> Big Data</a:t>
            </a:r>
          </a:p>
          <a:p>
            <a:r>
              <a:rPr sz="2400" dirty="0" err="1"/>
              <a:t>Menganalisis</a:t>
            </a:r>
            <a:r>
              <a:rPr sz="2400" dirty="0"/>
              <a:t> </a:t>
            </a:r>
            <a:r>
              <a:rPr sz="2400" dirty="0" err="1"/>
              <a:t>studi</a:t>
            </a:r>
            <a:r>
              <a:rPr sz="2400" dirty="0"/>
              <a:t> </a:t>
            </a:r>
            <a:r>
              <a:rPr sz="2400" dirty="0" err="1"/>
              <a:t>kasus</a:t>
            </a:r>
            <a:r>
              <a:rPr sz="2400" dirty="0"/>
              <a:t> </a:t>
            </a:r>
            <a:r>
              <a:rPr sz="2400" dirty="0" err="1"/>
              <a:t>implementasi</a:t>
            </a:r>
            <a:r>
              <a:rPr sz="2400" dirty="0"/>
              <a:t> Big Data di </a:t>
            </a:r>
            <a:r>
              <a:rPr sz="2400" dirty="0" err="1"/>
              <a:t>berbagai</a:t>
            </a:r>
            <a:r>
              <a:rPr sz="2400" dirty="0"/>
              <a:t> </a:t>
            </a:r>
            <a:r>
              <a:rPr sz="2400" dirty="0" err="1"/>
              <a:t>industri</a:t>
            </a:r>
            <a:endParaRPr sz="2400" dirty="0"/>
          </a:p>
          <a:p>
            <a:r>
              <a:rPr sz="2400" dirty="0" err="1"/>
              <a:t>Mengidentifikasi</a:t>
            </a:r>
            <a:r>
              <a:rPr sz="2400" dirty="0"/>
              <a:t> </a:t>
            </a:r>
            <a:r>
              <a:rPr sz="2400" dirty="0" err="1"/>
              <a:t>tantangan</a:t>
            </a:r>
            <a:r>
              <a:rPr sz="2400" dirty="0"/>
              <a:t> dan </a:t>
            </a:r>
            <a:r>
              <a:rPr sz="2400" dirty="0" err="1"/>
              <a:t>tren</a:t>
            </a:r>
            <a:r>
              <a:rPr sz="2400" dirty="0"/>
              <a:t> masa </a:t>
            </a:r>
            <a:r>
              <a:rPr sz="2400" dirty="0" err="1"/>
              <a:t>depan</a:t>
            </a:r>
            <a:r>
              <a:rPr sz="2400" dirty="0"/>
              <a:t> </a:t>
            </a:r>
            <a:r>
              <a:rPr sz="2400" dirty="0" err="1"/>
              <a:t>dalam</a:t>
            </a:r>
            <a:r>
              <a:rPr sz="2400" dirty="0"/>
              <a:t> Big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Konsep Infrastruktur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Infrastruktur sebagai fondasi utama Big Data</a:t>
            </a:r>
          </a:p>
          <a:p>
            <a:r>
              <a:t>Skala, kecepatan, dan kompleksitas dalam pengolahan data besar</a:t>
            </a:r>
          </a:p>
          <a:p>
            <a:r>
              <a:t>Perbedaan dengan infrastruktur IT tradisional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Komponen Infrastruktur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dirty="0"/>
              <a:t>Storage</a:t>
            </a:r>
            <a:endParaRPr lang="en-US" dirty="0"/>
          </a:p>
          <a:p>
            <a:pPr lvl="1"/>
            <a:r>
              <a:rPr dirty="0"/>
              <a:t> HDFS, Amazon S3, Google Cloud Storage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Processing Framework</a:t>
            </a:r>
            <a:endParaRPr lang="en-US" dirty="0"/>
          </a:p>
          <a:p>
            <a:pPr lvl="1"/>
            <a:r>
              <a:rPr dirty="0"/>
              <a:t> Apache Spark, Apache Flink (In-Memory Computing)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Database</a:t>
            </a:r>
            <a:endParaRPr lang="en-US" dirty="0"/>
          </a:p>
          <a:p>
            <a:pPr marL="857250" lvl="1" indent="-457200"/>
            <a:r>
              <a:rPr dirty="0"/>
              <a:t> NoSQL (MongoDB, Apache Cassandra) </a:t>
            </a:r>
            <a:r>
              <a:rPr dirty="0" err="1"/>
              <a:t>untuk</a:t>
            </a:r>
            <a:r>
              <a:rPr dirty="0"/>
              <a:t> data semi-</a:t>
            </a:r>
            <a:r>
              <a:rPr dirty="0" err="1"/>
              <a:t>terstruktur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Networking</a:t>
            </a:r>
            <a:endParaRPr lang="en-US" dirty="0"/>
          </a:p>
          <a:p>
            <a:pPr lvl="1" indent="-342900"/>
            <a:r>
              <a:rPr dirty="0"/>
              <a:t>InfiniBand, Fiber Channel, Ethernet </a:t>
            </a:r>
            <a:r>
              <a:rPr dirty="0" err="1"/>
              <a:t>berkecepatan</a:t>
            </a:r>
            <a:r>
              <a:rPr dirty="0"/>
              <a:t> </a:t>
            </a:r>
            <a:r>
              <a:rPr dirty="0" err="1"/>
              <a:t>tinggi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Security &amp; Governance</a:t>
            </a:r>
            <a:endParaRPr lang="en-US" dirty="0"/>
          </a:p>
          <a:p>
            <a:pPr lvl="1" indent="-342900"/>
            <a:r>
              <a:rPr dirty="0" err="1"/>
              <a:t>Enkripsi</a:t>
            </a:r>
            <a:r>
              <a:rPr dirty="0"/>
              <a:t>, RBAC, </a:t>
            </a:r>
            <a:r>
              <a:rPr dirty="0" err="1"/>
              <a:t>regulasi</a:t>
            </a:r>
            <a:r>
              <a:rPr dirty="0"/>
              <a:t> GDPR dan PDP Indonesia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Infrastruktur Cloud dan On-Premise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Computing: AWS, GCP, Azure sebagai solusi skalabilitas</a:t>
            </a:r>
          </a:p>
          <a:p>
            <a:r>
              <a:t>Infrastruktur On-Premise: Keamanan dan kontrol data lebih tinggi</a:t>
            </a:r>
          </a:p>
          <a:p>
            <a:r>
              <a:t>Hybrid Infrastructure: Kombinasi fleksibilitas dan efisiensi biaya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Arsitektur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Arsitektur sebagai perancang sistem Big Data</a:t>
            </a:r>
          </a:p>
          <a:p>
            <a:r>
              <a:t>Layer utama dalam arsitektur Big Data: Ingest, Process, Store, Analyze</a:t>
            </a:r>
          </a:p>
          <a:p>
            <a:r>
              <a:t>Contoh implementasi dalam sistem perusahaan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Arsitektur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Lambda Architecture: Menggunakan batch dan streaming secara bersamaan</a:t>
            </a:r>
          </a:p>
          <a:p>
            <a:r>
              <a:t>Kappa Architecture: Berbasis streaming real-time</a:t>
            </a:r>
          </a:p>
          <a:p>
            <a:r>
              <a:t>Data Lake Architecture: Penyimpanan data mentah dalam jumlah besar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Lambda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Batch Layer: Pemrosesan data historis</a:t>
            </a:r>
          </a:p>
          <a:p>
            <a:r>
              <a:t>Speed Layer: Analisis cepat dalam waktu nyata</a:t>
            </a:r>
          </a:p>
          <a:p>
            <a:r>
              <a:t>Serving Layer: Penyediaan hasil ke aplikasi pengguna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Kappa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Arsitektur berbasis Streaming</a:t>
            </a:r>
          </a:p>
          <a:p>
            <a:r>
              <a:t>Menggunakan Apache Kafka, Apache Flink</a:t>
            </a:r>
          </a:p>
          <a:p>
            <a:r>
              <a:t>Cocok untuk sistem yang membutuhkan pemrosesan real-time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468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Infrastruktur dan Arsitektur Big Data</vt:lpstr>
      <vt:lpstr>Tujuan Pembelajaran</vt:lpstr>
      <vt:lpstr>Konsep Infrastruktur Big Data</vt:lpstr>
      <vt:lpstr>Komponen Infrastruktur Big Data</vt:lpstr>
      <vt:lpstr>Infrastruktur Cloud dan On-Premise</vt:lpstr>
      <vt:lpstr>Arsitektur Big Data</vt:lpstr>
      <vt:lpstr>Model Arsitektur Big Data</vt:lpstr>
      <vt:lpstr>Lambda Architecture</vt:lpstr>
      <vt:lpstr>Kappa Architecture</vt:lpstr>
      <vt:lpstr>Data Lake Architecture</vt:lpstr>
      <vt:lpstr>Pengolahan Data dalam Big Data</vt:lpstr>
      <vt:lpstr>Keamanan dan Privasi dalam Big Data</vt:lpstr>
      <vt:lpstr>Teknologi Pendukung Big Data</vt:lpstr>
      <vt:lpstr>Studi Kasus Implementasi Big Data</vt:lpstr>
      <vt:lpstr>Tren Masa Depan Big Data</vt:lpstr>
      <vt:lpstr>Kesimpulan</vt:lpstr>
      <vt:lpstr>Diskusi dan Pertanyaan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ACER</dc:creator>
  <cp:keywords/>
  <dc:description>generated using python-pptx</dc:description>
  <cp:lastModifiedBy>Tukiyat Tukiyat</cp:lastModifiedBy>
  <cp:revision>2</cp:revision>
  <dcterms:created xsi:type="dcterms:W3CDTF">2013-01-27T09:14:16Z</dcterms:created>
  <dcterms:modified xsi:type="dcterms:W3CDTF">2025-02-27T04:39:56Z</dcterms:modified>
  <cp:category/>
</cp:coreProperties>
</file>