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2"/>
  </p:notesMasterIdLst>
  <p:sldIdLst>
    <p:sldId id="377" r:id="rId3"/>
    <p:sldId id="315" r:id="rId4"/>
    <p:sldId id="318" r:id="rId5"/>
    <p:sldId id="379" r:id="rId6"/>
    <p:sldId id="309" r:id="rId7"/>
    <p:sldId id="259" r:id="rId8"/>
    <p:sldId id="260" r:id="rId9"/>
    <p:sldId id="348" r:id="rId10"/>
    <p:sldId id="33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6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821" y="43"/>
      </p:cViewPr>
      <p:guideLst>
        <p:guide orient="horz" pos="2376"/>
        <p:guide pos="6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91885E6-71E1-4B29-B5D5-E0A96B7D5D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950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21">
            <a:extLst>
              <a:ext uri="{FF2B5EF4-FFF2-40B4-BE49-F238E27FC236}">
                <a16:creationId xmlns:a16="http://schemas.microsoft.com/office/drawing/2014/main" id="{46507200-3EDD-4D8D-9F50-FC196694D5CC}"/>
              </a:ext>
            </a:extLst>
          </p:cNvPr>
          <p:cNvSpPr/>
          <p:nvPr userDrawn="1"/>
        </p:nvSpPr>
        <p:spPr>
          <a:xfrm>
            <a:off x="639929" y="3984066"/>
            <a:ext cx="5906469" cy="5233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Oval 21">
            <a:extLst>
              <a:ext uri="{FF2B5EF4-FFF2-40B4-BE49-F238E27FC236}">
                <a16:creationId xmlns:a16="http://schemas.microsoft.com/office/drawing/2014/main" id="{5088BD0E-3955-462F-A5BA-7ED05FB3154E}"/>
              </a:ext>
            </a:extLst>
          </p:cNvPr>
          <p:cNvSpPr/>
          <p:nvPr userDrawn="1"/>
        </p:nvSpPr>
        <p:spPr>
          <a:xfrm>
            <a:off x="5566673" y="3984066"/>
            <a:ext cx="5906469" cy="5233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457F8E-EDF2-4C4F-B492-87E3BFA7E8C0}"/>
              </a:ext>
            </a:extLst>
          </p:cNvPr>
          <p:cNvSpPr/>
          <p:nvPr userDrawn="1"/>
        </p:nvSpPr>
        <p:spPr>
          <a:xfrm flipV="1">
            <a:off x="0" y="0"/>
            <a:ext cx="12192000" cy="3789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42ABC2-FBFE-4609-8C63-4B589039B1F6}"/>
              </a:ext>
            </a:extLst>
          </p:cNvPr>
          <p:cNvGrpSpPr/>
          <p:nvPr userDrawn="1"/>
        </p:nvGrpSpPr>
        <p:grpSpPr>
          <a:xfrm>
            <a:off x="1383093" y="1953596"/>
            <a:ext cx="4208251" cy="2312149"/>
            <a:chOff x="-548507" y="477868"/>
            <a:chExt cx="11570449" cy="6357177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F041BF7-41FF-40B4-B33B-4641D1A4A23B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8B60BA-5CD9-4560-8DD3-0DD5C058D24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35A93CA-5D30-4E69-AB12-E5E859F280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C9EDDFC-5A02-4164-8827-92F9C196BB93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5B05915-CD80-467F-BC03-C330E9073723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8DF3AE1-CF62-489B-8A1A-CCE9BA02E98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B8D752B-1192-4253-BA2B-AEB014E8D13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D5D8538-AED7-4E28-9E43-86ECCFF4354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5EFA6EB-3734-4D4F-A5E2-0FED76730FC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82BD1E28-B3A2-4550-8B70-AF1A3F6DFE9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DA43E1AE-8A0C-488B-BACE-D40B7804D45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7411320-7C7F-43B6-9A7D-F78F9F41FC2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589858-E4D0-42DC-9AB9-3B2FA8ECAEE1}"/>
              </a:ext>
            </a:extLst>
          </p:cNvPr>
          <p:cNvGrpSpPr/>
          <p:nvPr userDrawn="1"/>
        </p:nvGrpSpPr>
        <p:grpSpPr>
          <a:xfrm>
            <a:off x="6600656" y="1953596"/>
            <a:ext cx="4208251" cy="2312149"/>
            <a:chOff x="-548507" y="477868"/>
            <a:chExt cx="11570449" cy="6357177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564DABB-A8F1-4FB7-BF0E-4C571E83C7BB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A15B9E6-1B13-4F8B-B262-956C998B875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6A653C8-546E-4578-8CB6-47CAC740FC29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C9B510E-C98E-47C0-8668-8A50E24656D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FFBCBBA-7B36-422E-9F8D-70D45CFF3F7A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51D020C-8285-4C44-ABA1-2ED69883883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04DFE24-F988-4230-B7B5-C3230D4421D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5E06A7EB-697B-4112-815C-7A28FCCAB1D5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80D9F58-953E-4353-AC85-FE037D9ED6BB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C89A1C36-C42A-49EC-BA04-0C93ED8F164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A7D8079B-D98C-4D11-92C3-2F925B1010C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3FB5D2A-EA8C-400A-950C-23C02E14E7E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245A962B-0137-486A-93A5-3A40B082B16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6105" y="2089239"/>
            <a:ext cx="2980388" cy="185536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986E4C31-6D41-4D51-878E-8A0B74ADD63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214587" y="2089239"/>
            <a:ext cx="2980388" cy="185536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BD64EB21-C959-498F-AD9F-59605CE442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361CA6E-DF98-410B-AE4A-CF150AEDFA48}"/>
              </a:ext>
            </a:extLst>
          </p:cNvPr>
          <p:cNvSpPr/>
          <p:nvPr userDrawn="1"/>
        </p:nvSpPr>
        <p:spPr>
          <a:xfrm>
            <a:off x="0" y="3860800"/>
            <a:ext cx="12192000" cy="299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331BA6B-1160-4C94-BC99-AB76FE08144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0569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8889A1-D69F-4C43-A703-CC4EF052920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15156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0EC9CBA-4BCB-4A15-B763-91D632F27CA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2462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2E1E747-451E-4658-99BF-493DECCD680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034358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337EED-6D2F-4724-A299-87463BE1290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9480" y="1157591"/>
            <a:ext cx="10893040" cy="45428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438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1">
            <a:extLst>
              <a:ext uri="{FF2B5EF4-FFF2-40B4-BE49-F238E27FC236}">
                <a16:creationId xmlns:a16="http://schemas.microsoft.com/office/drawing/2014/main" id="{77AD5811-8B10-4A18-BA32-8144882C8B8D}"/>
              </a:ext>
            </a:extLst>
          </p:cNvPr>
          <p:cNvSpPr/>
          <p:nvPr userDrawn="1"/>
        </p:nvSpPr>
        <p:spPr>
          <a:xfrm>
            <a:off x="-193558" y="5896949"/>
            <a:ext cx="4213467" cy="4621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47C2DD62-F562-44BC-8DC5-CD24F462EC2B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13ED9BF4-3596-46CF-948D-E5CA4F84DE0D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3A90BBD-9CAC-486E-90F1-F4401C79A49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B252DE8D-4114-4F7D-80AB-E3712C4BA30C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25800E6A-D7A2-4EA1-84E5-2491FEE4D1B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41976814-8139-480A-9A89-A20E2DBAD55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22C7D85-AA75-4769-946B-5FA09B305B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1800141E-204B-473B-BCD6-49EA2F7C9A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8" r:id="rId5"/>
    <p:sldLayoutId id="2147483691" r:id="rId6"/>
    <p:sldLayoutId id="2147483680" r:id="rId7"/>
    <p:sldLayoutId id="2147483681" r:id="rId8"/>
    <p:sldLayoutId id="2147483682" r:id="rId9"/>
    <p:sldLayoutId id="2147483685" r:id="rId10"/>
    <p:sldLayoutId id="2147483684" r:id="rId11"/>
    <p:sldLayoutId id="2147483686" r:id="rId12"/>
    <p:sldLayoutId id="2147483689" r:id="rId13"/>
    <p:sldLayoutId id="2147483687" r:id="rId14"/>
    <p:sldLayoutId id="2147483688" r:id="rId15"/>
    <p:sldLayoutId id="2147483671" r:id="rId16"/>
    <p:sldLayoutId id="214748367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35EBD638-0737-4566-AAAA-518E150A8878}"/>
              </a:ext>
            </a:extLst>
          </p:cNvPr>
          <p:cNvSpPr/>
          <p:nvPr/>
        </p:nvSpPr>
        <p:spPr>
          <a:xfrm rot="5400000" flipV="1">
            <a:off x="8545019" y="95131"/>
            <a:ext cx="3742112" cy="3551850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85444-4B0D-45F5-BF25-A4A2DC2F4043}"/>
              </a:ext>
            </a:extLst>
          </p:cNvPr>
          <p:cNvSpPr txBox="1"/>
          <p:nvPr/>
        </p:nvSpPr>
        <p:spPr>
          <a:xfrm>
            <a:off x="696232" y="513056"/>
            <a:ext cx="10117948" cy="12890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>
              <a:lnSpc>
                <a:spcPct val="150000"/>
              </a:lnSpc>
            </a:pP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ANALISIS KOMPARASI PEMODELAN TOPIK TERJEMAH INDONESIA HADIST BUKHORI DENGAN BERTOPIC, 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LATEN SEMANTIC ANALYSIS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(LSA) DAN 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LATENT DIRECHLET ALLOCATION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(LDA)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5776A-25B8-43E9-A669-5D5A55486117}"/>
              </a:ext>
            </a:extLst>
          </p:cNvPr>
          <p:cNvSpPr txBox="1"/>
          <p:nvPr/>
        </p:nvSpPr>
        <p:spPr>
          <a:xfrm>
            <a:off x="1222310" y="3742110"/>
            <a:ext cx="9405257" cy="383181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We Create Quality Professional </a:t>
            </a:r>
          </a:p>
          <a:p>
            <a:pPr algn="ctr"/>
            <a:r>
              <a:rPr lang="en-US" sz="1600" dirty="0" err="1"/>
              <a:t>Asep</a:t>
            </a:r>
            <a:r>
              <a:rPr lang="en-US" sz="1600" dirty="0"/>
              <a:t> Ridwan </a:t>
            </a:r>
            <a:r>
              <a:rPr lang="en-US" sz="1600" dirty="0" err="1"/>
              <a:t>Hidayat</a:t>
            </a:r>
            <a:endParaRPr lang="en-US" sz="1600" dirty="0"/>
          </a:p>
          <a:p>
            <a:pPr algn="ctr"/>
            <a:r>
              <a:rPr lang="en-US" sz="1600" dirty="0"/>
              <a:t>231012050036</a:t>
            </a:r>
          </a:p>
          <a:p>
            <a:pPr algn="ctr"/>
            <a:endParaRPr lang="en-US" sz="1600" dirty="0"/>
          </a:p>
          <a:p>
            <a:pPr marL="0" marR="0" indent="0" algn="ctr">
              <a:lnSpc>
                <a:spcPct val="150000"/>
              </a:lnSpc>
            </a:pPr>
            <a:r>
              <a:rPr lang="en-ID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PROGRAM STUDI TEKNIK INFORMATIKA S-2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ctr">
              <a:lnSpc>
                <a:spcPct val="150000"/>
              </a:lnSpc>
            </a:pPr>
            <a:r>
              <a:rPr lang="en-ID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PROGRAM PASCASARJANA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ctr">
              <a:lnSpc>
                <a:spcPct val="150000"/>
              </a:lnSpc>
            </a:pPr>
            <a:r>
              <a:rPr lang="en-ID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UNIVERSITAS PAMULANG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ctr">
              <a:lnSpc>
                <a:spcPct val="150000"/>
              </a:lnSpc>
            </a:pPr>
            <a:r>
              <a:rPr lang="en-ID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TANGERANG SELATAN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ctr">
              <a:lnSpc>
                <a:spcPct val="150000"/>
              </a:lnSpc>
            </a:pP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2024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b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/>
              <a:t> </a:t>
            </a:r>
          </a:p>
          <a:p>
            <a:pPr algn="ctr"/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9574C-917A-4E07-A5C0-89A5478F0367}"/>
              </a:ext>
            </a:extLst>
          </p:cNvPr>
          <p:cNvSpPr txBox="1"/>
          <p:nvPr/>
        </p:nvSpPr>
        <p:spPr>
          <a:xfrm>
            <a:off x="4707476" y="6121320"/>
            <a:ext cx="68350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5551F-9C9C-A5DB-E4F4-EF9550A8A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756" y="1961440"/>
            <a:ext cx="1612900" cy="156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7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LATAR BELAKANG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A408688-BEF7-4F83-A797-553B1931B7EE}"/>
              </a:ext>
            </a:extLst>
          </p:cNvPr>
          <p:cNvGrpSpPr/>
          <p:nvPr/>
        </p:nvGrpSpPr>
        <p:grpSpPr>
          <a:xfrm>
            <a:off x="4269906" y="2454619"/>
            <a:ext cx="3680442" cy="3101450"/>
            <a:chOff x="4269906" y="2454619"/>
            <a:chExt cx="3680442" cy="310145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348D376-B7F8-47E9-9AFD-F2B61846E7FF}"/>
                </a:ext>
              </a:extLst>
            </p:cNvPr>
            <p:cNvGrpSpPr/>
            <p:nvPr/>
          </p:nvGrpSpPr>
          <p:grpSpPr>
            <a:xfrm>
              <a:off x="4269906" y="3238237"/>
              <a:ext cx="3680442" cy="2317832"/>
              <a:chOff x="4777516" y="3508202"/>
              <a:chExt cx="3088167" cy="1944835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EE1DB933-1769-4B9D-AE2D-842FAE180F4E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CBF74CC-CFA8-4E69-9B20-DB94BBA9C144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587345B-BF3D-42C8-B448-4F5AE7DF4E8C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24C8820-CEC4-4C5F-A669-C5F5FAA18BF4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99C80A8-7F34-47AD-850E-CD61712A07BD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F4ACCB6-1486-470D-B160-49F2EB11FD9C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87216AA-575A-49D3-93C7-FA42A0E264A3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5E10776-92F2-4973-8A9C-F8CCE3C599BD}"/>
                </a:ext>
              </a:extLst>
            </p:cNvPr>
            <p:cNvGrpSpPr/>
            <p:nvPr/>
          </p:nvGrpSpPr>
          <p:grpSpPr>
            <a:xfrm>
              <a:off x="4538536" y="2929613"/>
              <a:ext cx="3214136" cy="2024166"/>
              <a:chOff x="4777516" y="3508202"/>
              <a:chExt cx="3088167" cy="1944835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FACC291-1481-4F19-B04F-27F7912A3E6B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7D70EF9-A00A-4B0A-A46F-CF2CF0B71D01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CBB9C72-8AEA-4B5F-AC69-5C90EB5C2ACF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69A9E13-16B1-4021-A2F6-B6DAE8E33DB1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7481F7D-D602-4E64-A3A8-3CB86EE3727C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071A950-8F93-4224-9195-62B30D78036B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D1832BD-C3A9-4A6D-90C0-5DFEB8C29E29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9379A9-EDDE-40F6-AB73-508811C6200F}"/>
                </a:ext>
              </a:extLst>
            </p:cNvPr>
            <p:cNvGrpSpPr/>
            <p:nvPr/>
          </p:nvGrpSpPr>
          <p:grpSpPr>
            <a:xfrm>
              <a:off x="4811846" y="2690440"/>
              <a:ext cx="2701531" cy="1701343"/>
              <a:chOff x="4777516" y="3508202"/>
              <a:chExt cx="3088167" cy="1944835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878EF2C-897C-4D2A-AF9F-1D65374B29E8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F0F5257-5BC3-44CD-89FE-733CF344C942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5034206-D8DE-4E7A-9724-B43E947C8099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70A279A-0701-4C28-8D44-3933A1D8CFCB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0A5E5CF-E67D-4A00-9F35-7C016B2EEDCB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CFCC30C-1D42-44A8-BC7B-E50B194608C7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4F5D988-D0C9-4430-AB56-FBBA26C141EF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E1E5965-F124-41FA-85E4-D53A51899D56}"/>
                </a:ext>
              </a:extLst>
            </p:cNvPr>
            <p:cNvGrpSpPr/>
            <p:nvPr/>
          </p:nvGrpSpPr>
          <p:grpSpPr>
            <a:xfrm>
              <a:off x="5031532" y="2454619"/>
              <a:ext cx="2321753" cy="1462170"/>
              <a:chOff x="4777516" y="3508202"/>
              <a:chExt cx="3088167" cy="1944835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BCB34E6-7B61-4169-AE33-88FD1CC90508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5AD05D6-EE16-4722-9506-11813D706D2A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9274A1C-035F-4204-BDB0-E1016C7342C6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4765F82-C044-455D-B5B5-6E277ECE8BCC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E56904A-455F-43E3-A4A5-D110B0EAFCC7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755A1B3-EB1A-4AA7-9650-4BAE93858351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F09D46B-8889-432D-8840-B6E51832E340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3" name="그룹 8">
            <a:extLst>
              <a:ext uri="{FF2B5EF4-FFF2-40B4-BE49-F238E27FC236}">
                <a16:creationId xmlns:a16="http://schemas.microsoft.com/office/drawing/2014/main" id="{FA2F94FE-F478-4E74-A38D-A3E42EB59192}"/>
              </a:ext>
            </a:extLst>
          </p:cNvPr>
          <p:cNvGrpSpPr/>
          <p:nvPr/>
        </p:nvGrpSpPr>
        <p:grpSpPr>
          <a:xfrm>
            <a:off x="8192837" y="4341215"/>
            <a:ext cx="3796999" cy="2654137"/>
            <a:chOff x="7752184" y="4976177"/>
            <a:chExt cx="1877204" cy="182461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B70A3A0-7E79-48F5-BC9A-7093AF0E6077}"/>
                </a:ext>
              </a:extLst>
            </p:cNvPr>
            <p:cNvSpPr txBox="1"/>
            <p:nvPr/>
          </p:nvSpPr>
          <p:spPr>
            <a:xfrm>
              <a:off x="7752184" y="4976177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analisis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pemodelan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topik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menjadi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penting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B8E25D-D1D9-4E45-B717-37A4C04E4AAE}"/>
                </a:ext>
              </a:extLst>
            </p:cNvPr>
            <p:cNvSpPr txBox="1"/>
            <p:nvPr/>
          </p:nvSpPr>
          <p:spPr>
            <a:xfrm>
              <a:off x="7752184" y="5231128"/>
              <a:ext cx="187720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Mengidentifikasi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pola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tematik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utama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teks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Hadist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Mengelompokkan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berdasarkan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kategori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hukum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, moral, dan spiritual.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Mendukung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pengembangan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keagamaan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berbasis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digital,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pencarian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topik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klasifikasi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Hadist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그룹 18">
            <a:extLst>
              <a:ext uri="{FF2B5EF4-FFF2-40B4-BE49-F238E27FC236}">
                <a16:creationId xmlns:a16="http://schemas.microsoft.com/office/drawing/2014/main" id="{185D10AE-96F9-4575-85C4-15DEBC645B31}"/>
              </a:ext>
            </a:extLst>
          </p:cNvPr>
          <p:cNvGrpSpPr/>
          <p:nvPr/>
        </p:nvGrpSpPr>
        <p:grpSpPr>
          <a:xfrm>
            <a:off x="8192837" y="1220565"/>
            <a:ext cx="3652373" cy="2615439"/>
            <a:chOff x="7752184" y="1412651"/>
            <a:chExt cx="1877204" cy="214777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D87F9E-1276-4C57-A65E-CF2EBD1DC747}"/>
                </a:ext>
              </a:extLst>
            </p:cNvPr>
            <p:cNvSpPr txBox="1"/>
            <p:nvPr/>
          </p:nvSpPr>
          <p:spPr>
            <a:xfrm>
              <a:off x="7752184" y="1412651"/>
              <a:ext cx="1877204" cy="92333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Tantangan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dalam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memahami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struktur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topik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pada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teks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terjemahan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Hadist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.</a:t>
              </a:r>
            </a:p>
            <a:p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D50AFC-2070-4353-8DE4-CC2B07761339}"/>
                </a:ext>
              </a:extLst>
            </p:cNvPr>
            <p:cNvSpPr txBox="1"/>
            <p:nvPr/>
          </p:nvSpPr>
          <p:spPr>
            <a:xfrm>
              <a:off x="7752184" y="1990767"/>
              <a:ext cx="187720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kemajuan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teknologi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kebutuhan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menganalisis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teks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Hadist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secara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digital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semakin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meningkat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Pemrosesan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bahasa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alami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(Natural Language Processing/NLP)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telah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membuka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peluang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baru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memahami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konten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teks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religius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melalui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pendekatan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lebih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sistematis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kuantitatif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그룹 21">
            <a:extLst>
              <a:ext uri="{FF2B5EF4-FFF2-40B4-BE49-F238E27FC236}">
                <a16:creationId xmlns:a16="http://schemas.microsoft.com/office/drawing/2014/main" id="{B188ABF4-5D7C-4722-BB80-0F119ED920D3}"/>
              </a:ext>
            </a:extLst>
          </p:cNvPr>
          <p:cNvGrpSpPr/>
          <p:nvPr/>
        </p:nvGrpSpPr>
        <p:grpSpPr>
          <a:xfrm>
            <a:off x="323529" y="4391782"/>
            <a:ext cx="3675633" cy="1876604"/>
            <a:chOff x="2634620" y="4791512"/>
            <a:chExt cx="1877204" cy="95823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A5EBF1-2B40-4354-A8BD-F3673E2680FF}"/>
                </a:ext>
              </a:extLst>
            </p:cNvPr>
            <p:cNvSpPr txBox="1"/>
            <p:nvPr/>
          </p:nvSpPr>
          <p:spPr>
            <a:xfrm>
              <a:off x="2634620" y="4791512"/>
              <a:ext cx="1877204" cy="646331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Metode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modern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seperti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BerTopic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dan LDA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menawarkan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pendekatan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berbeda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dalam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pemodelan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topik</a:t>
              </a:r>
              <a:endParaRPr lang="en-US" altLang="ko-KR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D3F0775-4C3A-4718-9EE9-354673546A48}"/>
                </a:ext>
              </a:extLst>
            </p:cNvPr>
            <p:cNvSpPr txBox="1"/>
            <p:nvPr/>
          </p:nvSpPr>
          <p:spPr>
            <a:xfrm>
              <a:off x="2634620" y="5231129"/>
              <a:ext cx="1877204" cy="51862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sz="1200" dirty="0" err="1"/>
                <a:t>Dalam</a:t>
              </a:r>
              <a:r>
                <a:rPr lang="en-US" sz="1200" dirty="0"/>
                <a:t> </a:t>
              </a:r>
              <a:r>
                <a:rPr lang="en-US" sz="1200" dirty="0" err="1"/>
                <a:t>dekade</a:t>
              </a:r>
              <a:r>
                <a:rPr lang="en-US" sz="1200" dirty="0"/>
                <a:t> </a:t>
              </a:r>
              <a:r>
                <a:rPr lang="en-US" sz="1200" dirty="0" err="1"/>
                <a:t>terakhir</a:t>
              </a:r>
              <a:r>
                <a:rPr lang="en-US" sz="1200" dirty="0"/>
                <a:t>, </a:t>
              </a:r>
              <a:r>
                <a:rPr lang="en-US" sz="1200" dirty="0" err="1"/>
                <a:t>metode</a:t>
              </a:r>
              <a:r>
                <a:rPr lang="en-US" sz="1200" dirty="0"/>
                <a:t> </a:t>
              </a:r>
              <a:r>
                <a:rPr lang="en-US" sz="1200" dirty="0" err="1"/>
                <a:t>pemodelan</a:t>
              </a:r>
              <a:r>
                <a:rPr lang="en-US" sz="1200" dirty="0"/>
                <a:t> </a:t>
              </a:r>
              <a:r>
                <a:rPr lang="en-US" sz="1200" dirty="0" err="1"/>
                <a:t>topik</a:t>
              </a:r>
              <a:r>
                <a:rPr lang="en-US" sz="1200" dirty="0"/>
                <a:t> </a:t>
              </a:r>
              <a:r>
                <a:rPr lang="en-US" sz="1200" dirty="0" err="1"/>
                <a:t>telah</a:t>
              </a:r>
              <a:r>
                <a:rPr lang="en-US" sz="1200" dirty="0"/>
                <a:t> </a:t>
              </a:r>
              <a:r>
                <a:rPr lang="en-US" sz="1200" dirty="0" err="1"/>
                <a:t>berkembang</a:t>
              </a:r>
              <a:r>
                <a:rPr lang="en-US" sz="1200" dirty="0"/>
                <a:t> </a:t>
              </a:r>
              <a:r>
                <a:rPr lang="en-US" sz="1200" dirty="0" err="1"/>
                <a:t>pesat</a:t>
              </a:r>
              <a:r>
                <a:rPr lang="en-US" sz="1200" dirty="0"/>
                <a:t>, </a:t>
              </a:r>
              <a:r>
                <a:rPr lang="en-US" sz="1200" dirty="0" err="1"/>
                <a:t>dari</a:t>
              </a:r>
              <a:r>
                <a:rPr lang="en-US" sz="1200" dirty="0"/>
                <a:t> model </a:t>
              </a:r>
              <a:r>
                <a:rPr lang="en-US" sz="1200" dirty="0" err="1"/>
                <a:t>probabilistik</a:t>
              </a:r>
              <a:r>
                <a:rPr lang="en-US" sz="1200" dirty="0"/>
                <a:t> </a:t>
              </a:r>
              <a:r>
                <a:rPr lang="en-US" sz="1200" dirty="0" err="1"/>
                <a:t>klasik</a:t>
              </a:r>
              <a:r>
                <a:rPr lang="en-US" sz="1200" dirty="0"/>
                <a:t> </a:t>
              </a:r>
              <a:r>
                <a:rPr lang="en-US" sz="1200" dirty="0" err="1"/>
                <a:t>seperti</a:t>
              </a:r>
              <a:r>
                <a:rPr lang="en-US" sz="1200" dirty="0"/>
                <a:t> Latent Dirichlet Allocation (LDA) </a:t>
              </a:r>
              <a:r>
                <a:rPr lang="en-US" sz="1200" dirty="0" err="1"/>
                <a:t>hingga</a:t>
              </a:r>
              <a:r>
                <a:rPr lang="en-US" sz="1200" dirty="0"/>
                <a:t> </a:t>
              </a:r>
              <a:r>
                <a:rPr lang="en-US" sz="1200" dirty="0" err="1"/>
                <a:t>metode</a:t>
              </a:r>
              <a:r>
                <a:rPr lang="en-US" sz="1200" dirty="0"/>
                <a:t> </a:t>
              </a:r>
              <a:r>
                <a:rPr lang="en-US" sz="1200" dirty="0" err="1"/>
                <a:t>berbasis</a:t>
              </a:r>
              <a:r>
                <a:rPr lang="en-US" sz="1200" dirty="0"/>
                <a:t> </a:t>
              </a:r>
              <a:r>
                <a:rPr lang="en-US" sz="1200" dirty="0" err="1"/>
                <a:t>dekomposisi</a:t>
              </a:r>
              <a:r>
                <a:rPr lang="en-US" sz="1200" dirty="0"/>
                <a:t> </a:t>
              </a:r>
              <a:r>
                <a:rPr lang="en-US" sz="1200" dirty="0" err="1"/>
                <a:t>matriks</a:t>
              </a:r>
              <a:r>
                <a:rPr lang="en-US" sz="1200" dirty="0"/>
                <a:t> </a:t>
              </a:r>
              <a:r>
                <a:rPr lang="en-US" sz="1200" dirty="0" err="1"/>
                <a:t>seperti</a:t>
              </a:r>
              <a:r>
                <a:rPr lang="en-US" sz="1200" dirty="0"/>
                <a:t> Latent Semantic Analysis (LSA).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그룹 20">
            <a:extLst>
              <a:ext uri="{FF2B5EF4-FFF2-40B4-BE49-F238E27FC236}">
                <a16:creationId xmlns:a16="http://schemas.microsoft.com/office/drawing/2014/main" id="{F5EA70F7-CA71-45D0-AC39-BCB8AA732FE5}"/>
              </a:ext>
            </a:extLst>
          </p:cNvPr>
          <p:cNvGrpSpPr/>
          <p:nvPr/>
        </p:nvGrpSpPr>
        <p:grpSpPr>
          <a:xfrm>
            <a:off x="808490" y="1700892"/>
            <a:ext cx="3190672" cy="1798178"/>
            <a:chOff x="2634620" y="1673326"/>
            <a:chExt cx="1877204" cy="138151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3F2DB70-AEDC-4353-8ADD-4B8FD3B54F37}"/>
                </a:ext>
              </a:extLst>
            </p:cNvPr>
            <p:cNvSpPr txBox="1"/>
            <p:nvPr/>
          </p:nvSpPr>
          <p:spPr>
            <a:xfrm>
              <a:off x="2634620" y="1673326"/>
              <a:ext cx="1877204" cy="401982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Hadist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sebagai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sumber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utama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ajaran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Islam.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FD56DB3-00F7-4ACE-A953-99AC467454FD}"/>
                </a:ext>
              </a:extLst>
            </p:cNvPr>
            <p:cNvSpPr txBox="1"/>
            <p:nvPr/>
          </p:nvSpPr>
          <p:spPr>
            <a:xfrm>
              <a:off x="2634620" y="1990768"/>
              <a:ext cx="1877204" cy="106407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just"/>
              <a:r>
                <a:rPr lang="en-US" sz="1200" dirty="0" err="1"/>
                <a:t>Hadist</a:t>
              </a:r>
              <a:r>
                <a:rPr lang="en-US" sz="1200" dirty="0"/>
                <a:t>, </a:t>
              </a:r>
              <a:r>
                <a:rPr lang="en-US" sz="1200" dirty="0" err="1"/>
                <a:t>sebagai</a:t>
              </a:r>
              <a:r>
                <a:rPr lang="en-US" sz="1200" dirty="0"/>
                <a:t> salah </a:t>
              </a:r>
              <a:r>
                <a:rPr lang="en-US" sz="1200" dirty="0" err="1"/>
                <a:t>satu</a:t>
              </a:r>
              <a:r>
                <a:rPr lang="en-US" sz="1200" dirty="0"/>
                <a:t> </a:t>
              </a:r>
              <a:r>
                <a:rPr lang="en-US" sz="1200" dirty="0" err="1"/>
                <a:t>sumber</a:t>
              </a:r>
              <a:r>
                <a:rPr lang="en-US" sz="1200" dirty="0"/>
                <a:t> </a:t>
              </a:r>
              <a:r>
                <a:rPr lang="en-US" sz="1200" dirty="0" err="1"/>
                <a:t>utama</a:t>
              </a:r>
              <a:r>
                <a:rPr lang="en-US" sz="1200" dirty="0"/>
                <a:t> </a:t>
              </a:r>
              <a:r>
                <a:rPr lang="en-US" sz="1200" dirty="0" err="1"/>
                <a:t>ajaran</a:t>
              </a:r>
              <a:r>
                <a:rPr lang="en-US" sz="1200" dirty="0"/>
                <a:t> Islam </a:t>
              </a:r>
              <a:r>
                <a:rPr lang="en-US" sz="1200" dirty="0" err="1"/>
                <a:t>setelah</a:t>
              </a:r>
              <a:r>
                <a:rPr lang="en-US" sz="1200" dirty="0"/>
                <a:t> Al-Qur'an, </a:t>
              </a:r>
              <a:r>
                <a:rPr lang="en-US" sz="1200" dirty="0" err="1"/>
                <a:t>menjadi</a:t>
              </a:r>
              <a:r>
                <a:rPr lang="en-US" sz="1200" dirty="0"/>
                <a:t> </a:t>
              </a:r>
              <a:r>
                <a:rPr lang="en-US" sz="1200" dirty="0" err="1"/>
                <a:t>landasan</a:t>
              </a:r>
              <a:r>
                <a:rPr lang="en-US" sz="1200" dirty="0"/>
                <a:t> </a:t>
              </a:r>
              <a:r>
                <a:rPr lang="en-US" sz="1200" dirty="0" err="1"/>
                <a:t>penting</a:t>
              </a:r>
              <a:r>
                <a:rPr lang="en-US" sz="1200" dirty="0"/>
                <a:t> </a:t>
              </a:r>
              <a:r>
                <a:rPr lang="en-US" sz="1200" dirty="0" err="1"/>
                <a:t>dalam</a:t>
              </a:r>
              <a:r>
                <a:rPr lang="en-US" sz="1200" dirty="0"/>
                <a:t> </a:t>
              </a:r>
              <a:r>
                <a:rPr lang="en-US" sz="1200" dirty="0" err="1"/>
                <a:t>memahami</a:t>
              </a:r>
              <a:r>
                <a:rPr lang="en-US" sz="1200" dirty="0"/>
                <a:t> dan </a:t>
              </a:r>
              <a:r>
                <a:rPr lang="en-US" sz="1200" dirty="0" err="1"/>
                <a:t>mengaplikasikan</a:t>
              </a:r>
              <a:r>
                <a:rPr lang="en-US" sz="1200" dirty="0"/>
                <a:t> </a:t>
              </a:r>
              <a:r>
                <a:rPr lang="en-US" sz="1200" dirty="0" err="1"/>
                <a:t>prinsip-prinsip</a:t>
              </a:r>
              <a:r>
                <a:rPr lang="en-US" sz="1200" dirty="0"/>
                <a:t> agama </a:t>
              </a:r>
              <a:r>
                <a:rPr lang="en-US" sz="1200" dirty="0" err="1"/>
                <a:t>dalam</a:t>
              </a:r>
              <a:r>
                <a:rPr lang="en-US" sz="1200" dirty="0"/>
                <a:t> </a:t>
              </a:r>
              <a:r>
                <a:rPr lang="en-US" sz="1200" dirty="0" err="1"/>
                <a:t>kehidupan</a:t>
              </a:r>
              <a:r>
                <a:rPr lang="en-US" sz="1200" dirty="0"/>
                <a:t> </a:t>
              </a:r>
              <a:r>
                <a:rPr lang="en-US" sz="1200" dirty="0" err="1"/>
                <a:t>umat</a:t>
              </a:r>
              <a:r>
                <a:rPr lang="en-US" sz="1200" dirty="0"/>
                <a:t> </a:t>
              </a:r>
              <a:r>
                <a:rPr lang="en-US" sz="1200" dirty="0" err="1"/>
                <a:t>muslim</a:t>
              </a:r>
              <a:r>
                <a:rPr lang="en-US" sz="1200" dirty="0"/>
                <a:t>. </a:t>
              </a:r>
              <a:r>
                <a:rPr lang="en-US" sz="1200" dirty="0" err="1"/>
                <a:t>Hadist</a:t>
              </a:r>
              <a:r>
                <a:rPr lang="en-US" sz="1200" dirty="0"/>
                <a:t> </a:t>
              </a:r>
              <a:r>
                <a:rPr lang="en-US" sz="1200" dirty="0" err="1"/>
                <a:t>tidak</a:t>
              </a:r>
              <a:r>
                <a:rPr lang="en-US" sz="1200" dirty="0"/>
                <a:t> </a:t>
              </a:r>
              <a:r>
                <a:rPr lang="en-US" sz="1200" dirty="0" err="1"/>
                <a:t>hanya</a:t>
              </a:r>
              <a:r>
                <a:rPr lang="en-US" sz="1200" dirty="0"/>
                <a:t> </a:t>
              </a:r>
              <a:r>
                <a:rPr lang="en-US" sz="1200" dirty="0" err="1"/>
                <a:t>memberikan</a:t>
              </a:r>
              <a:r>
                <a:rPr lang="en-US" sz="1200" dirty="0"/>
                <a:t> </a:t>
              </a:r>
              <a:r>
                <a:rPr lang="en-US" sz="1200" dirty="0" err="1"/>
                <a:t>panduan</a:t>
              </a:r>
              <a:r>
                <a:rPr lang="en-US" sz="1200" dirty="0"/>
                <a:t> </a:t>
              </a:r>
              <a:r>
                <a:rPr lang="en-US" sz="1200" dirty="0" err="1"/>
                <a:t>teologis</a:t>
              </a:r>
              <a:r>
                <a:rPr lang="en-US" sz="1200" dirty="0"/>
                <a:t> </a:t>
              </a:r>
              <a:r>
                <a:rPr lang="en-US" sz="1200" dirty="0" err="1"/>
                <a:t>tetapi</a:t>
              </a:r>
              <a:r>
                <a:rPr lang="en-US" sz="1200" dirty="0"/>
                <a:t> juga </a:t>
              </a:r>
              <a:r>
                <a:rPr lang="en-US" sz="1200" dirty="0" err="1"/>
                <a:t>mengatur</a:t>
              </a:r>
              <a:r>
                <a:rPr lang="en-US" sz="1200" dirty="0"/>
                <a:t> </a:t>
              </a:r>
              <a:r>
                <a:rPr lang="en-US" sz="1200" dirty="0" err="1"/>
                <a:t>aspek</a:t>
              </a:r>
              <a:r>
                <a:rPr lang="en-US" sz="1200" dirty="0"/>
                <a:t> </a:t>
              </a:r>
              <a:r>
                <a:rPr lang="en-US" sz="1200" dirty="0" err="1"/>
                <a:t>sosial</a:t>
              </a:r>
              <a:r>
                <a:rPr lang="en-US" sz="1200" dirty="0"/>
                <a:t>, moral, dan </a:t>
              </a:r>
              <a:r>
                <a:rPr lang="en-US" sz="1200" dirty="0" err="1"/>
                <a:t>hukum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5" name="Elbow Connector 19">
            <a:extLst>
              <a:ext uri="{FF2B5EF4-FFF2-40B4-BE49-F238E27FC236}">
                <a16:creationId xmlns:a16="http://schemas.microsoft.com/office/drawing/2014/main" id="{1CD166CF-6357-4EFA-B357-16609E814886}"/>
              </a:ext>
            </a:extLst>
          </p:cNvPr>
          <p:cNvCxnSpPr>
            <a:cxnSpLocks/>
          </p:cNvCxnSpPr>
          <p:nvPr/>
        </p:nvCxnSpPr>
        <p:spPr>
          <a:xfrm flipV="1">
            <a:off x="4262158" y="4995089"/>
            <a:ext cx="1336920" cy="32594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22">
            <a:extLst>
              <a:ext uri="{FF2B5EF4-FFF2-40B4-BE49-F238E27FC236}">
                <a16:creationId xmlns:a16="http://schemas.microsoft.com/office/drawing/2014/main" id="{BFFCF843-B5D1-470B-BAE4-F2E9848711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05877" y="4469556"/>
            <a:ext cx="1053765" cy="6491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31">
            <a:extLst>
              <a:ext uri="{FF2B5EF4-FFF2-40B4-BE49-F238E27FC236}">
                <a16:creationId xmlns:a16="http://schemas.microsoft.com/office/drawing/2014/main" id="{D834EEFC-B6CF-4A7C-AF75-752D25FC806C}"/>
              </a:ext>
            </a:extLst>
          </p:cNvPr>
          <p:cNvCxnSpPr>
            <a:cxnSpLocks/>
          </p:cNvCxnSpPr>
          <p:nvPr/>
        </p:nvCxnSpPr>
        <p:spPr>
          <a:xfrm>
            <a:off x="4262158" y="1893770"/>
            <a:ext cx="1689988" cy="974997"/>
          </a:xfrm>
          <a:prstGeom prst="bentConnector3">
            <a:avLst>
              <a:gd name="adj1" fmla="val 9998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34">
            <a:extLst>
              <a:ext uri="{FF2B5EF4-FFF2-40B4-BE49-F238E27FC236}">
                <a16:creationId xmlns:a16="http://schemas.microsoft.com/office/drawing/2014/main" id="{85A16F5F-D036-46B4-BD15-0AFDAA7AA192}"/>
              </a:ext>
            </a:extLst>
          </p:cNvPr>
          <p:cNvCxnSpPr>
            <a:cxnSpLocks/>
          </p:cNvCxnSpPr>
          <p:nvPr/>
        </p:nvCxnSpPr>
        <p:spPr>
          <a:xfrm rot="5400000">
            <a:off x="6181923" y="2332488"/>
            <a:ext cx="2114145" cy="1236711"/>
          </a:xfrm>
          <a:prstGeom prst="bentConnector3">
            <a:avLst>
              <a:gd name="adj1" fmla="val 5164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A0DCB7-BAE9-4132-8E5C-E0DBACCA5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45137"/>
              </p:ext>
            </p:extLst>
          </p:nvPr>
        </p:nvGraphicFramePr>
        <p:xfrm>
          <a:off x="4779589" y="1961908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Apa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perbedaan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hasil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klasifikasi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topik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yang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dihasilkan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oleh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BerTopic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dibandingkan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LSA dan LDA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dalam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konteks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teks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terjemahan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Hadist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?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Block Arc 14">
            <a:extLst>
              <a:ext uri="{FF2B5EF4-FFF2-40B4-BE49-F238E27FC236}">
                <a16:creationId xmlns:a16="http://schemas.microsoft.com/office/drawing/2014/main" id="{7620B76B-2251-4625-80C4-F2D0A66D1C2D}"/>
              </a:ext>
            </a:extLst>
          </p:cNvPr>
          <p:cNvSpPr>
            <a:spLocks noChangeAspect="1"/>
          </p:cNvSpPr>
          <p:nvPr/>
        </p:nvSpPr>
        <p:spPr>
          <a:xfrm rot="2700000">
            <a:off x="5801755" y="1644582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FBC33E-A5DA-4FA4-AB3B-2CED5FCC1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19327"/>
              </p:ext>
            </p:extLst>
          </p:nvPr>
        </p:nvGraphicFramePr>
        <p:xfrm>
          <a:off x="7460615" y="1961908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Mana model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pemodelan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topik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yang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terbaik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dan paling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sesuai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untuk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diterapkan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pada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terjemahan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hadist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?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Block Arc 14">
            <a:extLst>
              <a:ext uri="{FF2B5EF4-FFF2-40B4-BE49-F238E27FC236}">
                <a16:creationId xmlns:a16="http://schemas.microsoft.com/office/drawing/2014/main" id="{B73798C3-FAF9-4211-AF96-1EE8121767AD}"/>
              </a:ext>
            </a:extLst>
          </p:cNvPr>
          <p:cNvSpPr>
            <a:spLocks noChangeAspect="1"/>
          </p:cNvSpPr>
          <p:nvPr/>
        </p:nvSpPr>
        <p:spPr>
          <a:xfrm rot="2700000">
            <a:off x="8482781" y="1644581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A152EBA-E90A-4420-B69E-94F1F7859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66110"/>
              </p:ext>
            </p:extLst>
          </p:nvPr>
        </p:nvGraphicFramePr>
        <p:xfrm>
          <a:off x="2098563" y="1961908"/>
          <a:ext cx="2332304" cy="4113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7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565">
                <a:tc gridSpan="3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Bagaimana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kinerja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model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BerTopic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, LSA, dan LDA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dalam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mengklasifikasikan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topik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pada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teks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terjemahan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Hadist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 Bukhari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dalam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bahasa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Indonesia?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Block Arc 14">
            <a:extLst>
              <a:ext uri="{FF2B5EF4-FFF2-40B4-BE49-F238E27FC236}">
                <a16:creationId xmlns:a16="http://schemas.microsoft.com/office/drawing/2014/main" id="{C23B292F-4DCF-40A2-A1EA-61AC98072081}"/>
              </a:ext>
            </a:extLst>
          </p:cNvPr>
          <p:cNvSpPr>
            <a:spLocks noChangeAspect="1"/>
          </p:cNvSpPr>
          <p:nvPr/>
        </p:nvSpPr>
        <p:spPr>
          <a:xfrm rot="2700000">
            <a:off x="3120728" y="1599727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00E5E-316B-CF23-1A32-3335893EF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66584F9-8110-D7D3-43C8-E2D11B51B7AD}"/>
              </a:ext>
            </a:extLst>
          </p:cNvPr>
          <p:cNvGrpSpPr/>
          <p:nvPr/>
        </p:nvGrpSpPr>
        <p:grpSpPr>
          <a:xfrm flipH="1">
            <a:off x="7623109" y="3294664"/>
            <a:ext cx="4786932" cy="4192741"/>
            <a:chOff x="1070741" y="2355612"/>
            <a:chExt cx="3613027" cy="2331169"/>
          </a:xfrm>
        </p:grpSpPr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9397F977-BA49-830D-2A55-9825D154C600}"/>
                </a:ext>
              </a:extLst>
            </p:cNvPr>
            <p:cNvSpPr/>
            <p:nvPr/>
          </p:nvSpPr>
          <p:spPr>
            <a:xfrm>
              <a:off x="2216184" y="2716811"/>
              <a:ext cx="2467584" cy="1722768"/>
            </a:xfrm>
            <a:custGeom>
              <a:avLst/>
              <a:gdLst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141514 w 4637314"/>
                <a:gd name="connsiteY4" fmla="*/ 304800 h 2906486"/>
                <a:gd name="connsiteX5" fmla="*/ 0 w 4637314"/>
                <a:gd name="connsiteY5" fmla="*/ 468086 h 2906486"/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0 w 4637314"/>
                <a:gd name="connsiteY0" fmla="*/ 468086 h 2906486"/>
                <a:gd name="connsiteX1" fmla="*/ 13507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13023 w 4650337"/>
                <a:gd name="connsiteY0" fmla="*/ 468086 h 2915120"/>
                <a:gd name="connsiteX1" fmla="*/ 626 w 4650337"/>
                <a:gd name="connsiteY1" fmla="*/ 2915120 h 2915120"/>
                <a:gd name="connsiteX2" fmla="*/ 4650337 w 4650337"/>
                <a:gd name="connsiteY2" fmla="*/ 2862943 h 2915120"/>
                <a:gd name="connsiteX3" fmla="*/ 742366 w 4650337"/>
                <a:gd name="connsiteY3" fmla="*/ 0 h 2915120"/>
                <a:gd name="connsiteX4" fmla="*/ 13023 w 4650337"/>
                <a:gd name="connsiteY4" fmla="*/ 468086 h 2915120"/>
                <a:gd name="connsiteX0" fmla="*/ 13023 w 4417204"/>
                <a:gd name="connsiteY0" fmla="*/ 468086 h 2915120"/>
                <a:gd name="connsiteX1" fmla="*/ 626 w 4417204"/>
                <a:gd name="connsiteY1" fmla="*/ 2915120 h 2915120"/>
                <a:gd name="connsiteX2" fmla="*/ 4417204 w 4417204"/>
                <a:gd name="connsiteY2" fmla="*/ 2871577 h 2915120"/>
                <a:gd name="connsiteX3" fmla="*/ 742366 w 4417204"/>
                <a:gd name="connsiteY3" fmla="*/ 0 h 2915120"/>
                <a:gd name="connsiteX4" fmla="*/ 13023 w 4417204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5437" h="2915120">
                  <a:moveTo>
                    <a:pt x="13023" y="468086"/>
                  </a:moveTo>
                  <a:cubicBezTo>
                    <a:pt x="17525" y="1280886"/>
                    <a:pt x="-3876" y="2102320"/>
                    <a:pt x="626" y="2915120"/>
                  </a:cubicBezTo>
                  <a:lnTo>
                    <a:pt x="4175437" y="2897481"/>
                  </a:lnTo>
                  <a:lnTo>
                    <a:pt x="742366" y="0"/>
                  </a:lnTo>
                  <a:lnTo>
                    <a:pt x="13023" y="4680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27000">
                  <a:schemeClr val="bg1">
                    <a:alpha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502C42D-3C0D-BB8D-E7B3-E2D37F338663}"/>
                </a:ext>
              </a:extLst>
            </p:cNvPr>
            <p:cNvGrpSpPr/>
            <p:nvPr/>
          </p:nvGrpSpPr>
          <p:grpSpPr>
            <a:xfrm rot="3660000">
              <a:off x="1772640" y="2273771"/>
              <a:ext cx="112390" cy="1065317"/>
              <a:chOff x="1039691" y="2468855"/>
              <a:chExt cx="190176" cy="180263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F0C1F0C-8FC9-66A0-1422-8FE5DC4918DB}"/>
                  </a:ext>
                </a:extLst>
              </p:cNvPr>
              <p:cNvSpPr/>
              <p:nvPr/>
            </p:nvSpPr>
            <p:spPr>
              <a:xfrm>
                <a:off x="1039691" y="2471295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B3AFCF5-AACB-B53F-2F24-E267FC294547}"/>
                  </a:ext>
                </a:extLst>
              </p:cNvPr>
              <p:cNvSpPr/>
              <p:nvPr/>
            </p:nvSpPr>
            <p:spPr>
              <a:xfrm>
                <a:off x="1157859" y="2468855"/>
                <a:ext cx="72008" cy="1800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E28948E-5DBD-3EC7-6165-3B167DDF5080}"/>
                </a:ext>
              </a:extLst>
            </p:cNvPr>
            <p:cNvGrpSpPr/>
            <p:nvPr/>
          </p:nvGrpSpPr>
          <p:grpSpPr>
            <a:xfrm>
              <a:off x="1314845" y="3097544"/>
              <a:ext cx="136170" cy="1065354"/>
              <a:chOff x="1093356" y="2490394"/>
              <a:chExt cx="230413" cy="180270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36DA838-108F-968E-04DE-CA144902C247}"/>
                  </a:ext>
                </a:extLst>
              </p:cNvPr>
              <p:cNvSpPr/>
              <p:nvPr/>
            </p:nvSpPr>
            <p:spPr>
              <a:xfrm>
                <a:off x="1093356" y="2492897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574B70E-F844-5716-F984-F0CA8F4E5BD2}"/>
                  </a:ext>
                </a:extLst>
              </p:cNvPr>
              <p:cNvSpPr/>
              <p:nvPr/>
            </p:nvSpPr>
            <p:spPr>
              <a:xfrm>
                <a:off x="1251762" y="2490394"/>
                <a:ext cx="72007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E186BFF-343D-ED5E-22B5-00E8BD9A9C10}"/>
                </a:ext>
              </a:extLst>
            </p:cNvPr>
            <p:cNvGrpSpPr/>
            <p:nvPr/>
          </p:nvGrpSpPr>
          <p:grpSpPr>
            <a:xfrm>
              <a:off x="1243434" y="2957732"/>
              <a:ext cx="279625" cy="279625"/>
              <a:chOff x="3275856" y="4077072"/>
              <a:chExt cx="504056" cy="50405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BE3CE63-3EE1-15A6-0DD0-E244904DCD24}"/>
                  </a:ext>
                </a:extLst>
              </p:cNvPr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6FC4B26-98FD-83D1-205E-6F7672046367}"/>
                  </a:ext>
                </a:extLst>
              </p:cNvPr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4" name="Rounded Rectangle 14">
              <a:extLst>
                <a:ext uri="{FF2B5EF4-FFF2-40B4-BE49-F238E27FC236}">
                  <a16:creationId xmlns:a16="http://schemas.microsoft.com/office/drawing/2014/main" id="{BD3C96BA-1BD5-61C6-6CB4-602E2CCBA627}"/>
                </a:ext>
              </a:extLst>
            </p:cNvPr>
            <p:cNvSpPr/>
            <p:nvPr/>
          </p:nvSpPr>
          <p:spPr>
            <a:xfrm rot="19957432">
              <a:off x="2045380" y="2355612"/>
              <a:ext cx="598917" cy="568478"/>
            </a:xfrm>
            <a:custGeom>
              <a:avLst/>
              <a:gdLst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917" h="568478">
                  <a:moveTo>
                    <a:pt x="298603" y="2"/>
                  </a:moveTo>
                  <a:cubicBezTo>
                    <a:pt x="324583" y="-145"/>
                    <a:pt x="350602" y="6408"/>
                    <a:pt x="373918" y="19676"/>
                  </a:cubicBezTo>
                  <a:cubicBezTo>
                    <a:pt x="421176" y="46569"/>
                    <a:pt x="449886" y="96804"/>
                    <a:pt x="448829" y="150752"/>
                  </a:cubicBezTo>
                  <a:lnTo>
                    <a:pt x="446328" y="150767"/>
                  </a:lnTo>
                  <a:lnTo>
                    <a:pt x="446328" y="252762"/>
                  </a:lnTo>
                  <a:lnTo>
                    <a:pt x="446478" y="252762"/>
                  </a:lnTo>
                  <a:lnTo>
                    <a:pt x="598917" y="565068"/>
                  </a:lnTo>
                  <a:lnTo>
                    <a:pt x="0" y="568478"/>
                  </a:lnTo>
                  <a:lnTo>
                    <a:pt x="142510" y="252762"/>
                  </a:lnTo>
                  <a:lnTo>
                    <a:pt x="143217" y="252762"/>
                  </a:lnTo>
                  <a:lnTo>
                    <a:pt x="143217" y="134244"/>
                  </a:lnTo>
                  <a:cubicBezTo>
                    <a:pt x="143445" y="138297"/>
                    <a:pt x="164730" y="39613"/>
                    <a:pt x="223520" y="20528"/>
                  </a:cubicBezTo>
                  <a:cubicBezTo>
                    <a:pt x="249418" y="-1846"/>
                    <a:pt x="272623" y="149"/>
                    <a:pt x="298603" y="2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" name="Diagonal Stripe 44">
              <a:extLst>
                <a:ext uri="{FF2B5EF4-FFF2-40B4-BE49-F238E27FC236}">
                  <a16:creationId xmlns:a16="http://schemas.microsoft.com/office/drawing/2014/main" id="{3250A7AB-7693-26E1-59EA-C02F5D404ED7}"/>
                </a:ext>
              </a:extLst>
            </p:cNvPr>
            <p:cNvSpPr/>
            <p:nvPr/>
          </p:nvSpPr>
          <p:spPr>
            <a:xfrm rot="2700000">
              <a:off x="1070741" y="4062402"/>
              <a:ext cx="624379" cy="624379"/>
            </a:xfrm>
            <a:prstGeom prst="diagStrip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58ADA4-BE56-F4DF-F2C1-39E92E8B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TUJUAN PENELITIAN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7D684B-C978-90C3-4F68-68562E05AEBF}"/>
              </a:ext>
            </a:extLst>
          </p:cNvPr>
          <p:cNvGrpSpPr/>
          <p:nvPr/>
        </p:nvGrpSpPr>
        <p:grpSpPr>
          <a:xfrm>
            <a:off x="8817334" y="4728132"/>
            <a:ext cx="2122406" cy="1866023"/>
            <a:chOff x="3983887" y="4061275"/>
            <a:chExt cx="2122406" cy="18660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8082A2-3C36-F792-D263-1BB64CBA4BE9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Freeform 15">
                <a:extLst>
                  <a:ext uri="{FF2B5EF4-FFF2-40B4-BE49-F238E27FC236}">
                    <a16:creationId xmlns:a16="http://schemas.microsoft.com/office/drawing/2014/main" id="{061851AB-ADAB-46EB-54F4-518892EEDB15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8" name="Rectangle 22">
                <a:extLst>
                  <a:ext uri="{FF2B5EF4-FFF2-40B4-BE49-F238E27FC236}">
                    <a16:creationId xmlns:a16="http://schemas.microsoft.com/office/drawing/2014/main" id="{430E9601-EBF8-22F3-C1D9-FF3816A27A14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00AC92F-E005-B89C-ADE2-C4CB39D32FAE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A4E43021-6D9C-D2C5-B119-E90FC6321E58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5329B18D-3DCE-36DE-21D2-43DCC44DE49C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54F6A6-CEAD-5991-9D14-7810811B4A6E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BAA83E92-3F06-53AC-BFCA-43F5B3C80A4D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4" name="Rectangle 22">
                <a:extLst>
                  <a:ext uri="{FF2B5EF4-FFF2-40B4-BE49-F238E27FC236}">
                    <a16:creationId xmlns:a16="http://schemas.microsoft.com/office/drawing/2014/main" id="{A88C90CB-FFCC-D202-2F8D-9E6F4D3131BA}"/>
                  </a:ext>
                </a:extLst>
              </p:cNvPr>
              <p:cNvSpPr/>
              <p:nvPr/>
            </p:nvSpPr>
            <p:spPr>
              <a:xfrm>
                <a:off x="3707904" y="3762373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BD5590A-A9AC-96FE-9E6C-429F8B4DCA6D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24">
                <a:extLst>
                  <a:ext uri="{FF2B5EF4-FFF2-40B4-BE49-F238E27FC236}">
                    <a16:creationId xmlns:a16="http://schemas.microsoft.com/office/drawing/2014/main" id="{058098C4-5C94-BABF-2F69-58B9ED63EF87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2" name="Rectangle 22">
                <a:extLst>
                  <a:ext uri="{FF2B5EF4-FFF2-40B4-BE49-F238E27FC236}">
                    <a16:creationId xmlns:a16="http://schemas.microsoft.com/office/drawing/2014/main" id="{FFE8E1A8-CF21-A45D-A23F-3A240787C186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98EC63-8209-A5DF-5A6C-804A86D169D4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Freeform 27">
                <a:extLst>
                  <a:ext uri="{FF2B5EF4-FFF2-40B4-BE49-F238E27FC236}">
                    <a16:creationId xmlns:a16="http://schemas.microsoft.com/office/drawing/2014/main" id="{41C5EA1F-95E0-0F75-0EB7-47CDBC9837F8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0" name="Freeform 28">
                <a:extLst>
                  <a:ext uri="{FF2B5EF4-FFF2-40B4-BE49-F238E27FC236}">
                    <a16:creationId xmlns:a16="http://schemas.microsoft.com/office/drawing/2014/main" id="{EAAF0BD5-B2C3-2317-5DA2-3469F5D8062C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7D107A-6FDD-3F50-B65C-FD032C285DA6}"/>
              </a:ext>
            </a:extLst>
          </p:cNvPr>
          <p:cNvGrpSpPr/>
          <p:nvPr/>
        </p:nvGrpSpPr>
        <p:grpSpPr>
          <a:xfrm>
            <a:off x="1798650" y="1471370"/>
            <a:ext cx="8517387" cy="1169551"/>
            <a:chOff x="7164288" y="856926"/>
            <a:chExt cx="1439711" cy="8278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252070-283C-8160-891E-3ADA35570AF9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827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Menganalisis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dan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membandingkan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kinerja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model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BerTopic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, Latent Semantic Analysis (LSA), dan Latent Dirichlet Allocation (LDA)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dalam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mengklasifikasikan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topik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pada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teks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terjemahan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Hadith Bukhari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berbahasa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Indonesia.</a:t>
              </a:r>
            </a:p>
            <a:p>
              <a:endParaRPr lang="ko-KR" altLang="en-US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EF0976-BE45-D75F-EB17-1D60FD64CE56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217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FDF624C-54DD-A3E8-3782-6E7DC36E68C5}"/>
              </a:ext>
            </a:extLst>
          </p:cNvPr>
          <p:cNvSpPr/>
          <p:nvPr/>
        </p:nvSpPr>
        <p:spPr>
          <a:xfrm>
            <a:off x="1016747" y="1582839"/>
            <a:ext cx="677945" cy="59530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FF89B5B-041E-CAB1-0EB2-BA889EBB67AB}"/>
              </a:ext>
            </a:extLst>
          </p:cNvPr>
          <p:cNvSpPr/>
          <p:nvPr/>
        </p:nvSpPr>
        <p:spPr>
          <a:xfrm>
            <a:off x="1084616" y="2643921"/>
            <a:ext cx="677945" cy="6163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E2FE0BA-72D6-F9E2-633D-F63CA5AEB9BB}"/>
              </a:ext>
            </a:extLst>
          </p:cNvPr>
          <p:cNvSpPr/>
          <p:nvPr/>
        </p:nvSpPr>
        <p:spPr>
          <a:xfrm>
            <a:off x="1049578" y="3554065"/>
            <a:ext cx="677945" cy="65303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A4D4EFA0-6F48-4C7D-C51E-6DAC846209D2}"/>
              </a:ext>
            </a:extLst>
          </p:cNvPr>
          <p:cNvSpPr/>
          <p:nvPr/>
        </p:nvSpPr>
        <p:spPr>
          <a:xfrm rot="18900000">
            <a:off x="1129397" y="1766835"/>
            <a:ext cx="485231" cy="342265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805D62B2-29E8-8258-1AA6-7A38A516C60E}"/>
              </a:ext>
            </a:extLst>
          </p:cNvPr>
          <p:cNvSpPr/>
          <p:nvPr/>
        </p:nvSpPr>
        <p:spPr>
          <a:xfrm>
            <a:off x="1151243" y="3660242"/>
            <a:ext cx="394838" cy="380771"/>
          </a:xfrm>
          <a:custGeom>
            <a:avLst/>
            <a:gdLst/>
            <a:ahLst/>
            <a:cxnLst/>
            <a:rect l="l" t="t" r="r" b="b"/>
            <a:pathLst>
              <a:path w="3975208" h="3979806">
                <a:moveTo>
                  <a:pt x="2049173" y="2050685"/>
                </a:moveTo>
                <a:lnTo>
                  <a:pt x="2525339" y="2050685"/>
                </a:lnTo>
                <a:cubicBezTo>
                  <a:pt x="2501269" y="2092239"/>
                  <a:pt x="2487652" y="2140563"/>
                  <a:pt x="2487652" y="2192066"/>
                </a:cubicBezTo>
                <a:cubicBezTo>
                  <a:pt x="2487652" y="2349996"/>
                  <a:pt x="2615682" y="2478023"/>
                  <a:pt x="2773615" y="2478023"/>
                </a:cubicBezTo>
                <a:cubicBezTo>
                  <a:pt x="2931549" y="2478023"/>
                  <a:pt x="3059579" y="2349996"/>
                  <a:pt x="3059579" y="2192066"/>
                </a:cubicBezTo>
                <a:cubicBezTo>
                  <a:pt x="3059579" y="2140563"/>
                  <a:pt x="3045963" y="2092239"/>
                  <a:pt x="3021893" y="2050685"/>
                </a:cubicBezTo>
                <a:lnTo>
                  <a:pt x="3498055" y="2050685"/>
                </a:lnTo>
                <a:lnTo>
                  <a:pt x="3498055" y="2641745"/>
                </a:lnTo>
                <a:lnTo>
                  <a:pt x="3565582" y="2641745"/>
                </a:lnTo>
                <a:cubicBezTo>
                  <a:pt x="3604012" y="2582980"/>
                  <a:pt x="3670956" y="2546426"/>
                  <a:pt x="3746438" y="2546426"/>
                </a:cubicBezTo>
                <a:cubicBezTo>
                  <a:pt x="3872785" y="2546426"/>
                  <a:pt x="3975208" y="2648847"/>
                  <a:pt x="3975208" y="2775192"/>
                </a:cubicBezTo>
                <a:cubicBezTo>
                  <a:pt x="3975208" y="2901536"/>
                  <a:pt x="3872785" y="3003958"/>
                  <a:pt x="3746438" y="3003958"/>
                </a:cubicBezTo>
                <a:cubicBezTo>
                  <a:pt x="3670956" y="3003958"/>
                  <a:pt x="3604012" y="2967403"/>
                  <a:pt x="3565582" y="2908639"/>
                </a:cubicBezTo>
                <a:lnTo>
                  <a:pt x="3498055" y="2908639"/>
                </a:lnTo>
                <a:lnTo>
                  <a:pt x="3498055" y="3499698"/>
                </a:lnTo>
                <a:lnTo>
                  <a:pt x="3026505" y="3499698"/>
                </a:lnTo>
                <a:cubicBezTo>
                  <a:pt x="3047979" y="3460792"/>
                  <a:pt x="3059579" y="3415963"/>
                  <a:pt x="3059579" y="3368427"/>
                </a:cubicBezTo>
                <a:cubicBezTo>
                  <a:pt x="3059579" y="3210496"/>
                  <a:pt x="2931549" y="3082469"/>
                  <a:pt x="2773615" y="3082469"/>
                </a:cubicBezTo>
                <a:cubicBezTo>
                  <a:pt x="2615682" y="3082469"/>
                  <a:pt x="2487652" y="3210496"/>
                  <a:pt x="2487652" y="3368427"/>
                </a:cubicBezTo>
                <a:cubicBezTo>
                  <a:pt x="2487652" y="3415963"/>
                  <a:pt x="2499253" y="3460792"/>
                  <a:pt x="2520726" y="3499698"/>
                </a:cubicBezTo>
                <a:lnTo>
                  <a:pt x="2049173" y="3499698"/>
                </a:lnTo>
                <a:lnTo>
                  <a:pt x="2049173" y="2908639"/>
                </a:lnTo>
                <a:lnTo>
                  <a:pt x="1950400" y="2908639"/>
                </a:lnTo>
                <a:cubicBezTo>
                  <a:pt x="1911969" y="2967403"/>
                  <a:pt x="1845025" y="3003958"/>
                  <a:pt x="1769544" y="3003958"/>
                </a:cubicBezTo>
                <a:cubicBezTo>
                  <a:pt x="1643197" y="3003958"/>
                  <a:pt x="1540773" y="2901536"/>
                  <a:pt x="1540773" y="2775192"/>
                </a:cubicBezTo>
                <a:cubicBezTo>
                  <a:pt x="1540773" y="2648847"/>
                  <a:pt x="1643197" y="2546426"/>
                  <a:pt x="1769544" y="2546426"/>
                </a:cubicBezTo>
                <a:cubicBezTo>
                  <a:pt x="1845025" y="2546426"/>
                  <a:pt x="1911969" y="2582980"/>
                  <a:pt x="1950400" y="2641745"/>
                </a:cubicBezTo>
                <a:lnTo>
                  <a:pt x="2049173" y="2641745"/>
                </a:lnTo>
                <a:close/>
                <a:moveTo>
                  <a:pt x="1204640" y="1545421"/>
                </a:moveTo>
                <a:cubicBezTo>
                  <a:pt x="1330987" y="1545421"/>
                  <a:pt x="1433411" y="1647843"/>
                  <a:pt x="1433411" y="1774187"/>
                </a:cubicBezTo>
                <a:cubicBezTo>
                  <a:pt x="1433411" y="1849667"/>
                  <a:pt x="1396855" y="1916610"/>
                  <a:pt x="1338089" y="1955039"/>
                </a:cubicBezTo>
                <a:lnTo>
                  <a:pt x="1338089" y="2053811"/>
                </a:lnTo>
                <a:lnTo>
                  <a:pt x="1929161" y="2053811"/>
                </a:lnTo>
                <a:lnTo>
                  <a:pt x="1929161" y="2529967"/>
                </a:lnTo>
                <a:cubicBezTo>
                  <a:pt x="1887606" y="2505897"/>
                  <a:pt x="1839281" y="2492281"/>
                  <a:pt x="1787777" y="2492281"/>
                </a:cubicBezTo>
                <a:cubicBezTo>
                  <a:pt x="1629844" y="2492281"/>
                  <a:pt x="1501814" y="2620308"/>
                  <a:pt x="1501814" y="2778238"/>
                </a:cubicBezTo>
                <a:cubicBezTo>
                  <a:pt x="1501814" y="2936168"/>
                  <a:pt x="1629844" y="3064196"/>
                  <a:pt x="1787777" y="3064196"/>
                </a:cubicBezTo>
                <a:cubicBezTo>
                  <a:pt x="1839281" y="3064196"/>
                  <a:pt x="1887606" y="3050580"/>
                  <a:pt x="1929161" y="3026511"/>
                </a:cubicBezTo>
                <a:lnTo>
                  <a:pt x="1929161" y="3502663"/>
                </a:lnTo>
                <a:lnTo>
                  <a:pt x="1338089" y="3502663"/>
                </a:lnTo>
                <a:lnTo>
                  <a:pt x="1338089" y="3570188"/>
                </a:lnTo>
                <a:cubicBezTo>
                  <a:pt x="1396855" y="3608617"/>
                  <a:pt x="1433411" y="3675560"/>
                  <a:pt x="1433411" y="3751040"/>
                </a:cubicBezTo>
                <a:cubicBezTo>
                  <a:pt x="1433411" y="3877385"/>
                  <a:pt x="1330987" y="3979806"/>
                  <a:pt x="1204640" y="3979806"/>
                </a:cubicBezTo>
                <a:cubicBezTo>
                  <a:pt x="1078293" y="3979806"/>
                  <a:pt x="975869" y="3877385"/>
                  <a:pt x="975869" y="3751040"/>
                </a:cubicBezTo>
                <a:cubicBezTo>
                  <a:pt x="975869" y="3675560"/>
                  <a:pt x="1012425" y="3608617"/>
                  <a:pt x="1071190" y="3570188"/>
                </a:cubicBezTo>
                <a:lnTo>
                  <a:pt x="1071190" y="3502663"/>
                </a:lnTo>
                <a:lnTo>
                  <a:pt x="480119" y="3502663"/>
                </a:lnTo>
                <a:lnTo>
                  <a:pt x="480119" y="3031122"/>
                </a:lnTo>
                <a:cubicBezTo>
                  <a:pt x="519026" y="3052596"/>
                  <a:pt x="563855" y="3064196"/>
                  <a:pt x="611393" y="3064196"/>
                </a:cubicBezTo>
                <a:cubicBezTo>
                  <a:pt x="769326" y="3064196"/>
                  <a:pt x="897356" y="2936168"/>
                  <a:pt x="897356" y="2778238"/>
                </a:cubicBezTo>
                <a:cubicBezTo>
                  <a:pt x="897356" y="2620308"/>
                  <a:pt x="769326" y="2492281"/>
                  <a:pt x="611393" y="2492281"/>
                </a:cubicBezTo>
                <a:cubicBezTo>
                  <a:pt x="563855" y="2492281"/>
                  <a:pt x="519026" y="2503881"/>
                  <a:pt x="480119" y="2525354"/>
                </a:cubicBezTo>
                <a:lnTo>
                  <a:pt x="480119" y="2053811"/>
                </a:lnTo>
                <a:lnTo>
                  <a:pt x="1071190" y="2053811"/>
                </a:lnTo>
                <a:lnTo>
                  <a:pt x="1071190" y="1955039"/>
                </a:lnTo>
                <a:cubicBezTo>
                  <a:pt x="1012425" y="1916610"/>
                  <a:pt x="975869" y="1849667"/>
                  <a:pt x="975869" y="1774187"/>
                </a:cubicBezTo>
                <a:cubicBezTo>
                  <a:pt x="975869" y="1647843"/>
                  <a:pt x="1078293" y="1545421"/>
                  <a:pt x="1204640" y="1545421"/>
                </a:cubicBezTo>
                <a:close/>
                <a:moveTo>
                  <a:pt x="477153" y="467589"/>
                </a:moveTo>
                <a:lnTo>
                  <a:pt x="948703" y="467589"/>
                </a:lnTo>
                <a:cubicBezTo>
                  <a:pt x="927229" y="506495"/>
                  <a:pt x="915629" y="551324"/>
                  <a:pt x="915629" y="598861"/>
                </a:cubicBezTo>
                <a:cubicBezTo>
                  <a:pt x="915629" y="756791"/>
                  <a:pt x="1043659" y="884818"/>
                  <a:pt x="1201593" y="884818"/>
                </a:cubicBezTo>
                <a:cubicBezTo>
                  <a:pt x="1359526" y="884818"/>
                  <a:pt x="1487556" y="756791"/>
                  <a:pt x="1487556" y="598861"/>
                </a:cubicBezTo>
                <a:cubicBezTo>
                  <a:pt x="1487556" y="551324"/>
                  <a:pt x="1475955" y="506495"/>
                  <a:pt x="1454482" y="467589"/>
                </a:cubicBezTo>
                <a:lnTo>
                  <a:pt x="1926034" y="467589"/>
                </a:lnTo>
                <a:lnTo>
                  <a:pt x="1926034" y="1058649"/>
                </a:lnTo>
                <a:lnTo>
                  <a:pt x="2024808" y="1058649"/>
                </a:lnTo>
                <a:cubicBezTo>
                  <a:pt x="2063239" y="999884"/>
                  <a:pt x="2130183" y="963330"/>
                  <a:pt x="2205664" y="963330"/>
                </a:cubicBezTo>
                <a:cubicBezTo>
                  <a:pt x="2332011" y="963330"/>
                  <a:pt x="2434435" y="1065751"/>
                  <a:pt x="2434435" y="1192096"/>
                </a:cubicBezTo>
                <a:cubicBezTo>
                  <a:pt x="2434435" y="1318440"/>
                  <a:pt x="2332011" y="1420862"/>
                  <a:pt x="2205664" y="1420862"/>
                </a:cubicBezTo>
                <a:cubicBezTo>
                  <a:pt x="2130183" y="1420862"/>
                  <a:pt x="2063239" y="1384307"/>
                  <a:pt x="2024808" y="1325543"/>
                </a:cubicBezTo>
                <a:lnTo>
                  <a:pt x="1926034" y="1325543"/>
                </a:lnTo>
                <a:lnTo>
                  <a:pt x="1926034" y="1916602"/>
                </a:lnTo>
                <a:lnTo>
                  <a:pt x="1449869" y="1916602"/>
                </a:lnTo>
                <a:cubicBezTo>
                  <a:pt x="1473939" y="1875048"/>
                  <a:pt x="1487556" y="1826725"/>
                  <a:pt x="1487556" y="1775221"/>
                </a:cubicBezTo>
                <a:cubicBezTo>
                  <a:pt x="1487556" y="1617291"/>
                  <a:pt x="1359526" y="1489264"/>
                  <a:pt x="1201593" y="1489264"/>
                </a:cubicBezTo>
                <a:cubicBezTo>
                  <a:pt x="1043659" y="1489264"/>
                  <a:pt x="915629" y="1617291"/>
                  <a:pt x="915629" y="1775222"/>
                </a:cubicBezTo>
                <a:cubicBezTo>
                  <a:pt x="915629" y="1826725"/>
                  <a:pt x="929245" y="1875048"/>
                  <a:pt x="953315" y="1916602"/>
                </a:cubicBezTo>
                <a:lnTo>
                  <a:pt x="477153" y="1916602"/>
                </a:lnTo>
                <a:lnTo>
                  <a:pt x="477153" y="1325543"/>
                </a:lnTo>
                <a:lnTo>
                  <a:pt x="409627" y="1325543"/>
                </a:lnTo>
                <a:cubicBezTo>
                  <a:pt x="371196" y="1384307"/>
                  <a:pt x="304252" y="1420862"/>
                  <a:pt x="228771" y="1420862"/>
                </a:cubicBezTo>
                <a:cubicBezTo>
                  <a:pt x="102423" y="1420862"/>
                  <a:pt x="0" y="1318440"/>
                  <a:pt x="0" y="1192096"/>
                </a:cubicBezTo>
                <a:cubicBezTo>
                  <a:pt x="0" y="1065751"/>
                  <a:pt x="102423" y="963330"/>
                  <a:pt x="228771" y="963330"/>
                </a:cubicBezTo>
                <a:cubicBezTo>
                  <a:pt x="304252" y="963330"/>
                  <a:pt x="371196" y="999885"/>
                  <a:pt x="409627" y="1058649"/>
                </a:cubicBezTo>
                <a:lnTo>
                  <a:pt x="477153" y="1058649"/>
                </a:lnTo>
                <a:close/>
                <a:moveTo>
                  <a:pt x="2779453" y="0"/>
                </a:moveTo>
                <a:cubicBezTo>
                  <a:pt x="2905800" y="0"/>
                  <a:pt x="3008224" y="102422"/>
                  <a:pt x="3008224" y="228766"/>
                </a:cubicBezTo>
                <a:cubicBezTo>
                  <a:pt x="3008224" y="304246"/>
                  <a:pt x="2971668" y="371189"/>
                  <a:pt x="2912903" y="409618"/>
                </a:cubicBezTo>
                <a:lnTo>
                  <a:pt x="2912903" y="477144"/>
                </a:lnTo>
                <a:lnTo>
                  <a:pt x="3503974" y="477144"/>
                </a:lnTo>
                <a:lnTo>
                  <a:pt x="3503974" y="948684"/>
                </a:lnTo>
                <a:cubicBezTo>
                  <a:pt x="3465067" y="927210"/>
                  <a:pt x="3420238" y="915611"/>
                  <a:pt x="3372700" y="915611"/>
                </a:cubicBezTo>
                <a:cubicBezTo>
                  <a:pt x="3214767" y="915611"/>
                  <a:pt x="3086737" y="1043638"/>
                  <a:pt x="3086737" y="1201568"/>
                </a:cubicBezTo>
                <a:cubicBezTo>
                  <a:pt x="3086737" y="1359498"/>
                  <a:pt x="3214767" y="1487526"/>
                  <a:pt x="3372700" y="1487526"/>
                </a:cubicBezTo>
                <a:cubicBezTo>
                  <a:pt x="3420238" y="1487526"/>
                  <a:pt x="3465067" y="1475925"/>
                  <a:pt x="3503974" y="1454452"/>
                </a:cubicBezTo>
                <a:lnTo>
                  <a:pt x="3503974" y="1925995"/>
                </a:lnTo>
                <a:lnTo>
                  <a:pt x="2912903" y="1925995"/>
                </a:lnTo>
                <a:lnTo>
                  <a:pt x="2912903" y="2024767"/>
                </a:lnTo>
                <a:cubicBezTo>
                  <a:pt x="2971668" y="2063196"/>
                  <a:pt x="3008224" y="2130139"/>
                  <a:pt x="3008224" y="2205619"/>
                </a:cubicBezTo>
                <a:cubicBezTo>
                  <a:pt x="3008224" y="2331964"/>
                  <a:pt x="2905800" y="2434385"/>
                  <a:pt x="2779453" y="2434385"/>
                </a:cubicBezTo>
                <a:cubicBezTo>
                  <a:pt x="2653106" y="2434385"/>
                  <a:pt x="2550683" y="2331964"/>
                  <a:pt x="2550683" y="2205619"/>
                </a:cubicBezTo>
                <a:cubicBezTo>
                  <a:pt x="2550683" y="2130139"/>
                  <a:pt x="2587238" y="2063196"/>
                  <a:pt x="2646004" y="2024767"/>
                </a:cubicBezTo>
                <a:lnTo>
                  <a:pt x="2646004" y="1925995"/>
                </a:lnTo>
                <a:lnTo>
                  <a:pt x="2054932" y="1925995"/>
                </a:lnTo>
                <a:lnTo>
                  <a:pt x="2054932" y="1449840"/>
                </a:lnTo>
                <a:cubicBezTo>
                  <a:pt x="2096487" y="1473909"/>
                  <a:pt x="2144812" y="1487526"/>
                  <a:pt x="2196316" y="1487526"/>
                </a:cubicBezTo>
                <a:cubicBezTo>
                  <a:pt x="2354249" y="1487526"/>
                  <a:pt x="2482279" y="1359498"/>
                  <a:pt x="2482279" y="1201568"/>
                </a:cubicBezTo>
                <a:cubicBezTo>
                  <a:pt x="2482279" y="1043638"/>
                  <a:pt x="2354249" y="915611"/>
                  <a:pt x="2196316" y="915611"/>
                </a:cubicBezTo>
                <a:cubicBezTo>
                  <a:pt x="2144812" y="915611"/>
                  <a:pt x="2096487" y="929227"/>
                  <a:pt x="2054932" y="953296"/>
                </a:cubicBezTo>
                <a:lnTo>
                  <a:pt x="2054932" y="477144"/>
                </a:lnTo>
                <a:lnTo>
                  <a:pt x="2646004" y="477144"/>
                </a:lnTo>
                <a:lnTo>
                  <a:pt x="2646004" y="409618"/>
                </a:lnTo>
                <a:cubicBezTo>
                  <a:pt x="2587238" y="371189"/>
                  <a:pt x="2550683" y="304246"/>
                  <a:pt x="2550683" y="228766"/>
                </a:cubicBezTo>
                <a:cubicBezTo>
                  <a:pt x="2550683" y="102422"/>
                  <a:pt x="2653106" y="0"/>
                  <a:pt x="27794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8" name="Round Same Side Corner Rectangle 12">
            <a:extLst>
              <a:ext uri="{FF2B5EF4-FFF2-40B4-BE49-F238E27FC236}">
                <a16:creationId xmlns:a16="http://schemas.microsoft.com/office/drawing/2014/main" id="{7DFE1F51-B832-DDAE-03B5-B7F1D9268008}"/>
              </a:ext>
            </a:extLst>
          </p:cNvPr>
          <p:cNvSpPr/>
          <p:nvPr/>
        </p:nvSpPr>
        <p:spPr>
          <a:xfrm>
            <a:off x="1236011" y="2775006"/>
            <a:ext cx="386554" cy="354145"/>
          </a:xfrm>
          <a:custGeom>
            <a:avLst/>
            <a:gdLst/>
            <a:ahLst/>
            <a:cxnLst/>
            <a:rect l="l" t="t" r="r" b="b"/>
            <a:pathLst>
              <a:path w="3891831" h="3922089">
                <a:moveTo>
                  <a:pt x="1662674" y="3168351"/>
                </a:moveTo>
                <a:lnTo>
                  <a:pt x="1502829" y="3373344"/>
                </a:lnTo>
                <a:lnTo>
                  <a:pt x="2417229" y="3373344"/>
                </a:lnTo>
                <a:lnTo>
                  <a:pt x="2257384" y="3168351"/>
                </a:lnTo>
                <a:close/>
                <a:moveTo>
                  <a:pt x="2523259" y="1171504"/>
                </a:moveTo>
                <a:cubicBezTo>
                  <a:pt x="2532472" y="1171504"/>
                  <a:pt x="2541686" y="1175018"/>
                  <a:pt x="2548715" y="1182047"/>
                </a:cubicBezTo>
                <a:cubicBezTo>
                  <a:pt x="2562774" y="1196106"/>
                  <a:pt x="2562774" y="1218900"/>
                  <a:pt x="2548715" y="1232959"/>
                </a:cubicBezTo>
                <a:lnTo>
                  <a:pt x="2192302" y="1589372"/>
                </a:lnTo>
                <a:cubicBezTo>
                  <a:pt x="2215318" y="1634545"/>
                  <a:pt x="2208007" y="1691005"/>
                  <a:pt x="2170778" y="1729629"/>
                </a:cubicBezTo>
                <a:lnTo>
                  <a:pt x="1842194" y="2070527"/>
                </a:lnTo>
                <a:lnTo>
                  <a:pt x="1840602" y="2068993"/>
                </a:lnTo>
                <a:lnTo>
                  <a:pt x="1839683" y="2070526"/>
                </a:lnTo>
                <a:lnTo>
                  <a:pt x="1772706" y="2003549"/>
                </a:lnTo>
                <a:lnTo>
                  <a:pt x="1671997" y="1906478"/>
                </a:lnTo>
                <a:lnTo>
                  <a:pt x="1671997" y="2304256"/>
                </a:lnTo>
                <a:lnTo>
                  <a:pt x="519869" y="2304256"/>
                </a:lnTo>
                <a:lnTo>
                  <a:pt x="519869" y="1555463"/>
                </a:lnTo>
                <a:cubicBezTo>
                  <a:pt x="519869" y="1430811"/>
                  <a:pt x="620920" y="1329760"/>
                  <a:pt x="745572" y="1329760"/>
                </a:cubicBezTo>
                <a:lnTo>
                  <a:pt x="887110" y="1329760"/>
                </a:lnTo>
                <a:lnTo>
                  <a:pt x="1095933" y="1689800"/>
                </a:lnTo>
                <a:lnTo>
                  <a:pt x="1304756" y="1329760"/>
                </a:lnTo>
                <a:lnTo>
                  <a:pt x="1446294" y="1329760"/>
                </a:lnTo>
                <a:cubicBezTo>
                  <a:pt x="1483655" y="1329760"/>
                  <a:pt x="1518895" y="1338838"/>
                  <a:pt x="1549463" y="1355810"/>
                </a:cubicBezTo>
                <a:lnTo>
                  <a:pt x="1551429" y="1352534"/>
                </a:lnTo>
                <a:lnTo>
                  <a:pt x="1560928" y="1362033"/>
                </a:lnTo>
                <a:cubicBezTo>
                  <a:pt x="1593912" y="1380586"/>
                  <a:pt x="1621171" y="1407846"/>
                  <a:pt x="1639724" y="1440829"/>
                </a:cubicBezTo>
                <a:lnTo>
                  <a:pt x="1875719" y="1676823"/>
                </a:lnTo>
                <a:lnTo>
                  <a:pt x="1991438" y="1556767"/>
                </a:lnTo>
                <a:cubicBezTo>
                  <a:pt x="2032038" y="1514646"/>
                  <a:pt x="2095142" y="1507302"/>
                  <a:pt x="2142374" y="1537477"/>
                </a:cubicBezTo>
                <a:lnTo>
                  <a:pt x="2497803" y="1182047"/>
                </a:lnTo>
                <a:cubicBezTo>
                  <a:pt x="2504833" y="1175018"/>
                  <a:pt x="2514046" y="1171504"/>
                  <a:pt x="2523259" y="1171504"/>
                </a:cubicBezTo>
                <a:close/>
                <a:moveTo>
                  <a:pt x="3270424" y="602451"/>
                </a:moveTo>
                <a:cubicBezTo>
                  <a:pt x="3365959" y="700507"/>
                  <a:pt x="3424268" y="834597"/>
                  <a:pt x="3424268" y="982306"/>
                </a:cubicBezTo>
                <a:lnTo>
                  <a:pt x="2890568" y="982307"/>
                </a:lnTo>
                <a:close/>
                <a:moveTo>
                  <a:pt x="1095932" y="477151"/>
                </a:moveTo>
                <a:cubicBezTo>
                  <a:pt x="1287178" y="477151"/>
                  <a:pt x="1442214" y="632187"/>
                  <a:pt x="1442214" y="823433"/>
                </a:cubicBezTo>
                <a:cubicBezTo>
                  <a:pt x="1442214" y="1014679"/>
                  <a:pt x="1287178" y="1169715"/>
                  <a:pt x="1095932" y="1169715"/>
                </a:cubicBezTo>
                <a:cubicBezTo>
                  <a:pt x="904686" y="1169715"/>
                  <a:pt x="749650" y="1014679"/>
                  <a:pt x="749650" y="823433"/>
                </a:cubicBezTo>
                <a:cubicBezTo>
                  <a:pt x="749650" y="632187"/>
                  <a:pt x="904686" y="477151"/>
                  <a:pt x="1095932" y="477151"/>
                </a:cubicBezTo>
                <a:close/>
                <a:moveTo>
                  <a:pt x="2797293" y="477150"/>
                </a:moveTo>
                <a:cubicBezTo>
                  <a:pt x="2797293" y="660228"/>
                  <a:pt x="2797294" y="843306"/>
                  <a:pt x="2797294" y="1026384"/>
                </a:cubicBezTo>
                <a:lnTo>
                  <a:pt x="3346527" y="1026384"/>
                </a:lnTo>
                <a:cubicBezTo>
                  <a:pt x="3346527" y="1329718"/>
                  <a:pt x="3100627" y="1575618"/>
                  <a:pt x="2797293" y="1575618"/>
                </a:cubicBezTo>
                <a:cubicBezTo>
                  <a:pt x="2647814" y="1575618"/>
                  <a:pt x="2512282" y="1515904"/>
                  <a:pt x="2413635" y="1418636"/>
                </a:cubicBezTo>
                <a:lnTo>
                  <a:pt x="2585415" y="1246856"/>
                </a:lnTo>
                <a:cubicBezTo>
                  <a:pt x="2612360" y="1219912"/>
                  <a:pt x="2612360" y="1176226"/>
                  <a:pt x="2585415" y="1149281"/>
                </a:cubicBezTo>
                <a:cubicBezTo>
                  <a:pt x="2558471" y="1122337"/>
                  <a:pt x="2514785" y="1122337"/>
                  <a:pt x="2487840" y="1149281"/>
                </a:cubicBezTo>
                <a:lnTo>
                  <a:pt x="2328419" y="1308703"/>
                </a:lnTo>
                <a:cubicBezTo>
                  <a:pt x="2276781" y="1227012"/>
                  <a:pt x="2248059" y="1130052"/>
                  <a:pt x="2248059" y="1026384"/>
                </a:cubicBezTo>
                <a:cubicBezTo>
                  <a:pt x="2248059" y="723050"/>
                  <a:pt x="2493959" y="477150"/>
                  <a:pt x="2797293" y="477150"/>
                </a:cubicBezTo>
                <a:close/>
                <a:moveTo>
                  <a:pt x="2842770" y="361048"/>
                </a:moveTo>
                <a:cubicBezTo>
                  <a:pt x="2979660" y="362831"/>
                  <a:pt x="3115706" y="416416"/>
                  <a:pt x="3220152" y="520862"/>
                </a:cubicBezTo>
                <a:lnTo>
                  <a:pt x="2842770" y="898246"/>
                </a:lnTo>
                <a:close/>
                <a:moveTo>
                  <a:pt x="745283" y="252264"/>
                </a:moveTo>
                <a:cubicBezTo>
                  <a:pt x="540043" y="252264"/>
                  <a:pt x="373664" y="418643"/>
                  <a:pt x="373664" y="623883"/>
                </a:cubicBezTo>
                <a:lnTo>
                  <a:pt x="373664" y="2481932"/>
                </a:lnTo>
                <a:lnTo>
                  <a:pt x="3505664" y="2481932"/>
                </a:lnTo>
                <a:lnTo>
                  <a:pt x="3505664" y="623883"/>
                </a:lnTo>
                <a:cubicBezTo>
                  <a:pt x="3505664" y="418643"/>
                  <a:pt x="3339285" y="252264"/>
                  <a:pt x="3134045" y="252264"/>
                </a:cubicBezTo>
                <a:close/>
                <a:moveTo>
                  <a:pt x="561239" y="0"/>
                </a:moveTo>
                <a:lnTo>
                  <a:pt x="3333911" y="0"/>
                </a:lnTo>
                <a:cubicBezTo>
                  <a:pt x="3562371" y="0"/>
                  <a:pt x="3747575" y="185204"/>
                  <a:pt x="3747575" y="413664"/>
                </a:cubicBezTo>
                <a:lnTo>
                  <a:pt x="3747575" y="2481932"/>
                </a:lnTo>
                <a:lnTo>
                  <a:pt x="3751166" y="2481932"/>
                </a:lnTo>
                <a:lnTo>
                  <a:pt x="3891831" y="3528390"/>
                </a:lnTo>
                <a:lnTo>
                  <a:pt x="3891831" y="3528390"/>
                </a:lnTo>
                <a:lnTo>
                  <a:pt x="3891831" y="3528392"/>
                </a:lnTo>
                <a:lnTo>
                  <a:pt x="3891831" y="3725239"/>
                </a:lnTo>
                <a:cubicBezTo>
                  <a:pt x="3891831" y="3833956"/>
                  <a:pt x="3803698" y="3922089"/>
                  <a:pt x="3694981" y="3922089"/>
                </a:cubicBezTo>
                <a:lnTo>
                  <a:pt x="196850" y="3922089"/>
                </a:lnTo>
                <a:cubicBezTo>
                  <a:pt x="88133" y="3922089"/>
                  <a:pt x="0" y="3833956"/>
                  <a:pt x="0" y="3725239"/>
                </a:cubicBezTo>
                <a:cubicBezTo>
                  <a:pt x="0" y="3659623"/>
                  <a:pt x="1" y="3594006"/>
                  <a:pt x="1" y="3528390"/>
                </a:cubicBezTo>
                <a:lnTo>
                  <a:pt x="3399" y="3528390"/>
                </a:lnTo>
                <a:lnTo>
                  <a:pt x="144064" y="2481932"/>
                </a:lnTo>
                <a:lnTo>
                  <a:pt x="147575" y="2481932"/>
                </a:lnTo>
                <a:lnTo>
                  <a:pt x="147575" y="413664"/>
                </a:lnTo>
                <a:cubicBezTo>
                  <a:pt x="147575" y="185204"/>
                  <a:pt x="332779" y="0"/>
                  <a:pt x="5612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70BF09-E9AD-8165-1825-5D0AD63E5C48}"/>
              </a:ext>
            </a:extLst>
          </p:cNvPr>
          <p:cNvSpPr txBox="1"/>
          <p:nvPr/>
        </p:nvSpPr>
        <p:spPr>
          <a:xfrm>
            <a:off x="1875964" y="2592450"/>
            <a:ext cx="794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Mengidentifikasi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perbedaan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hasil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klasifikasi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topik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yang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dihasilkan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oleh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BerTopic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, LSA, dan LDA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dalam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konteks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semantik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dan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makna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mendalam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dari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Hadith Bukhari.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DB7697-B3A7-B9F9-3D29-A036CACE3A47}"/>
              </a:ext>
            </a:extLst>
          </p:cNvPr>
          <p:cNvSpPr txBox="1"/>
          <p:nvPr/>
        </p:nvSpPr>
        <p:spPr>
          <a:xfrm>
            <a:off x="1897350" y="3594458"/>
            <a:ext cx="80557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Memberikan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rekomendasi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model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pemodelan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topik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yang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terbaik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dan paling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sesuai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untuk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diterapkan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pada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teks-teks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keagamaan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khususnya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terjemahan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Hadith Bukhari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dalam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bahasa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Indonesia.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34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D625B90-50C3-46EF-8C79-F65F5C1C3A0C}"/>
              </a:ext>
            </a:extLst>
          </p:cNvPr>
          <p:cNvGrpSpPr/>
          <p:nvPr/>
        </p:nvGrpSpPr>
        <p:grpSpPr>
          <a:xfrm>
            <a:off x="698307" y="4139872"/>
            <a:ext cx="2436779" cy="2200562"/>
            <a:chOff x="6985437" y="1529647"/>
            <a:chExt cx="4988394" cy="498858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2F9E68A-BA7A-4513-A92A-4EC96B18270E}"/>
                </a:ext>
              </a:extLst>
            </p:cNvPr>
            <p:cNvSpPr/>
            <p:nvPr/>
          </p:nvSpPr>
          <p:spPr>
            <a:xfrm>
              <a:off x="6985437" y="1529647"/>
              <a:ext cx="4988394" cy="4988580"/>
            </a:xfrm>
            <a:custGeom>
              <a:avLst/>
              <a:gdLst>
                <a:gd name="connsiteX0" fmla="*/ 3888362 w 3888361"/>
                <a:gd name="connsiteY0" fmla="*/ 3792 h 3888506"/>
                <a:gd name="connsiteX1" fmla="*/ 28324 w 3888361"/>
                <a:gd name="connsiteY1" fmla="*/ 3792 h 3888506"/>
                <a:gd name="connsiteX2" fmla="*/ 13145 w 3888361"/>
                <a:gd name="connsiteY2" fmla="*/ 3753 h 3888506"/>
                <a:gd name="connsiteX3" fmla="*/ 3325 w 3888361"/>
                <a:gd name="connsiteY3" fmla="*/ 13573 h 3888506"/>
                <a:gd name="connsiteX4" fmla="*/ 3364 w 3888361"/>
                <a:gd name="connsiteY4" fmla="*/ 28752 h 3888506"/>
                <a:gd name="connsiteX5" fmla="*/ 3364 w 3888361"/>
                <a:gd name="connsiteY5" fmla="*/ 3888359 h 3888506"/>
                <a:gd name="connsiteX6" fmla="*/ 313 w 3888361"/>
                <a:gd name="connsiteY6" fmla="*/ 3886834 h 3888506"/>
                <a:gd name="connsiteX7" fmla="*/ 352 w 3888361"/>
                <a:gd name="connsiteY7" fmla="*/ 3874706 h 3888506"/>
                <a:gd name="connsiteX8" fmla="*/ 0 w 3888361"/>
                <a:gd name="connsiteY8" fmla="*/ 15177 h 3888506"/>
                <a:gd name="connsiteX9" fmla="*/ 14749 w 3888361"/>
                <a:gd name="connsiteY9" fmla="*/ 428 h 3888506"/>
                <a:gd name="connsiteX10" fmla="*/ 3874708 w 3888361"/>
                <a:gd name="connsiteY10" fmla="*/ 975 h 3888506"/>
                <a:gd name="connsiteX11" fmla="*/ 3888362 w 3888361"/>
                <a:gd name="connsiteY11" fmla="*/ 3792 h 388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8361" h="3888506">
                  <a:moveTo>
                    <a:pt x="3888362" y="3792"/>
                  </a:moveTo>
                  <a:cubicBezTo>
                    <a:pt x="2601683" y="3792"/>
                    <a:pt x="1315004" y="3792"/>
                    <a:pt x="28324" y="3792"/>
                  </a:cubicBezTo>
                  <a:cubicBezTo>
                    <a:pt x="23278" y="3792"/>
                    <a:pt x="18192" y="4027"/>
                    <a:pt x="13145" y="3753"/>
                  </a:cubicBezTo>
                  <a:cubicBezTo>
                    <a:pt x="6025" y="3362"/>
                    <a:pt x="2934" y="6492"/>
                    <a:pt x="3325" y="13573"/>
                  </a:cubicBezTo>
                  <a:cubicBezTo>
                    <a:pt x="3599" y="18619"/>
                    <a:pt x="3364" y="23666"/>
                    <a:pt x="3364" y="28752"/>
                  </a:cubicBezTo>
                  <a:cubicBezTo>
                    <a:pt x="3364" y="1315275"/>
                    <a:pt x="3364" y="2601797"/>
                    <a:pt x="3364" y="3888359"/>
                  </a:cubicBezTo>
                  <a:cubicBezTo>
                    <a:pt x="2426" y="3887694"/>
                    <a:pt x="196" y="3889885"/>
                    <a:pt x="313" y="3886834"/>
                  </a:cubicBezTo>
                  <a:cubicBezTo>
                    <a:pt x="430" y="3882804"/>
                    <a:pt x="352" y="3878735"/>
                    <a:pt x="352" y="3874706"/>
                  </a:cubicBezTo>
                  <a:cubicBezTo>
                    <a:pt x="352" y="2588222"/>
                    <a:pt x="352" y="1301699"/>
                    <a:pt x="0" y="15177"/>
                  </a:cubicBezTo>
                  <a:cubicBezTo>
                    <a:pt x="0" y="2853"/>
                    <a:pt x="2465" y="428"/>
                    <a:pt x="14749" y="428"/>
                  </a:cubicBezTo>
                  <a:cubicBezTo>
                    <a:pt x="1301389" y="780"/>
                    <a:pt x="2588068" y="780"/>
                    <a:pt x="3874708" y="975"/>
                  </a:cubicBezTo>
                  <a:cubicBezTo>
                    <a:pt x="3879168" y="975"/>
                    <a:pt x="3884997" y="-2546"/>
                    <a:pt x="3888362" y="3792"/>
                  </a:cubicBezTo>
                  <a:close/>
                </a:path>
              </a:pathLst>
            </a:custGeom>
            <a:solidFill>
              <a:srgbClr val="FFFFFF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7D1D061-8011-44A8-991D-D961D3976845}"/>
                </a:ext>
              </a:extLst>
            </p:cNvPr>
            <p:cNvSpPr/>
            <p:nvPr/>
          </p:nvSpPr>
          <p:spPr>
            <a:xfrm>
              <a:off x="7324666" y="1749780"/>
              <a:ext cx="4275973" cy="3557384"/>
            </a:xfrm>
            <a:custGeom>
              <a:avLst/>
              <a:gdLst>
                <a:gd name="connsiteX0" fmla="*/ 363678 w 3333042"/>
                <a:gd name="connsiteY0" fmla="*/ 2703239 h 2772915"/>
                <a:gd name="connsiteX1" fmla="*/ 295488 w 3333042"/>
                <a:gd name="connsiteY1" fmla="*/ 2614941 h 2772915"/>
                <a:gd name="connsiteX2" fmla="*/ 171511 w 3333042"/>
                <a:gd name="connsiteY2" fmla="*/ 2405326 h 2772915"/>
                <a:gd name="connsiteX3" fmla="*/ 56806 w 3333042"/>
                <a:gd name="connsiteY3" fmla="*/ 2099784 h 2772915"/>
                <a:gd name="connsiteX4" fmla="*/ 15963 w 3333042"/>
                <a:gd name="connsiteY4" fmla="*/ 1900341 h 2772915"/>
                <a:gd name="connsiteX5" fmla="*/ 2153 w 3333042"/>
                <a:gd name="connsiteY5" fmla="*/ 1747101 h 2772915"/>
                <a:gd name="connsiteX6" fmla="*/ 353 w 3333042"/>
                <a:gd name="connsiteY6" fmla="*/ 1629070 h 2772915"/>
                <a:gd name="connsiteX7" fmla="*/ 14359 w 3333042"/>
                <a:gd name="connsiteY7" fmla="*/ 1448679 h 2772915"/>
                <a:gd name="connsiteX8" fmla="*/ 45382 w 3333042"/>
                <a:gd name="connsiteY8" fmla="*/ 1276543 h 2772915"/>
                <a:gd name="connsiteX9" fmla="*/ 66234 w 3333042"/>
                <a:gd name="connsiteY9" fmla="*/ 1261324 h 2772915"/>
                <a:gd name="connsiteX10" fmla="*/ 862912 w 3333042"/>
                <a:gd name="connsiteY10" fmla="*/ 1261559 h 2772915"/>
                <a:gd name="connsiteX11" fmla="*/ 941117 w 3333042"/>
                <a:gd name="connsiteY11" fmla="*/ 1202094 h 2772915"/>
                <a:gd name="connsiteX12" fmla="*/ 875509 w 3333042"/>
                <a:gd name="connsiteY12" fmla="*/ 1118960 h 2772915"/>
                <a:gd name="connsiteX13" fmla="*/ 667616 w 3333042"/>
                <a:gd name="connsiteY13" fmla="*/ 1118960 h 2772915"/>
                <a:gd name="connsiteX14" fmla="*/ 112202 w 3333042"/>
                <a:gd name="connsiteY14" fmla="*/ 1118960 h 2772915"/>
                <a:gd name="connsiteX15" fmla="*/ 99058 w 3333042"/>
                <a:gd name="connsiteY15" fmla="*/ 1099829 h 2772915"/>
                <a:gd name="connsiteX16" fmla="*/ 229177 w 3333042"/>
                <a:gd name="connsiteY16" fmla="*/ 823472 h 2772915"/>
                <a:gd name="connsiteX17" fmla="*/ 378466 w 3333042"/>
                <a:gd name="connsiteY17" fmla="*/ 609045 h 2772915"/>
                <a:gd name="connsiteX18" fmla="*/ 505025 w 3333042"/>
                <a:gd name="connsiteY18" fmla="*/ 472549 h 2772915"/>
                <a:gd name="connsiteX19" fmla="*/ 527442 w 3333042"/>
                <a:gd name="connsiteY19" fmla="*/ 466446 h 2772915"/>
                <a:gd name="connsiteX20" fmla="*/ 1107111 w 3333042"/>
                <a:gd name="connsiteY20" fmla="*/ 466407 h 2772915"/>
                <a:gd name="connsiteX21" fmla="*/ 1179995 w 3333042"/>
                <a:gd name="connsiteY21" fmla="*/ 415588 h 2772915"/>
                <a:gd name="connsiteX22" fmla="*/ 1113840 w 3333042"/>
                <a:gd name="connsiteY22" fmla="*/ 323847 h 2772915"/>
                <a:gd name="connsiteX23" fmla="*/ 702591 w 3333042"/>
                <a:gd name="connsiteY23" fmla="*/ 323808 h 2772915"/>
                <a:gd name="connsiteX24" fmla="*/ 686042 w 3333042"/>
                <a:gd name="connsiteY24" fmla="*/ 323808 h 2772915"/>
                <a:gd name="connsiteX25" fmla="*/ 684790 w 3333042"/>
                <a:gd name="connsiteY25" fmla="*/ 319739 h 2772915"/>
                <a:gd name="connsiteX26" fmla="*/ 1479551 w 3333042"/>
                <a:gd name="connsiteY26" fmla="*/ 10950 h 2772915"/>
                <a:gd name="connsiteX27" fmla="*/ 2323332 w 3333042"/>
                <a:gd name="connsiteY27" fmla="*/ 134145 h 2772915"/>
                <a:gd name="connsiteX28" fmla="*/ 2997362 w 3333042"/>
                <a:gd name="connsiteY28" fmla="*/ 661469 h 2772915"/>
                <a:gd name="connsiteX29" fmla="*/ 2979914 w 3333042"/>
                <a:gd name="connsiteY29" fmla="*/ 663699 h 2772915"/>
                <a:gd name="connsiteX30" fmla="*/ 2353182 w 3333042"/>
                <a:gd name="connsiteY30" fmla="*/ 663581 h 2772915"/>
                <a:gd name="connsiteX31" fmla="*/ 2278185 w 3333042"/>
                <a:gd name="connsiteY31" fmla="*/ 721912 h 2772915"/>
                <a:gd name="connsiteX32" fmla="*/ 2344653 w 3333042"/>
                <a:gd name="connsiteY32" fmla="*/ 806337 h 2772915"/>
                <a:gd name="connsiteX33" fmla="*/ 2532829 w 3333042"/>
                <a:gd name="connsiteY33" fmla="*/ 806415 h 2772915"/>
                <a:gd name="connsiteX34" fmla="*/ 3077601 w 3333042"/>
                <a:gd name="connsiteY34" fmla="*/ 806063 h 2772915"/>
                <a:gd name="connsiteX35" fmla="*/ 3105182 w 3333042"/>
                <a:gd name="connsiteY35" fmla="*/ 821829 h 2772915"/>
                <a:gd name="connsiteX36" fmla="*/ 3244026 w 3333042"/>
                <a:gd name="connsiteY36" fmla="*/ 1124007 h 2772915"/>
                <a:gd name="connsiteX37" fmla="*/ 3316792 w 3333042"/>
                <a:gd name="connsiteY37" fmla="*/ 1421333 h 2772915"/>
                <a:gd name="connsiteX38" fmla="*/ 3329937 w 3333042"/>
                <a:gd name="connsiteY38" fmla="*/ 1550318 h 2772915"/>
                <a:gd name="connsiteX39" fmla="*/ 3332715 w 3333042"/>
                <a:gd name="connsiteY39" fmla="*/ 1584862 h 2772915"/>
                <a:gd name="connsiteX40" fmla="*/ 3321878 w 3333042"/>
                <a:gd name="connsiteY40" fmla="*/ 1595503 h 2772915"/>
                <a:gd name="connsiteX41" fmla="*/ 3309750 w 3333042"/>
                <a:gd name="connsiteY41" fmla="*/ 1595464 h 2772915"/>
                <a:gd name="connsiteX42" fmla="*/ 2723979 w 3333042"/>
                <a:gd name="connsiteY42" fmla="*/ 1595464 h 2772915"/>
                <a:gd name="connsiteX43" fmla="*/ 2652972 w 3333042"/>
                <a:gd name="connsiteY43" fmla="*/ 1642136 h 2772915"/>
                <a:gd name="connsiteX44" fmla="*/ 2720223 w 3333042"/>
                <a:gd name="connsiteY44" fmla="*/ 1738220 h 2772915"/>
                <a:gd name="connsiteX45" fmla="*/ 3313584 w 3333042"/>
                <a:gd name="connsiteY45" fmla="*/ 1737711 h 2772915"/>
                <a:gd name="connsiteX46" fmla="*/ 3332793 w 3333042"/>
                <a:gd name="connsiteY46" fmla="*/ 1757077 h 2772915"/>
                <a:gd name="connsiteX47" fmla="*/ 3318631 w 3333042"/>
                <a:gd name="connsiteY47" fmla="*/ 1898033 h 2772915"/>
                <a:gd name="connsiteX48" fmla="*/ 3286825 w 3333042"/>
                <a:gd name="connsiteY48" fmla="*/ 2065435 h 2772915"/>
                <a:gd name="connsiteX49" fmla="*/ 3230411 w 3333042"/>
                <a:gd name="connsiteY49" fmla="*/ 2248917 h 2772915"/>
                <a:gd name="connsiteX50" fmla="*/ 3163865 w 3333042"/>
                <a:gd name="connsiteY50" fmla="*/ 2403135 h 2772915"/>
                <a:gd name="connsiteX51" fmla="*/ 2975689 w 3333042"/>
                <a:gd name="connsiteY51" fmla="*/ 2700501 h 2772915"/>
                <a:gd name="connsiteX52" fmla="*/ 2914267 w 3333042"/>
                <a:gd name="connsiteY52" fmla="*/ 2772915 h 2772915"/>
                <a:gd name="connsiteX53" fmla="*/ 2908282 w 3333042"/>
                <a:gd name="connsiteY53" fmla="*/ 2756484 h 2772915"/>
                <a:gd name="connsiteX54" fmla="*/ 2908047 w 3333042"/>
                <a:gd name="connsiteY54" fmla="*/ 2735241 h 2772915"/>
                <a:gd name="connsiteX55" fmla="*/ 2908047 w 3333042"/>
                <a:gd name="connsiteY55" fmla="*/ 1961684 h 2772915"/>
                <a:gd name="connsiteX56" fmla="*/ 2877884 w 3333042"/>
                <a:gd name="connsiteY56" fmla="*/ 1935864 h 2772915"/>
                <a:gd name="connsiteX57" fmla="*/ 2739862 w 3333042"/>
                <a:gd name="connsiteY57" fmla="*/ 1955738 h 2772915"/>
                <a:gd name="connsiteX58" fmla="*/ 2600823 w 3333042"/>
                <a:gd name="connsiteY58" fmla="*/ 1933438 h 2772915"/>
                <a:gd name="connsiteX59" fmla="*/ 2531577 w 3333042"/>
                <a:gd name="connsiteY59" fmla="*/ 1925418 h 2772915"/>
                <a:gd name="connsiteX60" fmla="*/ 2516946 w 3333042"/>
                <a:gd name="connsiteY60" fmla="*/ 1922210 h 2772915"/>
                <a:gd name="connsiteX61" fmla="*/ 2508378 w 3333042"/>
                <a:gd name="connsiteY61" fmla="*/ 1875538 h 2772915"/>
                <a:gd name="connsiteX62" fmla="*/ 2502705 w 3333042"/>
                <a:gd name="connsiteY62" fmla="*/ 1745457 h 2772915"/>
                <a:gd name="connsiteX63" fmla="*/ 2466361 w 3333042"/>
                <a:gd name="connsiteY63" fmla="*/ 1798507 h 2772915"/>
                <a:gd name="connsiteX64" fmla="*/ 2433773 w 3333042"/>
                <a:gd name="connsiteY64" fmla="*/ 1799759 h 2772915"/>
                <a:gd name="connsiteX65" fmla="*/ 2391912 w 3333042"/>
                <a:gd name="connsiteY65" fmla="*/ 1753243 h 2772915"/>
                <a:gd name="connsiteX66" fmla="*/ 2393008 w 3333042"/>
                <a:gd name="connsiteY66" fmla="*/ 1785244 h 2772915"/>
                <a:gd name="connsiteX67" fmla="*/ 2396529 w 3333042"/>
                <a:gd name="connsiteY67" fmla="*/ 1895607 h 2772915"/>
                <a:gd name="connsiteX68" fmla="*/ 2390386 w 3333042"/>
                <a:gd name="connsiteY68" fmla="*/ 1916498 h 2772915"/>
                <a:gd name="connsiteX69" fmla="*/ 2279945 w 3333042"/>
                <a:gd name="connsiteY69" fmla="*/ 1920450 h 2772915"/>
                <a:gd name="connsiteX70" fmla="*/ 2274429 w 3333042"/>
                <a:gd name="connsiteY70" fmla="*/ 1907696 h 2772915"/>
                <a:gd name="connsiteX71" fmla="*/ 2171695 w 3333042"/>
                <a:gd name="connsiteY71" fmla="*/ 1768852 h 2772915"/>
                <a:gd name="connsiteX72" fmla="*/ 2167548 w 3333042"/>
                <a:gd name="connsiteY72" fmla="*/ 1766974 h 2772915"/>
                <a:gd name="connsiteX73" fmla="*/ 2167314 w 3333042"/>
                <a:gd name="connsiteY73" fmla="*/ 1735012 h 2772915"/>
                <a:gd name="connsiteX74" fmla="*/ 2194347 w 3333042"/>
                <a:gd name="connsiteY74" fmla="*/ 1734660 h 2772915"/>
                <a:gd name="connsiteX75" fmla="*/ 2229243 w 3333042"/>
                <a:gd name="connsiteY75" fmla="*/ 1714199 h 2772915"/>
                <a:gd name="connsiteX76" fmla="*/ 2274116 w 3333042"/>
                <a:gd name="connsiteY76" fmla="*/ 1535216 h 2772915"/>
                <a:gd name="connsiteX77" fmla="*/ 2241567 w 3333042"/>
                <a:gd name="connsiteY77" fmla="*/ 1243680 h 2772915"/>
                <a:gd name="connsiteX78" fmla="*/ 2067357 w 3333042"/>
                <a:gd name="connsiteY78" fmla="*/ 973466 h 2772915"/>
                <a:gd name="connsiteX79" fmla="*/ 1693548 w 3333042"/>
                <a:gd name="connsiteY79" fmla="*/ 796791 h 2772915"/>
                <a:gd name="connsiteX80" fmla="*/ 1648284 w 3333042"/>
                <a:gd name="connsiteY80" fmla="*/ 792879 h 2772915"/>
                <a:gd name="connsiteX81" fmla="*/ 1485732 w 3333042"/>
                <a:gd name="connsiteY81" fmla="*/ 818973 h 2772915"/>
                <a:gd name="connsiteX82" fmla="*/ 1203194 w 3333042"/>
                <a:gd name="connsiteY82" fmla="*/ 986806 h 2772915"/>
                <a:gd name="connsiteX83" fmla="*/ 1012827 w 3333042"/>
                <a:gd name="connsiteY83" fmla="*/ 1369653 h 2772915"/>
                <a:gd name="connsiteX84" fmla="*/ 1056370 w 3333042"/>
                <a:gd name="connsiteY84" fmla="*/ 1716077 h 2772915"/>
                <a:gd name="connsiteX85" fmla="*/ 1089545 w 3333042"/>
                <a:gd name="connsiteY85" fmla="*/ 1735521 h 2772915"/>
                <a:gd name="connsiteX86" fmla="*/ 1119630 w 3333042"/>
                <a:gd name="connsiteY86" fmla="*/ 1734855 h 2772915"/>
                <a:gd name="connsiteX87" fmla="*/ 1125655 w 3333042"/>
                <a:gd name="connsiteY87" fmla="*/ 1760676 h 2772915"/>
                <a:gd name="connsiteX88" fmla="*/ 1109732 w 3333042"/>
                <a:gd name="connsiteY88" fmla="*/ 1767757 h 2772915"/>
                <a:gd name="connsiteX89" fmla="*/ 1001325 w 3333042"/>
                <a:gd name="connsiteY89" fmla="*/ 1908478 h 2772915"/>
                <a:gd name="connsiteX90" fmla="*/ 996200 w 3333042"/>
                <a:gd name="connsiteY90" fmla="*/ 1923031 h 2772915"/>
                <a:gd name="connsiteX91" fmla="*/ 973783 w 3333042"/>
                <a:gd name="connsiteY91" fmla="*/ 1924909 h 2772915"/>
                <a:gd name="connsiteX92" fmla="*/ 863499 w 3333042"/>
                <a:gd name="connsiteY92" fmla="*/ 1919550 h 2772915"/>
                <a:gd name="connsiteX93" fmla="*/ 750202 w 3333042"/>
                <a:gd name="connsiteY93" fmla="*/ 1918924 h 2772915"/>
                <a:gd name="connsiteX94" fmla="*/ 489063 w 3333042"/>
                <a:gd name="connsiteY94" fmla="*/ 1935551 h 2772915"/>
                <a:gd name="connsiteX95" fmla="*/ 439535 w 3333042"/>
                <a:gd name="connsiteY95" fmla="*/ 1940558 h 2772915"/>
                <a:gd name="connsiteX96" fmla="*/ 388442 w 3333042"/>
                <a:gd name="connsiteY96" fmla="*/ 1934299 h 2772915"/>
                <a:gd name="connsiteX97" fmla="*/ 370133 w 3333042"/>
                <a:gd name="connsiteY97" fmla="*/ 1950808 h 2772915"/>
                <a:gd name="connsiteX98" fmla="*/ 370055 w 3333042"/>
                <a:gd name="connsiteY98" fmla="*/ 1969000 h 2772915"/>
                <a:gd name="connsiteX99" fmla="*/ 369898 w 3333042"/>
                <a:gd name="connsiteY99" fmla="*/ 2672998 h 2772915"/>
                <a:gd name="connsiteX100" fmla="*/ 363678 w 3333042"/>
                <a:gd name="connsiteY100" fmla="*/ 2703239 h 277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333042" h="2772915">
                  <a:moveTo>
                    <a:pt x="363678" y="2703239"/>
                  </a:moveTo>
                  <a:cubicBezTo>
                    <a:pt x="336997" y="2676832"/>
                    <a:pt x="316888" y="2645378"/>
                    <a:pt x="295488" y="2614941"/>
                  </a:cubicBezTo>
                  <a:cubicBezTo>
                    <a:pt x="248699" y="2548316"/>
                    <a:pt x="207347" y="2478367"/>
                    <a:pt x="171511" y="2405326"/>
                  </a:cubicBezTo>
                  <a:cubicBezTo>
                    <a:pt x="123391" y="2307248"/>
                    <a:pt x="84856" y="2205570"/>
                    <a:pt x="56806" y="2099784"/>
                  </a:cubicBezTo>
                  <a:cubicBezTo>
                    <a:pt x="39358" y="2033981"/>
                    <a:pt x="25235" y="1967591"/>
                    <a:pt x="15963" y="1900341"/>
                  </a:cubicBezTo>
                  <a:cubicBezTo>
                    <a:pt x="8960" y="1849600"/>
                    <a:pt x="4500" y="1798507"/>
                    <a:pt x="2153" y="1747101"/>
                  </a:cubicBezTo>
                  <a:cubicBezTo>
                    <a:pt x="353" y="1707705"/>
                    <a:pt x="-547" y="1668348"/>
                    <a:pt x="353" y="1629070"/>
                  </a:cubicBezTo>
                  <a:cubicBezTo>
                    <a:pt x="1761" y="1568744"/>
                    <a:pt x="6339" y="1508614"/>
                    <a:pt x="14359" y="1448679"/>
                  </a:cubicBezTo>
                  <a:cubicBezTo>
                    <a:pt x="22105" y="1390778"/>
                    <a:pt x="33528" y="1333661"/>
                    <a:pt x="45382" y="1276543"/>
                  </a:cubicBezTo>
                  <a:cubicBezTo>
                    <a:pt x="48043" y="1263672"/>
                    <a:pt x="54302" y="1261324"/>
                    <a:pt x="66234" y="1261324"/>
                  </a:cubicBezTo>
                  <a:cubicBezTo>
                    <a:pt x="331793" y="1261637"/>
                    <a:pt x="597353" y="1261598"/>
                    <a:pt x="862912" y="1261559"/>
                  </a:cubicBezTo>
                  <a:cubicBezTo>
                    <a:pt x="904616" y="1261559"/>
                    <a:pt x="932040" y="1240746"/>
                    <a:pt x="941117" y="1202094"/>
                  </a:cubicBezTo>
                  <a:cubicBezTo>
                    <a:pt x="950662" y="1161485"/>
                    <a:pt x="916705" y="1118960"/>
                    <a:pt x="875509" y="1118960"/>
                  </a:cubicBezTo>
                  <a:cubicBezTo>
                    <a:pt x="806225" y="1118960"/>
                    <a:pt x="736900" y="1118960"/>
                    <a:pt x="667616" y="1118960"/>
                  </a:cubicBezTo>
                  <a:cubicBezTo>
                    <a:pt x="482491" y="1118960"/>
                    <a:pt x="297327" y="1118960"/>
                    <a:pt x="112202" y="1118960"/>
                  </a:cubicBezTo>
                  <a:cubicBezTo>
                    <a:pt x="92524" y="1118960"/>
                    <a:pt x="92172" y="1118803"/>
                    <a:pt x="99058" y="1099829"/>
                  </a:cubicBezTo>
                  <a:cubicBezTo>
                    <a:pt x="133915" y="1003707"/>
                    <a:pt x="177614" y="911809"/>
                    <a:pt x="229177" y="823472"/>
                  </a:cubicBezTo>
                  <a:cubicBezTo>
                    <a:pt x="273267" y="747928"/>
                    <a:pt x="323734" y="677039"/>
                    <a:pt x="378466" y="609045"/>
                  </a:cubicBezTo>
                  <a:cubicBezTo>
                    <a:pt x="417431" y="560652"/>
                    <a:pt x="460583" y="515974"/>
                    <a:pt x="505025" y="472549"/>
                  </a:cubicBezTo>
                  <a:cubicBezTo>
                    <a:pt x="511911" y="465820"/>
                    <a:pt x="519461" y="466446"/>
                    <a:pt x="527442" y="466446"/>
                  </a:cubicBezTo>
                  <a:cubicBezTo>
                    <a:pt x="720665" y="466446"/>
                    <a:pt x="913888" y="466446"/>
                    <a:pt x="1107111" y="466407"/>
                  </a:cubicBezTo>
                  <a:cubicBezTo>
                    <a:pt x="1141812" y="466407"/>
                    <a:pt x="1169667" y="446846"/>
                    <a:pt x="1179995" y="415588"/>
                  </a:cubicBezTo>
                  <a:cubicBezTo>
                    <a:pt x="1194705" y="371145"/>
                    <a:pt x="1160786" y="323886"/>
                    <a:pt x="1113840" y="323847"/>
                  </a:cubicBezTo>
                  <a:cubicBezTo>
                    <a:pt x="976757" y="323729"/>
                    <a:pt x="839674" y="323808"/>
                    <a:pt x="702591" y="323808"/>
                  </a:cubicBezTo>
                  <a:cubicBezTo>
                    <a:pt x="697074" y="323808"/>
                    <a:pt x="691558" y="323808"/>
                    <a:pt x="686042" y="323808"/>
                  </a:cubicBezTo>
                  <a:cubicBezTo>
                    <a:pt x="685612" y="322438"/>
                    <a:pt x="685221" y="321069"/>
                    <a:pt x="684790" y="319739"/>
                  </a:cubicBezTo>
                  <a:cubicBezTo>
                    <a:pt x="922729" y="148190"/>
                    <a:pt x="1186841" y="43773"/>
                    <a:pt x="1479551" y="10950"/>
                  </a:cubicBezTo>
                  <a:cubicBezTo>
                    <a:pt x="1771791" y="-21834"/>
                    <a:pt x="2053391" y="18931"/>
                    <a:pt x="2323332" y="134145"/>
                  </a:cubicBezTo>
                  <a:cubicBezTo>
                    <a:pt x="2594251" y="249750"/>
                    <a:pt x="2817989" y="426972"/>
                    <a:pt x="2997362" y="661469"/>
                  </a:cubicBezTo>
                  <a:cubicBezTo>
                    <a:pt x="2990790" y="665303"/>
                    <a:pt x="2985195" y="663699"/>
                    <a:pt x="2979914" y="663699"/>
                  </a:cubicBezTo>
                  <a:cubicBezTo>
                    <a:pt x="2771003" y="663816"/>
                    <a:pt x="2562092" y="664011"/>
                    <a:pt x="2353182" y="663581"/>
                  </a:cubicBezTo>
                  <a:cubicBezTo>
                    <a:pt x="2317502" y="663503"/>
                    <a:pt x="2284053" y="691162"/>
                    <a:pt x="2278185" y="721912"/>
                  </a:cubicBezTo>
                  <a:cubicBezTo>
                    <a:pt x="2270204" y="763694"/>
                    <a:pt x="2301815" y="806141"/>
                    <a:pt x="2344653" y="806337"/>
                  </a:cubicBezTo>
                  <a:cubicBezTo>
                    <a:pt x="2407365" y="806611"/>
                    <a:pt x="2470117" y="806415"/>
                    <a:pt x="2532829" y="806415"/>
                  </a:cubicBezTo>
                  <a:cubicBezTo>
                    <a:pt x="2714433" y="806415"/>
                    <a:pt x="2896037" y="806572"/>
                    <a:pt x="3077601" y="806063"/>
                  </a:cubicBezTo>
                  <a:cubicBezTo>
                    <a:pt x="3091216" y="806024"/>
                    <a:pt x="3098688" y="810562"/>
                    <a:pt x="3105182" y="821829"/>
                  </a:cubicBezTo>
                  <a:cubicBezTo>
                    <a:pt x="3160853" y="918264"/>
                    <a:pt x="3207564" y="1018690"/>
                    <a:pt x="3244026" y="1124007"/>
                  </a:cubicBezTo>
                  <a:cubicBezTo>
                    <a:pt x="3277553" y="1220911"/>
                    <a:pt x="3301339" y="1320124"/>
                    <a:pt x="3316792" y="1421333"/>
                  </a:cubicBezTo>
                  <a:cubicBezTo>
                    <a:pt x="3323326" y="1464015"/>
                    <a:pt x="3328920" y="1506931"/>
                    <a:pt x="3329937" y="1550318"/>
                  </a:cubicBezTo>
                  <a:cubicBezTo>
                    <a:pt x="3330211" y="1561741"/>
                    <a:pt x="3332832" y="1573204"/>
                    <a:pt x="3332715" y="1584862"/>
                  </a:cubicBezTo>
                  <a:cubicBezTo>
                    <a:pt x="3332637" y="1592687"/>
                    <a:pt x="3329663" y="1596051"/>
                    <a:pt x="3321878" y="1595503"/>
                  </a:cubicBezTo>
                  <a:cubicBezTo>
                    <a:pt x="3317849" y="1595229"/>
                    <a:pt x="3313780" y="1595464"/>
                    <a:pt x="3309750" y="1595464"/>
                  </a:cubicBezTo>
                  <a:cubicBezTo>
                    <a:pt x="3114493" y="1595464"/>
                    <a:pt x="2919236" y="1595464"/>
                    <a:pt x="2723979" y="1595464"/>
                  </a:cubicBezTo>
                  <a:cubicBezTo>
                    <a:pt x="2690725" y="1595464"/>
                    <a:pt x="2662010" y="1613617"/>
                    <a:pt x="2652972" y="1642136"/>
                  </a:cubicBezTo>
                  <a:cubicBezTo>
                    <a:pt x="2635954" y="1695577"/>
                    <a:pt x="2674529" y="1738298"/>
                    <a:pt x="2720223" y="1738220"/>
                  </a:cubicBezTo>
                  <a:cubicBezTo>
                    <a:pt x="2918023" y="1737868"/>
                    <a:pt x="3115784" y="1738259"/>
                    <a:pt x="3313584" y="1737711"/>
                  </a:cubicBezTo>
                  <a:cubicBezTo>
                    <a:pt x="3328959" y="1737672"/>
                    <a:pt x="3334319" y="1741506"/>
                    <a:pt x="3332793" y="1757077"/>
                  </a:cubicBezTo>
                  <a:cubicBezTo>
                    <a:pt x="3328216" y="1804062"/>
                    <a:pt x="3325086" y="1851165"/>
                    <a:pt x="3318631" y="1898033"/>
                  </a:cubicBezTo>
                  <a:cubicBezTo>
                    <a:pt x="3310846" y="1954407"/>
                    <a:pt x="3299931" y="2010156"/>
                    <a:pt x="3286825" y="2065435"/>
                  </a:cubicBezTo>
                  <a:cubicBezTo>
                    <a:pt x="3272037" y="2127796"/>
                    <a:pt x="3252750" y="2188826"/>
                    <a:pt x="3230411" y="2248917"/>
                  </a:cubicBezTo>
                  <a:cubicBezTo>
                    <a:pt x="3210850" y="2301458"/>
                    <a:pt x="3188707" y="2352903"/>
                    <a:pt x="3163865" y="2403135"/>
                  </a:cubicBezTo>
                  <a:cubicBezTo>
                    <a:pt x="3111598" y="2508843"/>
                    <a:pt x="3049160" y="2608173"/>
                    <a:pt x="2975689" y="2700501"/>
                  </a:cubicBezTo>
                  <a:cubicBezTo>
                    <a:pt x="2955971" y="2725304"/>
                    <a:pt x="2936450" y="2750264"/>
                    <a:pt x="2914267" y="2772915"/>
                  </a:cubicBezTo>
                  <a:cubicBezTo>
                    <a:pt x="2908595" y="2768768"/>
                    <a:pt x="2908673" y="2762509"/>
                    <a:pt x="2908282" y="2756484"/>
                  </a:cubicBezTo>
                  <a:cubicBezTo>
                    <a:pt x="2907812" y="2749403"/>
                    <a:pt x="2908047" y="2742322"/>
                    <a:pt x="2908047" y="2735241"/>
                  </a:cubicBezTo>
                  <a:cubicBezTo>
                    <a:pt x="2908047" y="2477389"/>
                    <a:pt x="2908047" y="2219536"/>
                    <a:pt x="2908047" y="1961684"/>
                  </a:cubicBezTo>
                  <a:cubicBezTo>
                    <a:pt x="2908047" y="1931130"/>
                    <a:pt x="2908008" y="1931169"/>
                    <a:pt x="2877884" y="1935864"/>
                  </a:cubicBezTo>
                  <a:cubicBezTo>
                    <a:pt x="2831955" y="1942984"/>
                    <a:pt x="2786183" y="1951121"/>
                    <a:pt x="2739862" y="1955738"/>
                  </a:cubicBezTo>
                  <a:cubicBezTo>
                    <a:pt x="2693072" y="1951238"/>
                    <a:pt x="2647495" y="1938876"/>
                    <a:pt x="2600823" y="1933438"/>
                  </a:cubicBezTo>
                  <a:cubicBezTo>
                    <a:pt x="2577741" y="1930739"/>
                    <a:pt x="2554698" y="1927765"/>
                    <a:pt x="2531577" y="1925418"/>
                  </a:cubicBezTo>
                  <a:cubicBezTo>
                    <a:pt x="2526570" y="1924909"/>
                    <a:pt x="2521445" y="1924909"/>
                    <a:pt x="2516946" y="1922210"/>
                  </a:cubicBezTo>
                  <a:cubicBezTo>
                    <a:pt x="2507400" y="1907931"/>
                    <a:pt x="2509004" y="1891382"/>
                    <a:pt x="2508378" y="1875538"/>
                  </a:cubicBezTo>
                  <a:cubicBezTo>
                    <a:pt x="2506774" y="1832816"/>
                    <a:pt x="2504896" y="1790135"/>
                    <a:pt x="2502705" y="1745457"/>
                  </a:cubicBezTo>
                  <a:cubicBezTo>
                    <a:pt x="2490382" y="1764940"/>
                    <a:pt x="2477941" y="1781410"/>
                    <a:pt x="2466361" y="1798507"/>
                  </a:cubicBezTo>
                  <a:cubicBezTo>
                    <a:pt x="2454625" y="1815799"/>
                    <a:pt x="2447504" y="1816111"/>
                    <a:pt x="2433773" y="1799759"/>
                  </a:cubicBezTo>
                  <a:cubicBezTo>
                    <a:pt x="2420862" y="1784345"/>
                    <a:pt x="2406113" y="1770730"/>
                    <a:pt x="2391912" y="1753243"/>
                  </a:cubicBezTo>
                  <a:cubicBezTo>
                    <a:pt x="2389291" y="1765723"/>
                    <a:pt x="2393164" y="1775503"/>
                    <a:pt x="2393008" y="1785244"/>
                  </a:cubicBezTo>
                  <a:cubicBezTo>
                    <a:pt x="2392342" y="1822097"/>
                    <a:pt x="2396529" y="1858793"/>
                    <a:pt x="2396529" y="1895607"/>
                  </a:cubicBezTo>
                  <a:cubicBezTo>
                    <a:pt x="2396529" y="1903001"/>
                    <a:pt x="2397507" y="1911021"/>
                    <a:pt x="2390386" y="1916498"/>
                  </a:cubicBezTo>
                  <a:cubicBezTo>
                    <a:pt x="2353651" y="1919902"/>
                    <a:pt x="2316955" y="1925144"/>
                    <a:pt x="2279945" y="1920450"/>
                  </a:cubicBezTo>
                  <a:cubicBezTo>
                    <a:pt x="2273960" y="1918024"/>
                    <a:pt x="2274547" y="1912743"/>
                    <a:pt x="2274429" y="1907696"/>
                  </a:cubicBezTo>
                  <a:cubicBezTo>
                    <a:pt x="2272551" y="1829452"/>
                    <a:pt x="2245205" y="1792521"/>
                    <a:pt x="2171695" y="1768852"/>
                  </a:cubicBezTo>
                  <a:cubicBezTo>
                    <a:pt x="2170248" y="1768383"/>
                    <a:pt x="2168918" y="1767679"/>
                    <a:pt x="2167548" y="1766974"/>
                  </a:cubicBezTo>
                  <a:cubicBezTo>
                    <a:pt x="2156516" y="1754416"/>
                    <a:pt x="2156477" y="1746357"/>
                    <a:pt x="2167314" y="1735012"/>
                  </a:cubicBezTo>
                  <a:cubicBezTo>
                    <a:pt x="2176272" y="1732156"/>
                    <a:pt x="2185310" y="1733447"/>
                    <a:pt x="2194347" y="1734660"/>
                  </a:cubicBezTo>
                  <a:cubicBezTo>
                    <a:pt x="2218368" y="1737907"/>
                    <a:pt x="2220089" y="1737125"/>
                    <a:pt x="2229243" y="1714199"/>
                  </a:cubicBezTo>
                  <a:cubicBezTo>
                    <a:pt x="2252247" y="1656572"/>
                    <a:pt x="2267387" y="1596873"/>
                    <a:pt x="2274116" y="1535216"/>
                  </a:cubicBezTo>
                  <a:cubicBezTo>
                    <a:pt x="2284953" y="1435690"/>
                    <a:pt x="2274116" y="1338394"/>
                    <a:pt x="2241567" y="1243680"/>
                  </a:cubicBezTo>
                  <a:cubicBezTo>
                    <a:pt x="2205692" y="1139381"/>
                    <a:pt x="2147753" y="1048658"/>
                    <a:pt x="2067357" y="973466"/>
                  </a:cubicBezTo>
                  <a:cubicBezTo>
                    <a:pt x="1961963" y="874878"/>
                    <a:pt x="1836734" y="816196"/>
                    <a:pt x="1693548" y="796791"/>
                  </a:cubicBezTo>
                  <a:cubicBezTo>
                    <a:pt x="1678603" y="794757"/>
                    <a:pt x="1663502" y="792331"/>
                    <a:pt x="1648284" y="792879"/>
                  </a:cubicBezTo>
                  <a:cubicBezTo>
                    <a:pt x="1592496" y="791627"/>
                    <a:pt x="1538625" y="803324"/>
                    <a:pt x="1485732" y="818973"/>
                  </a:cubicBezTo>
                  <a:cubicBezTo>
                    <a:pt x="1377560" y="851053"/>
                    <a:pt x="1282416" y="906293"/>
                    <a:pt x="1203194" y="986806"/>
                  </a:cubicBezTo>
                  <a:cubicBezTo>
                    <a:pt x="1098230" y="1093452"/>
                    <a:pt x="1033522" y="1220716"/>
                    <a:pt x="1012827" y="1369653"/>
                  </a:cubicBezTo>
                  <a:cubicBezTo>
                    <a:pt x="996239" y="1489131"/>
                    <a:pt x="1012162" y="1604345"/>
                    <a:pt x="1056370" y="1716077"/>
                  </a:cubicBezTo>
                  <a:cubicBezTo>
                    <a:pt x="1064272" y="1736107"/>
                    <a:pt x="1067754" y="1738024"/>
                    <a:pt x="1089545" y="1735521"/>
                  </a:cubicBezTo>
                  <a:cubicBezTo>
                    <a:pt x="1099560" y="1734386"/>
                    <a:pt x="1109497" y="1731765"/>
                    <a:pt x="1119630" y="1734855"/>
                  </a:cubicBezTo>
                  <a:cubicBezTo>
                    <a:pt x="1130349" y="1741467"/>
                    <a:pt x="1128667" y="1750935"/>
                    <a:pt x="1125655" y="1760676"/>
                  </a:cubicBezTo>
                  <a:cubicBezTo>
                    <a:pt x="1121977" y="1766661"/>
                    <a:pt x="1115561" y="1766818"/>
                    <a:pt x="1109732" y="1767757"/>
                  </a:cubicBezTo>
                  <a:cubicBezTo>
                    <a:pt x="1040799" y="1778750"/>
                    <a:pt x="994166" y="1839663"/>
                    <a:pt x="1001325" y="1908478"/>
                  </a:cubicBezTo>
                  <a:cubicBezTo>
                    <a:pt x="1001912" y="1914034"/>
                    <a:pt x="1002342" y="1919745"/>
                    <a:pt x="996200" y="1923031"/>
                  </a:cubicBezTo>
                  <a:cubicBezTo>
                    <a:pt x="988924" y="1926083"/>
                    <a:pt x="981334" y="1925457"/>
                    <a:pt x="973783" y="1924909"/>
                  </a:cubicBezTo>
                  <a:cubicBezTo>
                    <a:pt x="937087" y="1922210"/>
                    <a:pt x="900391" y="1919315"/>
                    <a:pt x="863499" y="1919550"/>
                  </a:cubicBezTo>
                  <a:cubicBezTo>
                    <a:pt x="825746" y="1919824"/>
                    <a:pt x="787994" y="1918533"/>
                    <a:pt x="750202" y="1918924"/>
                  </a:cubicBezTo>
                  <a:cubicBezTo>
                    <a:pt x="662804" y="1919902"/>
                    <a:pt x="575875" y="1926200"/>
                    <a:pt x="489063" y="1935551"/>
                  </a:cubicBezTo>
                  <a:cubicBezTo>
                    <a:pt x="472593" y="1937311"/>
                    <a:pt x="456084" y="1939385"/>
                    <a:pt x="439535" y="1940558"/>
                  </a:cubicBezTo>
                  <a:cubicBezTo>
                    <a:pt x="422165" y="1941223"/>
                    <a:pt x="405538" y="1935981"/>
                    <a:pt x="388442" y="1934299"/>
                  </a:cubicBezTo>
                  <a:cubicBezTo>
                    <a:pt x="371541" y="1932656"/>
                    <a:pt x="370563" y="1933399"/>
                    <a:pt x="370133" y="1950808"/>
                  </a:cubicBezTo>
                  <a:cubicBezTo>
                    <a:pt x="369976" y="1956872"/>
                    <a:pt x="370055" y="1962936"/>
                    <a:pt x="370055" y="1969000"/>
                  </a:cubicBezTo>
                  <a:cubicBezTo>
                    <a:pt x="370055" y="2203653"/>
                    <a:pt x="370094" y="2438345"/>
                    <a:pt x="369898" y="2672998"/>
                  </a:cubicBezTo>
                  <a:cubicBezTo>
                    <a:pt x="369781" y="2683404"/>
                    <a:pt x="372754" y="2694672"/>
                    <a:pt x="363678" y="2703239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C3B8A6D-0E64-410A-995C-FCA7CF2D5D91}"/>
                </a:ext>
              </a:extLst>
            </p:cNvPr>
            <p:cNvSpPr/>
            <p:nvPr/>
          </p:nvSpPr>
          <p:spPr>
            <a:xfrm>
              <a:off x="9158122" y="1875641"/>
              <a:ext cx="537434" cy="472868"/>
            </a:xfrm>
            <a:custGeom>
              <a:avLst/>
              <a:gdLst>
                <a:gd name="connsiteX0" fmla="*/ 208028 w 418920"/>
                <a:gd name="connsiteY0" fmla="*/ 368223 h 368592"/>
                <a:gd name="connsiteX1" fmla="*/ 141325 w 418920"/>
                <a:gd name="connsiteY1" fmla="*/ 368536 h 368592"/>
                <a:gd name="connsiteX2" fmla="*/ 127906 w 418920"/>
                <a:gd name="connsiteY2" fmla="*/ 353865 h 368592"/>
                <a:gd name="connsiteX3" fmla="*/ 167067 w 418920"/>
                <a:gd name="connsiteY3" fmla="*/ 261029 h 368592"/>
                <a:gd name="connsiteX4" fmla="*/ 206072 w 418920"/>
                <a:gd name="connsiteY4" fmla="*/ 218660 h 368592"/>
                <a:gd name="connsiteX5" fmla="*/ 211823 w 418920"/>
                <a:gd name="connsiteY5" fmla="*/ 165259 h 368592"/>
                <a:gd name="connsiteX6" fmla="*/ 159008 w 418920"/>
                <a:gd name="connsiteY6" fmla="*/ 167488 h 368592"/>
                <a:gd name="connsiteX7" fmla="*/ 147115 w 418920"/>
                <a:gd name="connsiteY7" fmla="*/ 186502 h 368592"/>
                <a:gd name="connsiteX8" fmla="*/ 129784 w 418920"/>
                <a:gd name="connsiteY8" fmla="*/ 195069 h 368592"/>
                <a:gd name="connsiteX9" fmla="*/ 9797 w 418920"/>
                <a:gd name="connsiteY9" fmla="*/ 150588 h 368592"/>
                <a:gd name="connsiteX10" fmla="*/ 2208 w 418920"/>
                <a:gd name="connsiteY10" fmla="*/ 132592 h 368592"/>
                <a:gd name="connsiteX11" fmla="*/ 161277 w 418920"/>
                <a:gd name="connsiteY11" fmla="*/ 4820 h 368592"/>
                <a:gd name="connsiteX12" fmla="*/ 321051 w 418920"/>
                <a:gd name="connsiteY12" fmla="*/ 22816 h 368592"/>
                <a:gd name="connsiteX13" fmla="*/ 418895 w 418920"/>
                <a:gd name="connsiteY13" fmla="*/ 163224 h 368592"/>
                <a:gd name="connsiteX14" fmla="*/ 380086 w 418920"/>
                <a:gd name="connsiteY14" fmla="*/ 247454 h 368592"/>
                <a:gd name="connsiteX15" fmla="*/ 322225 w 418920"/>
                <a:gd name="connsiteY15" fmla="*/ 303124 h 368592"/>
                <a:gd name="connsiteX16" fmla="*/ 288893 w 418920"/>
                <a:gd name="connsiteY16" fmla="*/ 362433 h 368592"/>
                <a:gd name="connsiteX17" fmla="*/ 279269 w 418920"/>
                <a:gd name="connsiteY17" fmla="*/ 368184 h 368592"/>
                <a:gd name="connsiteX18" fmla="*/ 208028 w 418920"/>
                <a:gd name="connsiteY18" fmla="*/ 368223 h 36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8920" h="368592">
                  <a:moveTo>
                    <a:pt x="208028" y="368223"/>
                  </a:moveTo>
                  <a:cubicBezTo>
                    <a:pt x="185768" y="368223"/>
                    <a:pt x="163507" y="367401"/>
                    <a:pt x="141325" y="368536"/>
                  </a:cubicBezTo>
                  <a:cubicBezTo>
                    <a:pt x="129002" y="369162"/>
                    <a:pt x="127202" y="364584"/>
                    <a:pt x="127906" y="353865"/>
                  </a:cubicBezTo>
                  <a:cubicBezTo>
                    <a:pt x="130215" y="318225"/>
                    <a:pt x="144103" y="287671"/>
                    <a:pt x="167067" y="261029"/>
                  </a:cubicBezTo>
                  <a:cubicBezTo>
                    <a:pt x="179586" y="246515"/>
                    <a:pt x="193240" y="232939"/>
                    <a:pt x="206072" y="218660"/>
                  </a:cubicBezTo>
                  <a:cubicBezTo>
                    <a:pt x="221682" y="201290"/>
                    <a:pt x="223951" y="178873"/>
                    <a:pt x="211823" y="165259"/>
                  </a:cubicBezTo>
                  <a:cubicBezTo>
                    <a:pt x="197230" y="148788"/>
                    <a:pt x="175792" y="149688"/>
                    <a:pt x="159008" y="167488"/>
                  </a:cubicBezTo>
                  <a:cubicBezTo>
                    <a:pt x="153766" y="173044"/>
                    <a:pt x="148328" y="179264"/>
                    <a:pt x="147115" y="186502"/>
                  </a:cubicBezTo>
                  <a:cubicBezTo>
                    <a:pt x="145042" y="198825"/>
                    <a:pt x="139682" y="198864"/>
                    <a:pt x="129784" y="195069"/>
                  </a:cubicBezTo>
                  <a:cubicBezTo>
                    <a:pt x="89958" y="179812"/>
                    <a:pt x="50093" y="164633"/>
                    <a:pt x="9797" y="150588"/>
                  </a:cubicBezTo>
                  <a:cubicBezTo>
                    <a:pt x="-1548" y="146637"/>
                    <a:pt x="-1470" y="142137"/>
                    <a:pt x="2208" y="132592"/>
                  </a:cubicBezTo>
                  <a:cubicBezTo>
                    <a:pt x="30415" y="58925"/>
                    <a:pt x="85264" y="17652"/>
                    <a:pt x="161277" y="4820"/>
                  </a:cubicBezTo>
                  <a:cubicBezTo>
                    <a:pt x="215696" y="-4374"/>
                    <a:pt x="270036" y="-1479"/>
                    <a:pt x="321051" y="22816"/>
                  </a:cubicBezTo>
                  <a:cubicBezTo>
                    <a:pt x="380047" y="50944"/>
                    <a:pt x="417330" y="95152"/>
                    <a:pt x="418895" y="163224"/>
                  </a:cubicBezTo>
                  <a:cubicBezTo>
                    <a:pt x="419677" y="197143"/>
                    <a:pt x="402542" y="224059"/>
                    <a:pt x="380086" y="247454"/>
                  </a:cubicBezTo>
                  <a:cubicBezTo>
                    <a:pt x="361542" y="266741"/>
                    <a:pt x="341160" y="284228"/>
                    <a:pt x="322225" y="303124"/>
                  </a:cubicBezTo>
                  <a:cubicBezTo>
                    <a:pt x="305637" y="319633"/>
                    <a:pt x="290966" y="337747"/>
                    <a:pt x="288893" y="362433"/>
                  </a:cubicBezTo>
                  <a:cubicBezTo>
                    <a:pt x="288267" y="370140"/>
                    <a:pt x="283338" y="368145"/>
                    <a:pt x="279269" y="368184"/>
                  </a:cubicBezTo>
                  <a:cubicBezTo>
                    <a:pt x="255561" y="368301"/>
                    <a:pt x="231814" y="368223"/>
                    <a:pt x="208028" y="368223"/>
                  </a:cubicBezTo>
                  <a:close/>
                </a:path>
              </a:pathLst>
            </a:custGeom>
            <a:solidFill>
              <a:schemeClr val="accent2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DF5D38B-B85C-4068-9421-33E6EC80F999}"/>
                </a:ext>
              </a:extLst>
            </p:cNvPr>
            <p:cNvSpPr/>
            <p:nvPr/>
          </p:nvSpPr>
          <p:spPr>
            <a:xfrm>
              <a:off x="9309567" y="2391146"/>
              <a:ext cx="252105" cy="253008"/>
            </a:xfrm>
            <a:custGeom>
              <a:avLst/>
              <a:gdLst>
                <a:gd name="connsiteX0" fmla="*/ 0 w 196511"/>
                <a:gd name="connsiteY0" fmla="*/ 98432 h 197215"/>
                <a:gd name="connsiteX1" fmla="*/ 97648 w 196511"/>
                <a:gd name="connsiteY1" fmla="*/ 1 h 197215"/>
                <a:gd name="connsiteX2" fmla="*/ 196509 w 196511"/>
                <a:gd name="connsiteY2" fmla="*/ 99175 h 197215"/>
                <a:gd name="connsiteX3" fmla="*/ 96905 w 196511"/>
                <a:gd name="connsiteY3" fmla="*/ 197215 h 197215"/>
                <a:gd name="connsiteX4" fmla="*/ 0 w 196511"/>
                <a:gd name="connsiteY4" fmla="*/ 98432 h 19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11" h="197215">
                  <a:moveTo>
                    <a:pt x="0" y="98432"/>
                  </a:moveTo>
                  <a:cubicBezTo>
                    <a:pt x="118" y="44092"/>
                    <a:pt x="43621" y="275"/>
                    <a:pt x="97648" y="1"/>
                  </a:cubicBezTo>
                  <a:cubicBezTo>
                    <a:pt x="151832" y="-273"/>
                    <a:pt x="196901" y="44952"/>
                    <a:pt x="196509" y="99175"/>
                  </a:cubicBezTo>
                  <a:cubicBezTo>
                    <a:pt x="196118" y="153985"/>
                    <a:pt x="152028" y="197371"/>
                    <a:pt x="96905" y="197215"/>
                  </a:cubicBezTo>
                  <a:cubicBezTo>
                    <a:pt x="42995" y="197058"/>
                    <a:pt x="-117" y="153124"/>
                    <a:pt x="0" y="98432"/>
                  </a:cubicBezTo>
                  <a:close/>
                </a:path>
              </a:pathLst>
            </a:custGeom>
            <a:solidFill>
              <a:schemeClr val="accent2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066BEC3-46C1-4905-A309-70CAEC266DE4}"/>
                </a:ext>
              </a:extLst>
            </p:cNvPr>
            <p:cNvGrpSpPr/>
            <p:nvPr/>
          </p:nvGrpSpPr>
          <p:grpSpPr>
            <a:xfrm>
              <a:off x="7791230" y="3971619"/>
              <a:ext cx="3272111" cy="2378437"/>
              <a:chOff x="7791230" y="3971619"/>
              <a:chExt cx="3272111" cy="2378437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93E33A-47D8-42D9-9B63-E6F5AE23A6EC}"/>
                  </a:ext>
                </a:extLst>
              </p:cNvPr>
              <p:cNvSpPr/>
              <p:nvPr/>
            </p:nvSpPr>
            <p:spPr>
              <a:xfrm>
                <a:off x="9184092" y="4445409"/>
                <a:ext cx="479130" cy="1904647"/>
              </a:xfrm>
              <a:custGeom>
                <a:avLst/>
                <a:gdLst>
                  <a:gd name="connsiteX0" fmla="*/ 373144 w 373473"/>
                  <a:gd name="connsiteY0" fmla="*/ 15844 h 1484637"/>
                  <a:gd name="connsiteX1" fmla="*/ 370328 w 373473"/>
                  <a:gd name="connsiteY1" fmla="*/ 0 h 1484637"/>
                  <a:gd name="connsiteX2" fmla="*/ 312075 w 373473"/>
                  <a:gd name="connsiteY2" fmla="*/ 32941 h 1484637"/>
                  <a:gd name="connsiteX3" fmla="*/ 99291 w 373473"/>
                  <a:gd name="connsiteY3" fmla="*/ 40452 h 1484637"/>
                  <a:gd name="connsiteX4" fmla="*/ 8568 w 373473"/>
                  <a:gd name="connsiteY4" fmla="*/ 117 h 1484637"/>
                  <a:gd name="connsiteX5" fmla="*/ 5986 w 373473"/>
                  <a:gd name="connsiteY5" fmla="*/ 10054 h 1484637"/>
                  <a:gd name="connsiteX6" fmla="*/ 0 w 373473"/>
                  <a:gd name="connsiteY6" fmla="*/ 1399037 h 1484637"/>
                  <a:gd name="connsiteX7" fmla="*/ 5673 w 373473"/>
                  <a:gd name="connsiteY7" fmla="*/ 1417268 h 1484637"/>
                  <a:gd name="connsiteX8" fmla="*/ 27424 w 373473"/>
                  <a:gd name="connsiteY8" fmla="*/ 1454786 h 1484637"/>
                  <a:gd name="connsiteX9" fmla="*/ 52149 w 373473"/>
                  <a:gd name="connsiteY9" fmla="*/ 1465662 h 1484637"/>
                  <a:gd name="connsiteX10" fmla="*/ 134579 w 373473"/>
                  <a:gd name="connsiteY10" fmla="*/ 1481976 h 1484637"/>
                  <a:gd name="connsiteX11" fmla="*/ 325650 w 373473"/>
                  <a:gd name="connsiteY11" fmla="*/ 1466053 h 1484637"/>
                  <a:gd name="connsiteX12" fmla="*/ 373340 w 373473"/>
                  <a:gd name="connsiteY12" fmla="*/ 1402363 h 1484637"/>
                  <a:gd name="connsiteX13" fmla="*/ 373144 w 373473"/>
                  <a:gd name="connsiteY13" fmla="*/ 15844 h 1484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3473" h="1484637">
                    <a:moveTo>
                      <a:pt x="373144" y="15844"/>
                    </a:moveTo>
                    <a:cubicBezTo>
                      <a:pt x="373105" y="10485"/>
                      <a:pt x="374944" y="4616"/>
                      <a:pt x="370328" y="0"/>
                    </a:cubicBezTo>
                    <a:cubicBezTo>
                      <a:pt x="355383" y="18857"/>
                      <a:pt x="333983" y="26877"/>
                      <a:pt x="312075" y="32941"/>
                    </a:cubicBezTo>
                    <a:cubicBezTo>
                      <a:pt x="241851" y="52384"/>
                      <a:pt x="170689" y="53519"/>
                      <a:pt x="99291" y="40452"/>
                    </a:cubicBezTo>
                    <a:cubicBezTo>
                      <a:pt x="65999" y="34349"/>
                      <a:pt x="33019" y="26564"/>
                      <a:pt x="8568" y="117"/>
                    </a:cubicBezTo>
                    <a:cubicBezTo>
                      <a:pt x="5751" y="2934"/>
                      <a:pt x="5986" y="6533"/>
                      <a:pt x="5986" y="10054"/>
                    </a:cubicBezTo>
                    <a:cubicBezTo>
                      <a:pt x="6142" y="43386"/>
                      <a:pt x="6885" y="1394186"/>
                      <a:pt x="0" y="1399037"/>
                    </a:cubicBezTo>
                    <a:cubicBezTo>
                      <a:pt x="9467" y="1402676"/>
                      <a:pt x="6377" y="1411087"/>
                      <a:pt x="5673" y="1417268"/>
                    </a:cubicBezTo>
                    <a:cubicBezTo>
                      <a:pt x="3521" y="1435616"/>
                      <a:pt x="12206" y="1447040"/>
                      <a:pt x="27424" y="1454786"/>
                    </a:cubicBezTo>
                    <a:cubicBezTo>
                      <a:pt x="35444" y="1458854"/>
                      <a:pt x="43660" y="1462728"/>
                      <a:pt x="52149" y="1465662"/>
                    </a:cubicBezTo>
                    <a:cubicBezTo>
                      <a:pt x="78870" y="1474816"/>
                      <a:pt x="106451" y="1479707"/>
                      <a:pt x="134579" y="1481976"/>
                    </a:cubicBezTo>
                    <a:cubicBezTo>
                      <a:pt x="199169" y="1487140"/>
                      <a:pt x="263251" y="1486240"/>
                      <a:pt x="325650" y="1466053"/>
                    </a:cubicBezTo>
                    <a:cubicBezTo>
                      <a:pt x="367746" y="1452439"/>
                      <a:pt x="372988" y="1445201"/>
                      <a:pt x="373340" y="1402363"/>
                    </a:cubicBezTo>
                    <a:cubicBezTo>
                      <a:pt x="373301" y="1338516"/>
                      <a:pt x="373379" y="45186"/>
                      <a:pt x="373144" y="158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C302A09-BD23-4997-9C08-F592BF808176}"/>
                  </a:ext>
                </a:extLst>
              </p:cNvPr>
              <p:cNvSpPr/>
              <p:nvPr/>
            </p:nvSpPr>
            <p:spPr>
              <a:xfrm>
                <a:off x="9653340" y="4220991"/>
                <a:ext cx="1410001" cy="2017090"/>
              </a:xfrm>
              <a:custGeom>
                <a:avLst/>
                <a:gdLst>
                  <a:gd name="connsiteX0" fmla="*/ 922083 w 1099070"/>
                  <a:gd name="connsiteY0" fmla="*/ 24858 h 1572284"/>
                  <a:gd name="connsiteX1" fmla="*/ 1080722 w 1099070"/>
                  <a:gd name="connsiteY1" fmla="*/ 1424 h 1572284"/>
                  <a:gd name="connsiteX2" fmla="*/ 1098562 w 1099070"/>
                  <a:gd name="connsiteY2" fmla="*/ 16721 h 1572284"/>
                  <a:gd name="connsiteX3" fmla="*/ 1098601 w 1099070"/>
                  <a:gd name="connsiteY3" fmla="*/ 828500 h 1572284"/>
                  <a:gd name="connsiteX4" fmla="*/ 1099071 w 1099070"/>
                  <a:gd name="connsiteY4" fmla="*/ 846691 h 1572284"/>
                  <a:gd name="connsiteX5" fmla="*/ 1098601 w 1099070"/>
                  <a:gd name="connsiteY5" fmla="*/ 864844 h 1572284"/>
                  <a:gd name="connsiteX6" fmla="*/ 1098758 w 1099070"/>
                  <a:gd name="connsiteY6" fmla="*/ 1391033 h 1572284"/>
                  <a:gd name="connsiteX7" fmla="*/ 1084439 w 1099070"/>
                  <a:gd name="connsiteY7" fmla="*/ 1409029 h 1572284"/>
                  <a:gd name="connsiteX8" fmla="*/ 752842 w 1099070"/>
                  <a:gd name="connsiteY8" fmla="*/ 1459222 h 1572284"/>
                  <a:gd name="connsiteX9" fmla="*/ 379267 w 1099070"/>
                  <a:gd name="connsiteY9" fmla="*/ 1514893 h 1572284"/>
                  <a:gd name="connsiteX10" fmla="*/ 17781 w 1099070"/>
                  <a:gd name="connsiteY10" fmla="*/ 1569468 h 1572284"/>
                  <a:gd name="connsiteX11" fmla="*/ 6005 w 1099070"/>
                  <a:gd name="connsiteY11" fmla="*/ 1572285 h 1572284"/>
                  <a:gd name="connsiteX12" fmla="*/ 215 w 1099070"/>
                  <a:gd name="connsiteY12" fmla="*/ 1546581 h 1572284"/>
                  <a:gd name="connsiteX13" fmla="*/ 763 w 1099070"/>
                  <a:gd name="connsiteY13" fmla="*/ 1381761 h 1572284"/>
                  <a:gd name="connsiteX14" fmla="*/ 802 w 1099070"/>
                  <a:gd name="connsiteY14" fmla="*/ 1317718 h 1572284"/>
                  <a:gd name="connsiteX15" fmla="*/ 1389 w 1099070"/>
                  <a:gd name="connsiteY15" fmla="*/ 1272024 h 1572284"/>
                  <a:gd name="connsiteX16" fmla="*/ 1467 w 1099070"/>
                  <a:gd name="connsiteY16" fmla="*/ 1202818 h 1572284"/>
                  <a:gd name="connsiteX17" fmla="*/ 98 w 1099070"/>
                  <a:gd name="connsiteY17" fmla="*/ 1174063 h 1572284"/>
                  <a:gd name="connsiteX18" fmla="*/ 20 w 1099070"/>
                  <a:gd name="connsiteY18" fmla="*/ 481293 h 1572284"/>
                  <a:gd name="connsiteX19" fmla="*/ 1389 w 1099070"/>
                  <a:gd name="connsiteY19" fmla="*/ 454103 h 1572284"/>
                  <a:gd name="connsiteX20" fmla="*/ 1858 w 1099070"/>
                  <a:gd name="connsiteY20" fmla="*/ 385131 h 1572284"/>
                  <a:gd name="connsiteX21" fmla="*/ 1350 w 1099070"/>
                  <a:gd name="connsiteY21" fmla="*/ 343114 h 1572284"/>
                  <a:gd name="connsiteX22" fmla="*/ 1702 w 1099070"/>
                  <a:gd name="connsiteY22" fmla="*/ 272304 h 1572284"/>
                  <a:gd name="connsiteX23" fmla="*/ 763 w 1099070"/>
                  <a:gd name="connsiteY23" fmla="*/ 170626 h 1572284"/>
                  <a:gd name="connsiteX24" fmla="*/ 24197 w 1099070"/>
                  <a:gd name="connsiteY24" fmla="*/ 155447 h 1572284"/>
                  <a:gd name="connsiteX25" fmla="*/ 262488 w 1099070"/>
                  <a:gd name="connsiteY25" fmla="*/ 119494 h 1572284"/>
                  <a:gd name="connsiteX26" fmla="*/ 827487 w 1099070"/>
                  <a:gd name="connsiteY26" fmla="*/ 34169 h 1572284"/>
                  <a:gd name="connsiteX27" fmla="*/ 922083 w 1099070"/>
                  <a:gd name="connsiteY27" fmla="*/ 24858 h 1572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99070" h="1572284">
                    <a:moveTo>
                      <a:pt x="922083" y="24858"/>
                    </a:moveTo>
                    <a:cubicBezTo>
                      <a:pt x="974976" y="17073"/>
                      <a:pt x="1027869" y="9522"/>
                      <a:pt x="1080722" y="1424"/>
                    </a:cubicBezTo>
                    <a:cubicBezTo>
                      <a:pt x="1098640" y="-1314"/>
                      <a:pt x="1098562" y="-1901"/>
                      <a:pt x="1098562" y="16721"/>
                    </a:cubicBezTo>
                    <a:cubicBezTo>
                      <a:pt x="1098562" y="287327"/>
                      <a:pt x="1098562" y="557894"/>
                      <a:pt x="1098601" y="828500"/>
                    </a:cubicBezTo>
                    <a:cubicBezTo>
                      <a:pt x="1098601" y="834563"/>
                      <a:pt x="1098914" y="840627"/>
                      <a:pt x="1099071" y="846691"/>
                    </a:cubicBezTo>
                    <a:cubicBezTo>
                      <a:pt x="1098914" y="852755"/>
                      <a:pt x="1098601" y="858819"/>
                      <a:pt x="1098601" y="864844"/>
                    </a:cubicBezTo>
                    <a:cubicBezTo>
                      <a:pt x="1098562" y="1040266"/>
                      <a:pt x="1098523" y="1215649"/>
                      <a:pt x="1098758" y="1391033"/>
                    </a:cubicBezTo>
                    <a:cubicBezTo>
                      <a:pt x="1098758" y="1401791"/>
                      <a:pt x="1098210" y="1407034"/>
                      <a:pt x="1084439" y="1409029"/>
                    </a:cubicBezTo>
                    <a:cubicBezTo>
                      <a:pt x="973802" y="1424991"/>
                      <a:pt x="863400" y="1442556"/>
                      <a:pt x="752842" y="1459222"/>
                    </a:cubicBezTo>
                    <a:cubicBezTo>
                      <a:pt x="628356" y="1478001"/>
                      <a:pt x="503792" y="1496232"/>
                      <a:pt x="379267" y="1514893"/>
                    </a:cubicBezTo>
                    <a:cubicBezTo>
                      <a:pt x="258733" y="1532928"/>
                      <a:pt x="138276" y="1551237"/>
                      <a:pt x="17781" y="1569468"/>
                    </a:cubicBezTo>
                    <a:cubicBezTo>
                      <a:pt x="13791" y="1570055"/>
                      <a:pt x="9917" y="1571346"/>
                      <a:pt x="6005" y="1572285"/>
                    </a:cubicBezTo>
                    <a:cubicBezTo>
                      <a:pt x="-1545" y="1565008"/>
                      <a:pt x="215" y="1555462"/>
                      <a:pt x="215" y="1546581"/>
                    </a:cubicBezTo>
                    <a:cubicBezTo>
                      <a:pt x="255" y="1491654"/>
                      <a:pt x="-567" y="1436688"/>
                      <a:pt x="763" y="1381761"/>
                    </a:cubicBezTo>
                    <a:cubicBezTo>
                      <a:pt x="-1232" y="1360400"/>
                      <a:pt x="1937" y="1339079"/>
                      <a:pt x="802" y="1317718"/>
                    </a:cubicBezTo>
                    <a:cubicBezTo>
                      <a:pt x="-332" y="1302461"/>
                      <a:pt x="568" y="1287243"/>
                      <a:pt x="1389" y="1272024"/>
                    </a:cubicBezTo>
                    <a:cubicBezTo>
                      <a:pt x="3071" y="1248942"/>
                      <a:pt x="6514" y="1225900"/>
                      <a:pt x="1467" y="1202818"/>
                    </a:cubicBezTo>
                    <a:cubicBezTo>
                      <a:pt x="-254" y="1193311"/>
                      <a:pt x="98" y="1183687"/>
                      <a:pt x="98" y="1174063"/>
                    </a:cubicBezTo>
                    <a:cubicBezTo>
                      <a:pt x="59" y="943127"/>
                      <a:pt x="98" y="712190"/>
                      <a:pt x="20" y="481293"/>
                    </a:cubicBezTo>
                    <a:cubicBezTo>
                      <a:pt x="20" y="472177"/>
                      <a:pt x="959" y="463140"/>
                      <a:pt x="1389" y="454103"/>
                    </a:cubicBezTo>
                    <a:cubicBezTo>
                      <a:pt x="2915" y="431139"/>
                      <a:pt x="6201" y="408174"/>
                      <a:pt x="1858" y="385131"/>
                    </a:cubicBezTo>
                    <a:cubicBezTo>
                      <a:pt x="-684" y="371165"/>
                      <a:pt x="841" y="357120"/>
                      <a:pt x="1350" y="343114"/>
                    </a:cubicBezTo>
                    <a:cubicBezTo>
                      <a:pt x="3580" y="319524"/>
                      <a:pt x="5849" y="295933"/>
                      <a:pt x="1702" y="272304"/>
                    </a:cubicBezTo>
                    <a:cubicBezTo>
                      <a:pt x="-997" y="238424"/>
                      <a:pt x="646" y="204506"/>
                      <a:pt x="763" y="170626"/>
                    </a:cubicBezTo>
                    <a:cubicBezTo>
                      <a:pt x="3580" y="157872"/>
                      <a:pt x="14221" y="156933"/>
                      <a:pt x="24197" y="155447"/>
                    </a:cubicBezTo>
                    <a:cubicBezTo>
                      <a:pt x="103654" y="143593"/>
                      <a:pt x="183071" y="131426"/>
                      <a:pt x="262488" y="119494"/>
                    </a:cubicBezTo>
                    <a:cubicBezTo>
                      <a:pt x="450821" y="91131"/>
                      <a:pt x="639154" y="62689"/>
                      <a:pt x="827487" y="34169"/>
                    </a:cubicBezTo>
                    <a:cubicBezTo>
                      <a:pt x="858901" y="29396"/>
                      <a:pt x="890199" y="24310"/>
                      <a:pt x="922083" y="2485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126467F-B981-479F-BEF4-3C231C76E24B}"/>
                  </a:ext>
                </a:extLst>
              </p:cNvPr>
              <p:cNvSpPr/>
              <p:nvPr/>
            </p:nvSpPr>
            <p:spPr>
              <a:xfrm>
                <a:off x="7791230" y="4221216"/>
                <a:ext cx="1406213" cy="2012598"/>
              </a:xfrm>
              <a:custGeom>
                <a:avLst/>
                <a:gdLst>
                  <a:gd name="connsiteX0" fmla="*/ 0 w 1096117"/>
                  <a:gd name="connsiteY0" fmla="*/ 776800 h 1568783"/>
                  <a:gd name="connsiteX1" fmla="*/ 469 w 1096117"/>
                  <a:gd name="connsiteY1" fmla="*/ 758608 h 1568783"/>
                  <a:gd name="connsiteX2" fmla="*/ 509 w 1096117"/>
                  <a:gd name="connsiteY2" fmla="*/ 18148 h 1568783"/>
                  <a:gd name="connsiteX3" fmla="*/ 19757 w 1096117"/>
                  <a:gd name="connsiteY3" fmla="*/ 1600 h 1568783"/>
                  <a:gd name="connsiteX4" fmla="*/ 76718 w 1096117"/>
                  <a:gd name="connsiteY4" fmla="*/ 9464 h 1568783"/>
                  <a:gd name="connsiteX5" fmla="*/ 397948 w 1096117"/>
                  <a:gd name="connsiteY5" fmla="*/ 53476 h 1568783"/>
                  <a:gd name="connsiteX6" fmla="*/ 1071431 w 1096117"/>
                  <a:gd name="connsiteY6" fmla="*/ 155114 h 1568783"/>
                  <a:gd name="connsiteX7" fmla="*/ 1095804 w 1096117"/>
                  <a:gd name="connsiteY7" fmla="*/ 170450 h 1568783"/>
                  <a:gd name="connsiteX8" fmla="*/ 1095491 w 1096117"/>
                  <a:gd name="connsiteY8" fmla="*/ 278857 h 1568783"/>
                  <a:gd name="connsiteX9" fmla="*/ 1095491 w 1096117"/>
                  <a:gd name="connsiteY9" fmla="*/ 333588 h 1568783"/>
                  <a:gd name="connsiteX10" fmla="*/ 1095491 w 1096117"/>
                  <a:gd name="connsiteY10" fmla="*/ 394305 h 1568783"/>
                  <a:gd name="connsiteX11" fmla="*/ 1095373 w 1096117"/>
                  <a:gd name="connsiteY11" fmla="*/ 449819 h 1568783"/>
                  <a:gd name="connsiteX12" fmla="*/ 1096117 w 1096117"/>
                  <a:gd name="connsiteY12" fmla="*/ 477009 h 1568783"/>
                  <a:gd name="connsiteX13" fmla="*/ 1095999 w 1096117"/>
                  <a:gd name="connsiteY13" fmla="*/ 1201937 h 1568783"/>
                  <a:gd name="connsiteX14" fmla="*/ 1095686 w 1096117"/>
                  <a:gd name="connsiteY14" fmla="*/ 1212539 h 1568783"/>
                  <a:gd name="connsiteX15" fmla="*/ 1095530 w 1096117"/>
                  <a:gd name="connsiteY15" fmla="*/ 1267623 h 1568783"/>
                  <a:gd name="connsiteX16" fmla="*/ 1092869 w 1096117"/>
                  <a:gd name="connsiteY16" fmla="*/ 1323998 h 1568783"/>
                  <a:gd name="connsiteX17" fmla="*/ 1094787 w 1096117"/>
                  <a:gd name="connsiteY17" fmla="*/ 1384871 h 1568783"/>
                  <a:gd name="connsiteX18" fmla="*/ 1095686 w 1096117"/>
                  <a:gd name="connsiteY18" fmla="*/ 1546953 h 1568783"/>
                  <a:gd name="connsiteX19" fmla="*/ 1084224 w 1096117"/>
                  <a:gd name="connsiteY19" fmla="*/ 1568783 h 1568783"/>
                  <a:gd name="connsiteX20" fmla="*/ 966154 w 1096117"/>
                  <a:gd name="connsiteY20" fmla="*/ 1552117 h 1568783"/>
                  <a:gd name="connsiteX21" fmla="*/ 752509 w 1096117"/>
                  <a:gd name="connsiteY21" fmla="*/ 1520154 h 1568783"/>
                  <a:gd name="connsiteX22" fmla="*/ 564333 w 1096117"/>
                  <a:gd name="connsiteY22" fmla="*/ 1491596 h 1568783"/>
                  <a:gd name="connsiteX23" fmla="*/ 373184 w 1096117"/>
                  <a:gd name="connsiteY23" fmla="*/ 1462606 h 1568783"/>
                  <a:gd name="connsiteX24" fmla="*/ 159617 w 1096117"/>
                  <a:gd name="connsiteY24" fmla="*/ 1430174 h 1568783"/>
                  <a:gd name="connsiteX25" fmla="*/ 13145 w 1096117"/>
                  <a:gd name="connsiteY25" fmla="*/ 1408540 h 1568783"/>
                  <a:gd name="connsiteX26" fmla="*/ 352 w 1096117"/>
                  <a:gd name="connsiteY26" fmla="*/ 1393869 h 1568783"/>
                  <a:gd name="connsiteX27" fmla="*/ 509 w 1096117"/>
                  <a:gd name="connsiteY27" fmla="*/ 1122442 h 1568783"/>
                  <a:gd name="connsiteX28" fmla="*/ 0 w 1096117"/>
                  <a:gd name="connsiteY28" fmla="*/ 776800 h 156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096117" h="1568783">
                    <a:moveTo>
                      <a:pt x="0" y="776800"/>
                    </a:moveTo>
                    <a:cubicBezTo>
                      <a:pt x="156" y="770736"/>
                      <a:pt x="469" y="764672"/>
                      <a:pt x="469" y="758608"/>
                    </a:cubicBezTo>
                    <a:cubicBezTo>
                      <a:pt x="509" y="511788"/>
                      <a:pt x="509" y="264968"/>
                      <a:pt x="509" y="18148"/>
                    </a:cubicBezTo>
                    <a:cubicBezTo>
                      <a:pt x="509" y="-1921"/>
                      <a:pt x="469" y="-1530"/>
                      <a:pt x="19757" y="1600"/>
                    </a:cubicBezTo>
                    <a:cubicBezTo>
                      <a:pt x="38692" y="4651"/>
                      <a:pt x="57744" y="6881"/>
                      <a:pt x="76718" y="9464"/>
                    </a:cubicBezTo>
                    <a:cubicBezTo>
                      <a:pt x="185007" y="15253"/>
                      <a:pt x="291028" y="37827"/>
                      <a:pt x="397948" y="53476"/>
                    </a:cubicBezTo>
                    <a:cubicBezTo>
                      <a:pt x="622585" y="86416"/>
                      <a:pt x="847067" y="120413"/>
                      <a:pt x="1071431" y="155114"/>
                    </a:cubicBezTo>
                    <a:cubicBezTo>
                      <a:pt x="1081407" y="156679"/>
                      <a:pt x="1093769" y="155662"/>
                      <a:pt x="1095804" y="170450"/>
                    </a:cubicBezTo>
                    <a:cubicBezTo>
                      <a:pt x="1095295" y="206599"/>
                      <a:pt x="1096312" y="242708"/>
                      <a:pt x="1095491" y="278857"/>
                    </a:cubicBezTo>
                    <a:cubicBezTo>
                      <a:pt x="1094434" y="297087"/>
                      <a:pt x="1096938" y="315318"/>
                      <a:pt x="1095491" y="333588"/>
                    </a:cubicBezTo>
                    <a:cubicBezTo>
                      <a:pt x="1094669" y="353814"/>
                      <a:pt x="1096899" y="374079"/>
                      <a:pt x="1095491" y="394305"/>
                    </a:cubicBezTo>
                    <a:cubicBezTo>
                      <a:pt x="1094904" y="412810"/>
                      <a:pt x="1096938" y="431315"/>
                      <a:pt x="1095373" y="449819"/>
                    </a:cubicBezTo>
                    <a:cubicBezTo>
                      <a:pt x="1093535" y="458935"/>
                      <a:pt x="1096156" y="467933"/>
                      <a:pt x="1096117" y="477009"/>
                    </a:cubicBezTo>
                    <a:cubicBezTo>
                      <a:pt x="1095999" y="718665"/>
                      <a:pt x="1095999" y="960281"/>
                      <a:pt x="1095999" y="1201937"/>
                    </a:cubicBezTo>
                    <a:cubicBezTo>
                      <a:pt x="1095999" y="1205458"/>
                      <a:pt x="1096117" y="1209018"/>
                      <a:pt x="1095686" y="1212539"/>
                    </a:cubicBezTo>
                    <a:cubicBezTo>
                      <a:pt x="1094630" y="1230887"/>
                      <a:pt x="1096743" y="1249275"/>
                      <a:pt x="1095530" y="1267623"/>
                    </a:cubicBezTo>
                    <a:cubicBezTo>
                      <a:pt x="1093574" y="1286362"/>
                      <a:pt x="1098503" y="1305415"/>
                      <a:pt x="1092869" y="1323998"/>
                    </a:cubicBezTo>
                    <a:cubicBezTo>
                      <a:pt x="1090835" y="1344380"/>
                      <a:pt x="1093378" y="1364606"/>
                      <a:pt x="1094787" y="1384871"/>
                    </a:cubicBezTo>
                    <a:cubicBezTo>
                      <a:pt x="1097095" y="1438899"/>
                      <a:pt x="1095530" y="1492926"/>
                      <a:pt x="1095686" y="1546953"/>
                    </a:cubicBezTo>
                    <a:cubicBezTo>
                      <a:pt x="1095725" y="1555834"/>
                      <a:pt x="1096312" y="1565888"/>
                      <a:pt x="1084224" y="1568783"/>
                    </a:cubicBezTo>
                    <a:cubicBezTo>
                      <a:pt x="1044515" y="1565692"/>
                      <a:pt x="1005471" y="1557829"/>
                      <a:pt x="966154" y="1552117"/>
                    </a:cubicBezTo>
                    <a:cubicBezTo>
                      <a:pt x="894913" y="1541789"/>
                      <a:pt x="823711" y="1530913"/>
                      <a:pt x="752509" y="1520154"/>
                    </a:cubicBezTo>
                    <a:cubicBezTo>
                      <a:pt x="689797" y="1510687"/>
                      <a:pt x="627045" y="1501141"/>
                      <a:pt x="564333" y="1491596"/>
                    </a:cubicBezTo>
                    <a:cubicBezTo>
                      <a:pt x="500604" y="1481933"/>
                      <a:pt x="436874" y="1472269"/>
                      <a:pt x="373184" y="1462606"/>
                    </a:cubicBezTo>
                    <a:cubicBezTo>
                      <a:pt x="301982" y="1451809"/>
                      <a:pt x="230819" y="1440972"/>
                      <a:pt x="159617" y="1430174"/>
                    </a:cubicBezTo>
                    <a:cubicBezTo>
                      <a:pt x="110832" y="1422780"/>
                      <a:pt x="62086" y="1414878"/>
                      <a:pt x="13145" y="1408540"/>
                    </a:cubicBezTo>
                    <a:cubicBezTo>
                      <a:pt x="2191" y="1407132"/>
                      <a:pt x="313" y="1403650"/>
                      <a:pt x="352" y="1393869"/>
                    </a:cubicBezTo>
                    <a:cubicBezTo>
                      <a:pt x="665" y="1303380"/>
                      <a:pt x="587" y="1212931"/>
                      <a:pt x="509" y="1122442"/>
                    </a:cubicBezTo>
                    <a:cubicBezTo>
                      <a:pt x="391" y="1007228"/>
                      <a:pt x="156" y="892014"/>
                      <a:pt x="0" y="7768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699D5E9-27D8-4894-99C9-09F627FB7CEE}"/>
                  </a:ext>
                </a:extLst>
              </p:cNvPr>
              <p:cNvSpPr/>
              <p:nvPr/>
            </p:nvSpPr>
            <p:spPr>
              <a:xfrm>
                <a:off x="7889552" y="4202734"/>
                <a:ext cx="2946732" cy="305490"/>
              </a:xfrm>
              <a:custGeom>
                <a:avLst/>
                <a:gdLst>
                  <a:gd name="connsiteX0" fmla="*/ 670784 w 2296923"/>
                  <a:gd name="connsiteY0" fmla="*/ 18316 h 238124"/>
                  <a:gd name="connsiteX1" fmla="*/ 1033326 w 2296923"/>
                  <a:gd name="connsiteY1" fmla="*/ 107240 h 238124"/>
                  <a:gd name="connsiteX2" fmla="*/ 1136177 w 2296923"/>
                  <a:gd name="connsiteY2" fmla="*/ 143819 h 238124"/>
                  <a:gd name="connsiteX3" fmla="*/ 1227957 w 2296923"/>
                  <a:gd name="connsiteY3" fmla="*/ 157120 h 238124"/>
                  <a:gd name="connsiteX4" fmla="*/ 1436047 w 2296923"/>
                  <a:gd name="connsiteY4" fmla="*/ 82554 h 238124"/>
                  <a:gd name="connsiteX5" fmla="*/ 1606696 w 2296923"/>
                  <a:gd name="connsiteY5" fmla="*/ 38307 h 238124"/>
                  <a:gd name="connsiteX6" fmla="*/ 1769404 w 2296923"/>
                  <a:gd name="connsiteY6" fmla="*/ 7831 h 238124"/>
                  <a:gd name="connsiteX7" fmla="*/ 1931329 w 2296923"/>
                  <a:gd name="connsiteY7" fmla="*/ 7 h 238124"/>
                  <a:gd name="connsiteX8" fmla="*/ 2084766 w 2296923"/>
                  <a:gd name="connsiteY8" fmla="*/ 8183 h 238124"/>
                  <a:gd name="connsiteX9" fmla="*/ 2264218 w 2296923"/>
                  <a:gd name="connsiteY9" fmla="*/ 33926 h 238124"/>
                  <a:gd name="connsiteX10" fmla="*/ 2296923 w 2296923"/>
                  <a:gd name="connsiteY10" fmla="*/ 39090 h 238124"/>
                  <a:gd name="connsiteX11" fmla="*/ 2165670 w 2296923"/>
                  <a:gd name="connsiteY11" fmla="*/ 59472 h 238124"/>
                  <a:gd name="connsiteX12" fmla="*/ 1891895 w 2296923"/>
                  <a:gd name="connsiteY12" fmla="*/ 100707 h 238124"/>
                  <a:gd name="connsiteX13" fmla="*/ 1598676 w 2296923"/>
                  <a:gd name="connsiteY13" fmla="*/ 144836 h 238124"/>
                  <a:gd name="connsiteX14" fmla="*/ 1390704 w 2296923"/>
                  <a:gd name="connsiteY14" fmla="*/ 176133 h 238124"/>
                  <a:gd name="connsiteX15" fmla="*/ 1377794 w 2296923"/>
                  <a:gd name="connsiteY15" fmla="*/ 184153 h 238124"/>
                  <a:gd name="connsiteX16" fmla="*/ 1360659 w 2296923"/>
                  <a:gd name="connsiteY16" fmla="*/ 205084 h 238124"/>
                  <a:gd name="connsiteX17" fmla="*/ 1268683 w 2296923"/>
                  <a:gd name="connsiteY17" fmla="*/ 233095 h 238124"/>
                  <a:gd name="connsiteX18" fmla="*/ 1094278 w 2296923"/>
                  <a:gd name="connsiteY18" fmla="*/ 227461 h 238124"/>
                  <a:gd name="connsiteX19" fmla="*/ 1029649 w 2296923"/>
                  <a:gd name="connsiteY19" fmla="*/ 202775 h 238124"/>
                  <a:gd name="connsiteX20" fmla="*/ 1015995 w 2296923"/>
                  <a:gd name="connsiteY20" fmla="*/ 184271 h 238124"/>
                  <a:gd name="connsiteX21" fmla="*/ 1002381 w 2296923"/>
                  <a:gd name="connsiteY21" fmla="*/ 175586 h 238124"/>
                  <a:gd name="connsiteX22" fmla="*/ 490510 w 2296923"/>
                  <a:gd name="connsiteY22" fmla="*/ 98711 h 238124"/>
                  <a:gd name="connsiteX23" fmla="*/ 38652 w 2296923"/>
                  <a:gd name="connsiteY23" fmla="*/ 29935 h 238124"/>
                  <a:gd name="connsiteX24" fmla="*/ 0 w 2296923"/>
                  <a:gd name="connsiteY24" fmla="*/ 23910 h 238124"/>
                  <a:gd name="connsiteX25" fmla="*/ 142521 w 2296923"/>
                  <a:gd name="connsiteY25" fmla="*/ 8614 h 238124"/>
                  <a:gd name="connsiteX26" fmla="*/ 316300 w 2296923"/>
                  <a:gd name="connsiteY26" fmla="*/ 1141 h 238124"/>
                  <a:gd name="connsiteX27" fmla="*/ 517309 w 2296923"/>
                  <a:gd name="connsiteY27" fmla="*/ 5562 h 238124"/>
                  <a:gd name="connsiteX28" fmla="*/ 670784 w 2296923"/>
                  <a:gd name="connsiteY28" fmla="*/ 18316 h 23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96923" h="238124">
                    <a:moveTo>
                      <a:pt x="670784" y="18316"/>
                    </a:moveTo>
                    <a:cubicBezTo>
                      <a:pt x="794409" y="34278"/>
                      <a:pt x="916039" y="64010"/>
                      <a:pt x="1033326" y="107240"/>
                    </a:cubicBezTo>
                    <a:cubicBezTo>
                      <a:pt x="1067479" y="119837"/>
                      <a:pt x="1102376" y="130322"/>
                      <a:pt x="1136177" y="143819"/>
                    </a:cubicBezTo>
                    <a:cubicBezTo>
                      <a:pt x="1166262" y="155829"/>
                      <a:pt x="1195995" y="176016"/>
                      <a:pt x="1227957" y="157120"/>
                    </a:cubicBezTo>
                    <a:cubicBezTo>
                      <a:pt x="1289613" y="120659"/>
                      <a:pt x="1368014" y="103876"/>
                      <a:pt x="1436047" y="82554"/>
                    </a:cubicBezTo>
                    <a:cubicBezTo>
                      <a:pt x="1492147" y="64988"/>
                      <a:pt x="1549109" y="50083"/>
                      <a:pt x="1606696" y="38307"/>
                    </a:cubicBezTo>
                    <a:cubicBezTo>
                      <a:pt x="1660724" y="27275"/>
                      <a:pt x="1714555" y="14169"/>
                      <a:pt x="1769404" y="7831"/>
                    </a:cubicBezTo>
                    <a:cubicBezTo>
                      <a:pt x="1822805" y="1650"/>
                      <a:pt x="1877576" y="2237"/>
                      <a:pt x="1931329" y="7"/>
                    </a:cubicBezTo>
                    <a:cubicBezTo>
                      <a:pt x="1937432" y="-267"/>
                      <a:pt x="2080971" y="7870"/>
                      <a:pt x="2084766" y="8183"/>
                    </a:cubicBezTo>
                    <a:cubicBezTo>
                      <a:pt x="2144583" y="13426"/>
                      <a:pt x="2205808" y="19333"/>
                      <a:pt x="2264218" y="33926"/>
                    </a:cubicBezTo>
                    <a:cubicBezTo>
                      <a:pt x="2275054" y="36077"/>
                      <a:pt x="2286008" y="37407"/>
                      <a:pt x="2296923" y="39090"/>
                    </a:cubicBezTo>
                    <a:cubicBezTo>
                      <a:pt x="2253185" y="45897"/>
                      <a:pt x="2209447" y="52860"/>
                      <a:pt x="2165670" y="59472"/>
                    </a:cubicBezTo>
                    <a:cubicBezTo>
                      <a:pt x="2074437" y="73282"/>
                      <a:pt x="1983166" y="86936"/>
                      <a:pt x="1891895" y="100707"/>
                    </a:cubicBezTo>
                    <a:cubicBezTo>
                      <a:pt x="1794168" y="115416"/>
                      <a:pt x="1696403" y="130165"/>
                      <a:pt x="1598676" y="144836"/>
                    </a:cubicBezTo>
                    <a:cubicBezTo>
                      <a:pt x="1529352" y="155243"/>
                      <a:pt x="1460028" y="165531"/>
                      <a:pt x="1390704" y="176133"/>
                    </a:cubicBezTo>
                    <a:cubicBezTo>
                      <a:pt x="1385697" y="176916"/>
                      <a:pt x="1378929" y="176486"/>
                      <a:pt x="1377794" y="184153"/>
                    </a:cubicBezTo>
                    <a:cubicBezTo>
                      <a:pt x="1378185" y="196086"/>
                      <a:pt x="1368679" y="200350"/>
                      <a:pt x="1360659" y="205084"/>
                    </a:cubicBezTo>
                    <a:cubicBezTo>
                      <a:pt x="1332295" y="221789"/>
                      <a:pt x="1300763" y="228792"/>
                      <a:pt x="1268683" y="233095"/>
                    </a:cubicBezTo>
                    <a:cubicBezTo>
                      <a:pt x="1210313" y="240958"/>
                      <a:pt x="1152022" y="239980"/>
                      <a:pt x="1094278" y="227461"/>
                    </a:cubicBezTo>
                    <a:cubicBezTo>
                      <a:pt x="1071548" y="222532"/>
                      <a:pt x="1049366" y="215725"/>
                      <a:pt x="1029649" y="202775"/>
                    </a:cubicBezTo>
                    <a:cubicBezTo>
                      <a:pt x="1022920" y="198355"/>
                      <a:pt x="1015917" y="193817"/>
                      <a:pt x="1015995" y="184271"/>
                    </a:cubicBezTo>
                    <a:cubicBezTo>
                      <a:pt x="1015369" y="175312"/>
                      <a:pt x="1007779" y="176368"/>
                      <a:pt x="1002381" y="175586"/>
                    </a:cubicBezTo>
                    <a:cubicBezTo>
                      <a:pt x="831770" y="149844"/>
                      <a:pt x="661121" y="124453"/>
                      <a:pt x="490510" y="98711"/>
                    </a:cubicBezTo>
                    <a:cubicBezTo>
                      <a:pt x="339852" y="75982"/>
                      <a:pt x="189272" y="52860"/>
                      <a:pt x="38652" y="29935"/>
                    </a:cubicBezTo>
                    <a:cubicBezTo>
                      <a:pt x="25742" y="27979"/>
                      <a:pt x="12871" y="25905"/>
                      <a:pt x="0" y="23910"/>
                    </a:cubicBezTo>
                    <a:cubicBezTo>
                      <a:pt x="47494" y="18707"/>
                      <a:pt x="94910" y="12291"/>
                      <a:pt x="142521" y="8614"/>
                    </a:cubicBezTo>
                    <a:cubicBezTo>
                      <a:pt x="200304" y="4154"/>
                      <a:pt x="258283" y="2354"/>
                      <a:pt x="316300" y="1141"/>
                    </a:cubicBezTo>
                    <a:cubicBezTo>
                      <a:pt x="383433" y="-228"/>
                      <a:pt x="450332" y="3098"/>
                      <a:pt x="517309" y="5562"/>
                    </a:cubicBezTo>
                    <a:cubicBezTo>
                      <a:pt x="568715" y="7479"/>
                      <a:pt x="619925" y="11704"/>
                      <a:pt x="670784" y="18316"/>
                    </a:cubicBezTo>
                    <a:close/>
                  </a:path>
                </a:pathLst>
              </a:custGeom>
              <a:solidFill>
                <a:srgbClr val="FFEF96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AB845C3-776E-4AFA-B8C8-26AE90E58697}"/>
                  </a:ext>
                </a:extLst>
              </p:cNvPr>
              <p:cNvSpPr/>
              <p:nvPr/>
            </p:nvSpPr>
            <p:spPr>
              <a:xfrm>
                <a:off x="10389348" y="3971619"/>
                <a:ext cx="165283" cy="303525"/>
              </a:xfrm>
              <a:custGeom>
                <a:avLst/>
                <a:gdLst>
                  <a:gd name="connsiteX0" fmla="*/ 127653 w 128835"/>
                  <a:gd name="connsiteY0" fmla="*/ 188176 h 236592"/>
                  <a:gd name="connsiteX1" fmla="*/ 125266 w 128835"/>
                  <a:gd name="connsiteY1" fmla="*/ 220139 h 236592"/>
                  <a:gd name="connsiteX2" fmla="*/ 93304 w 128835"/>
                  <a:gd name="connsiteY2" fmla="*/ 226085 h 236592"/>
                  <a:gd name="connsiteX3" fmla="*/ 13808 w 128835"/>
                  <a:gd name="connsiteY3" fmla="*/ 236413 h 236592"/>
                  <a:gd name="connsiteX4" fmla="*/ 5475 w 128835"/>
                  <a:gd name="connsiteY4" fmla="*/ 227768 h 236592"/>
                  <a:gd name="connsiteX5" fmla="*/ 2580 w 128835"/>
                  <a:gd name="connsiteY5" fmla="*/ 182425 h 236592"/>
                  <a:gd name="connsiteX6" fmla="*/ 116 w 128835"/>
                  <a:gd name="connsiteY6" fmla="*/ 96122 h 236592"/>
                  <a:gd name="connsiteX7" fmla="*/ 76 w 128835"/>
                  <a:gd name="connsiteY7" fmla="*/ 11502 h 236592"/>
                  <a:gd name="connsiteX8" fmla="*/ 62476 w 128835"/>
                  <a:gd name="connsiteY8" fmla="*/ 79652 h 236592"/>
                  <a:gd name="connsiteX9" fmla="*/ 117677 w 128835"/>
                  <a:gd name="connsiteY9" fmla="*/ 0 h 236592"/>
                  <a:gd name="connsiteX10" fmla="*/ 127653 w 128835"/>
                  <a:gd name="connsiteY10" fmla="*/ 188176 h 2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835" h="236592">
                    <a:moveTo>
                      <a:pt x="127653" y="188176"/>
                    </a:moveTo>
                    <a:cubicBezTo>
                      <a:pt x="125736" y="199091"/>
                      <a:pt x="132817" y="213527"/>
                      <a:pt x="125266" y="220139"/>
                    </a:cubicBezTo>
                    <a:cubicBezTo>
                      <a:pt x="118224" y="226281"/>
                      <a:pt x="104258" y="224599"/>
                      <a:pt x="93304" y="226085"/>
                    </a:cubicBezTo>
                    <a:cubicBezTo>
                      <a:pt x="66818" y="229606"/>
                      <a:pt x="40294" y="232736"/>
                      <a:pt x="13808" y="236413"/>
                    </a:cubicBezTo>
                    <a:cubicBezTo>
                      <a:pt x="6062" y="237509"/>
                      <a:pt x="5788" y="233440"/>
                      <a:pt x="5475" y="227768"/>
                    </a:cubicBezTo>
                    <a:cubicBezTo>
                      <a:pt x="4732" y="212628"/>
                      <a:pt x="3558" y="197526"/>
                      <a:pt x="2580" y="182425"/>
                    </a:cubicBezTo>
                    <a:cubicBezTo>
                      <a:pt x="4262" y="153593"/>
                      <a:pt x="350" y="124916"/>
                      <a:pt x="116" y="96122"/>
                    </a:cubicBezTo>
                    <a:cubicBezTo>
                      <a:pt x="-119" y="67955"/>
                      <a:pt x="76" y="39826"/>
                      <a:pt x="76" y="11502"/>
                    </a:cubicBezTo>
                    <a:cubicBezTo>
                      <a:pt x="19872" y="33097"/>
                      <a:pt x="40763" y="55905"/>
                      <a:pt x="62476" y="79652"/>
                    </a:cubicBezTo>
                    <a:cubicBezTo>
                      <a:pt x="80511" y="53636"/>
                      <a:pt x="98155" y="28168"/>
                      <a:pt x="117677" y="0"/>
                    </a:cubicBezTo>
                    <a:cubicBezTo>
                      <a:pt x="121080" y="64747"/>
                      <a:pt x="124367" y="126442"/>
                      <a:pt x="127653" y="188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7F4916F-5D47-4594-A875-959A51D6E0F7}"/>
                  </a:ext>
                </a:extLst>
              </p:cNvPr>
              <p:cNvSpPr/>
              <p:nvPr/>
            </p:nvSpPr>
            <p:spPr>
              <a:xfrm>
                <a:off x="9932823" y="4603340"/>
                <a:ext cx="790945" cy="467540"/>
              </a:xfrm>
              <a:custGeom>
                <a:avLst/>
                <a:gdLst>
                  <a:gd name="connsiteX0" fmla="*/ 776381 w 790945"/>
                  <a:gd name="connsiteY0" fmla="*/ 266923 h 467540"/>
                  <a:gd name="connsiteX1" fmla="*/ 790836 w 790945"/>
                  <a:gd name="connsiteY1" fmla="*/ 278918 h 467540"/>
                  <a:gd name="connsiteX2" fmla="*/ 790686 w 790945"/>
                  <a:gd name="connsiteY2" fmla="*/ 308129 h 467540"/>
                  <a:gd name="connsiteX3" fmla="*/ 747473 w 790945"/>
                  <a:gd name="connsiteY3" fmla="*/ 357365 h 467540"/>
                  <a:gd name="connsiteX4" fmla="*/ 471881 w 790945"/>
                  <a:gd name="connsiteY4" fmla="*/ 399173 h 467540"/>
                  <a:gd name="connsiteX5" fmla="*/ 199903 w 790945"/>
                  <a:gd name="connsiteY5" fmla="*/ 439325 h 467540"/>
                  <a:gd name="connsiteX6" fmla="*/ 18117 w 790945"/>
                  <a:gd name="connsiteY6" fmla="*/ 467030 h 467540"/>
                  <a:gd name="connsiteX7" fmla="*/ 4716 w 790945"/>
                  <a:gd name="connsiteY7" fmla="*/ 455838 h 467540"/>
                  <a:gd name="connsiteX8" fmla="*/ 4816 w 790945"/>
                  <a:gd name="connsiteY8" fmla="*/ 395509 h 467540"/>
                  <a:gd name="connsiteX9" fmla="*/ 18267 w 790945"/>
                  <a:gd name="connsiteY9" fmla="*/ 380453 h 467540"/>
                  <a:gd name="connsiteX10" fmla="*/ 251849 w 790945"/>
                  <a:gd name="connsiteY10" fmla="*/ 345520 h 467540"/>
                  <a:gd name="connsiteX11" fmla="*/ 441265 w 790945"/>
                  <a:gd name="connsiteY11" fmla="*/ 316460 h 467540"/>
                  <a:gd name="connsiteX12" fmla="*/ 663354 w 790945"/>
                  <a:gd name="connsiteY12" fmla="*/ 283335 h 467540"/>
                  <a:gd name="connsiteX13" fmla="*/ 776381 w 790945"/>
                  <a:gd name="connsiteY13" fmla="*/ 266923 h 467540"/>
                  <a:gd name="connsiteX14" fmla="*/ 769655 w 790945"/>
                  <a:gd name="connsiteY14" fmla="*/ 128251 h 467540"/>
                  <a:gd name="connsiteX15" fmla="*/ 783858 w 790945"/>
                  <a:gd name="connsiteY15" fmla="*/ 140598 h 467540"/>
                  <a:gd name="connsiteX16" fmla="*/ 783708 w 790945"/>
                  <a:gd name="connsiteY16" fmla="*/ 171765 h 467540"/>
                  <a:gd name="connsiteX17" fmla="*/ 741198 w 790945"/>
                  <a:gd name="connsiteY17" fmla="*/ 220198 h 467540"/>
                  <a:gd name="connsiteX18" fmla="*/ 379682 w 790945"/>
                  <a:gd name="connsiteY18" fmla="*/ 275207 h 467540"/>
                  <a:gd name="connsiteX19" fmla="*/ 19922 w 790945"/>
                  <a:gd name="connsiteY19" fmla="*/ 329461 h 467540"/>
                  <a:gd name="connsiteX20" fmla="*/ 549 w 790945"/>
                  <a:gd name="connsiteY20" fmla="*/ 312547 h 467540"/>
                  <a:gd name="connsiteX21" fmla="*/ 449 w 790945"/>
                  <a:gd name="connsiteY21" fmla="*/ 269835 h 467540"/>
                  <a:gd name="connsiteX22" fmla="*/ 23436 w 790945"/>
                  <a:gd name="connsiteY22" fmla="*/ 241178 h 467540"/>
                  <a:gd name="connsiteX23" fmla="*/ 268562 w 790945"/>
                  <a:gd name="connsiteY23" fmla="*/ 205242 h 467540"/>
                  <a:gd name="connsiteX24" fmla="*/ 509472 w 790945"/>
                  <a:gd name="connsiteY24" fmla="*/ 167850 h 467540"/>
                  <a:gd name="connsiteX25" fmla="*/ 769655 w 790945"/>
                  <a:gd name="connsiteY25" fmla="*/ 128251 h 467540"/>
                  <a:gd name="connsiteX26" fmla="*/ 763031 w 790945"/>
                  <a:gd name="connsiteY26" fmla="*/ 970 h 467540"/>
                  <a:gd name="connsiteX27" fmla="*/ 783809 w 790945"/>
                  <a:gd name="connsiteY27" fmla="*/ 17081 h 467540"/>
                  <a:gd name="connsiteX28" fmla="*/ 783709 w 790945"/>
                  <a:gd name="connsiteY28" fmla="*/ 42326 h 467540"/>
                  <a:gd name="connsiteX29" fmla="*/ 743407 w 790945"/>
                  <a:gd name="connsiteY29" fmla="*/ 89655 h 467540"/>
                  <a:gd name="connsiteX30" fmla="*/ 471830 w 790945"/>
                  <a:gd name="connsiteY30" fmla="*/ 131513 h 467540"/>
                  <a:gd name="connsiteX31" fmla="*/ 200205 w 790945"/>
                  <a:gd name="connsiteY31" fmla="*/ 173171 h 467540"/>
                  <a:gd name="connsiteX32" fmla="*/ 14553 w 790945"/>
                  <a:gd name="connsiteY32" fmla="*/ 201126 h 467540"/>
                  <a:gd name="connsiteX33" fmla="*/ 650 w 790945"/>
                  <a:gd name="connsiteY33" fmla="*/ 188478 h 467540"/>
                  <a:gd name="connsiteX34" fmla="*/ 450 w 790945"/>
                  <a:gd name="connsiteY34" fmla="*/ 132115 h 467540"/>
                  <a:gd name="connsiteX35" fmla="*/ 16661 w 790945"/>
                  <a:gd name="connsiteY35" fmla="*/ 112993 h 467540"/>
                  <a:gd name="connsiteX36" fmla="*/ 179375 w 790945"/>
                  <a:gd name="connsiteY36" fmla="*/ 88852 h 467540"/>
                  <a:gd name="connsiteX37" fmla="*/ 374563 w 790945"/>
                  <a:gd name="connsiteY37" fmla="*/ 59591 h 467540"/>
                  <a:gd name="connsiteX38" fmla="*/ 596601 w 790945"/>
                  <a:gd name="connsiteY38" fmla="*/ 26417 h 467540"/>
                  <a:gd name="connsiteX39" fmla="*/ 763031 w 790945"/>
                  <a:gd name="connsiteY39" fmla="*/ 970 h 467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90945" h="467540">
                    <a:moveTo>
                      <a:pt x="776381" y="266923"/>
                    </a:moveTo>
                    <a:cubicBezTo>
                      <a:pt x="788126" y="264965"/>
                      <a:pt x="791639" y="267525"/>
                      <a:pt x="790836" y="278918"/>
                    </a:cubicBezTo>
                    <a:cubicBezTo>
                      <a:pt x="790183" y="288656"/>
                      <a:pt x="790686" y="298443"/>
                      <a:pt x="790686" y="308129"/>
                    </a:cubicBezTo>
                    <a:cubicBezTo>
                      <a:pt x="790686" y="351995"/>
                      <a:pt x="790535" y="351091"/>
                      <a:pt x="747473" y="357365"/>
                    </a:cubicBezTo>
                    <a:cubicBezTo>
                      <a:pt x="655524" y="370765"/>
                      <a:pt x="563729" y="385421"/>
                      <a:pt x="471881" y="399173"/>
                    </a:cubicBezTo>
                    <a:cubicBezTo>
                      <a:pt x="381239" y="412774"/>
                      <a:pt x="290546" y="425874"/>
                      <a:pt x="199903" y="439325"/>
                    </a:cubicBezTo>
                    <a:cubicBezTo>
                      <a:pt x="139274" y="448309"/>
                      <a:pt x="78594" y="457192"/>
                      <a:pt x="18117" y="467030"/>
                    </a:cubicBezTo>
                    <a:cubicBezTo>
                      <a:pt x="6925" y="468836"/>
                      <a:pt x="4466" y="466026"/>
                      <a:pt x="4716" y="455838"/>
                    </a:cubicBezTo>
                    <a:cubicBezTo>
                      <a:pt x="5167" y="435761"/>
                      <a:pt x="5017" y="415635"/>
                      <a:pt x="4816" y="395509"/>
                    </a:cubicBezTo>
                    <a:cubicBezTo>
                      <a:pt x="4716" y="386123"/>
                      <a:pt x="8480" y="381907"/>
                      <a:pt x="18267" y="380453"/>
                    </a:cubicBezTo>
                    <a:cubicBezTo>
                      <a:pt x="96161" y="369109"/>
                      <a:pt x="174005" y="357315"/>
                      <a:pt x="251849" y="345520"/>
                    </a:cubicBezTo>
                    <a:cubicBezTo>
                      <a:pt x="314989" y="335935"/>
                      <a:pt x="378127" y="325997"/>
                      <a:pt x="441265" y="316460"/>
                    </a:cubicBezTo>
                    <a:cubicBezTo>
                      <a:pt x="515295" y="305268"/>
                      <a:pt x="589325" y="294276"/>
                      <a:pt x="663354" y="283335"/>
                    </a:cubicBezTo>
                    <a:cubicBezTo>
                      <a:pt x="700997" y="277764"/>
                      <a:pt x="738840" y="273197"/>
                      <a:pt x="776381" y="266923"/>
                    </a:cubicBezTo>
                    <a:close/>
                    <a:moveTo>
                      <a:pt x="769655" y="128251"/>
                    </a:moveTo>
                    <a:cubicBezTo>
                      <a:pt x="779443" y="126745"/>
                      <a:pt x="784361" y="130007"/>
                      <a:pt x="783858" y="140598"/>
                    </a:cubicBezTo>
                    <a:cubicBezTo>
                      <a:pt x="783307" y="150987"/>
                      <a:pt x="783708" y="161376"/>
                      <a:pt x="783708" y="171765"/>
                    </a:cubicBezTo>
                    <a:cubicBezTo>
                      <a:pt x="783357" y="224915"/>
                      <a:pt x="789882" y="212167"/>
                      <a:pt x="741198" y="220198"/>
                    </a:cubicBezTo>
                    <a:cubicBezTo>
                      <a:pt x="620944" y="239973"/>
                      <a:pt x="500186" y="257088"/>
                      <a:pt x="379682" y="275207"/>
                    </a:cubicBezTo>
                    <a:cubicBezTo>
                      <a:pt x="259779" y="293274"/>
                      <a:pt x="139825" y="311192"/>
                      <a:pt x="19922" y="329461"/>
                    </a:cubicBezTo>
                    <a:cubicBezTo>
                      <a:pt x="5769" y="331619"/>
                      <a:pt x="-656" y="328056"/>
                      <a:pt x="549" y="312547"/>
                    </a:cubicBezTo>
                    <a:cubicBezTo>
                      <a:pt x="1654" y="298394"/>
                      <a:pt x="2205" y="283838"/>
                      <a:pt x="449" y="269835"/>
                    </a:cubicBezTo>
                    <a:cubicBezTo>
                      <a:pt x="-1960" y="251115"/>
                      <a:pt x="5268" y="243687"/>
                      <a:pt x="23436" y="241178"/>
                    </a:cubicBezTo>
                    <a:cubicBezTo>
                      <a:pt x="105196" y="229734"/>
                      <a:pt x="186904" y="217589"/>
                      <a:pt x="268562" y="205242"/>
                    </a:cubicBezTo>
                    <a:cubicBezTo>
                      <a:pt x="348915" y="193095"/>
                      <a:pt x="429169" y="180197"/>
                      <a:pt x="509472" y="167850"/>
                    </a:cubicBezTo>
                    <a:cubicBezTo>
                      <a:pt x="596200" y="154551"/>
                      <a:pt x="682927" y="141501"/>
                      <a:pt x="769655" y="128251"/>
                    </a:cubicBezTo>
                    <a:close/>
                    <a:moveTo>
                      <a:pt x="763031" y="970"/>
                    </a:moveTo>
                    <a:cubicBezTo>
                      <a:pt x="778389" y="-1640"/>
                      <a:pt x="785365" y="167"/>
                      <a:pt x="783809" y="17081"/>
                    </a:cubicBezTo>
                    <a:cubicBezTo>
                      <a:pt x="783056" y="25412"/>
                      <a:pt x="783709" y="33895"/>
                      <a:pt x="783709" y="42326"/>
                    </a:cubicBezTo>
                    <a:cubicBezTo>
                      <a:pt x="783709" y="82227"/>
                      <a:pt x="783859" y="83181"/>
                      <a:pt x="743407" y="89655"/>
                    </a:cubicBezTo>
                    <a:cubicBezTo>
                      <a:pt x="652965" y="104159"/>
                      <a:pt x="562372" y="117661"/>
                      <a:pt x="471830" y="131513"/>
                    </a:cubicBezTo>
                    <a:cubicBezTo>
                      <a:pt x="381288" y="145416"/>
                      <a:pt x="290747" y="159368"/>
                      <a:pt x="200205" y="173171"/>
                    </a:cubicBezTo>
                    <a:cubicBezTo>
                      <a:pt x="138320" y="182606"/>
                      <a:pt x="76436" y="191741"/>
                      <a:pt x="14553" y="201126"/>
                    </a:cubicBezTo>
                    <a:cubicBezTo>
                      <a:pt x="4364" y="202683"/>
                      <a:pt x="400" y="198717"/>
                      <a:pt x="650" y="188478"/>
                    </a:cubicBezTo>
                    <a:cubicBezTo>
                      <a:pt x="1052" y="169708"/>
                      <a:pt x="1655" y="150837"/>
                      <a:pt x="450" y="132115"/>
                    </a:cubicBezTo>
                    <a:cubicBezTo>
                      <a:pt x="-403" y="119217"/>
                      <a:pt x="5920" y="114600"/>
                      <a:pt x="16661" y="112993"/>
                    </a:cubicBezTo>
                    <a:cubicBezTo>
                      <a:pt x="70866" y="104862"/>
                      <a:pt x="125120" y="96933"/>
                      <a:pt x="179375" y="88852"/>
                    </a:cubicBezTo>
                    <a:cubicBezTo>
                      <a:pt x="244421" y="79166"/>
                      <a:pt x="309467" y="69328"/>
                      <a:pt x="374563" y="59591"/>
                    </a:cubicBezTo>
                    <a:cubicBezTo>
                      <a:pt x="448543" y="48499"/>
                      <a:pt x="522573" y="37509"/>
                      <a:pt x="596601" y="26417"/>
                    </a:cubicBezTo>
                    <a:cubicBezTo>
                      <a:pt x="652111" y="18085"/>
                      <a:pt x="707722" y="10356"/>
                      <a:pt x="763031" y="97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DA7AA9F-2822-4B01-80A5-BD24821EBF32}"/>
                  </a:ext>
                </a:extLst>
              </p:cNvPr>
              <p:cNvSpPr/>
              <p:nvPr/>
            </p:nvSpPr>
            <p:spPr>
              <a:xfrm>
                <a:off x="9190015" y="4572288"/>
                <a:ext cx="475750" cy="149906"/>
              </a:xfrm>
              <a:custGeom>
                <a:avLst/>
                <a:gdLst>
                  <a:gd name="connsiteX0" fmla="*/ 235 w 370838"/>
                  <a:gd name="connsiteY0" fmla="*/ 6142 h 116849"/>
                  <a:gd name="connsiteX1" fmla="*/ 85364 w 370838"/>
                  <a:gd name="connsiteY1" fmla="*/ 46007 h 116849"/>
                  <a:gd name="connsiteX2" fmla="*/ 322716 w 370838"/>
                  <a:gd name="connsiteY2" fmla="*/ 35757 h 116849"/>
                  <a:gd name="connsiteX3" fmla="*/ 352488 w 370838"/>
                  <a:gd name="connsiteY3" fmla="*/ 21439 h 116849"/>
                  <a:gd name="connsiteX4" fmla="*/ 367276 w 370838"/>
                  <a:gd name="connsiteY4" fmla="*/ 0 h 116849"/>
                  <a:gd name="connsiteX5" fmla="*/ 366533 w 370838"/>
                  <a:gd name="connsiteY5" fmla="*/ 67877 h 116849"/>
                  <a:gd name="connsiteX6" fmla="*/ 346972 w 370838"/>
                  <a:gd name="connsiteY6" fmla="*/ 87516 h 116849"/>
                  <a:gd name="connsiteX7" fmla="*/ 256835 w 370838"/>
                  <a:gd name="connsiteY7" fmla="*/ 111850 h 116849"/>
                  <a:gd name="connsiteX8" fmla="*/ 60169 w 370838"/>
                  <a:gd name="connsiteY8" fmla="*/ 101600 h 116849"/>
                  <a:gd name="connsiteX9" fmla="*/ 23395 w 370838"/>
                  <a:gd name="connsiteY9" fmla="*/ 87868 h 116849"/>
                  <a:gd name="connsiteX10" fmla="*/ 0 w 370838"/>
                  <a:gd name="connsiteY10" fmla="*/ 59974 h 116849"/>
                  <a:gd name="connsiteX11" fmla="*/ 235 w 370838"/>
                  <a:gd name="connsiteY11" fmla="*/ 6142 h 116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0838" h="116849">
                    <a:moveTo>
                      <a:pt x="235" y="6142"/>
                    </a:moveTo>
                    <a:cubicBezTo>
                      <a:pt x="22065" y="33410"/>
                      <a:pt x="53793" y="40452"/>
                      <a:pt x="85364" y="46007"/>
                    </a:cubicBezTo>
                    <a:cubicBezTo>
                      <a:pt x="165094" y="60013"/>
                      <a:pt x="244512" y="60013"/>
                      <a:pt x="322716" y="35757"/>
                    </a:cubicBezTo>
                    <a:cubicBezTo>
                      <a:pt x="333318" y="32471"/>
                      <a:pt x="343412" y="27894"/>
                      <a:pt x="352488" y="21439"/>
                    </a:cubicBezTo>
                    <a:cubicBezTo>
                      <a:pt x="359882" y="16157"/>
                      <a:pt x="367159" y="10446"/>
                      <a:pt x="367276" y="0"/>
                    </a:cubicBezTo>
                    <a:cubicBezTo>
                      <a:pt x="372049" y="22691"/>
                      <a:pt x="372245" y="45303"/>
                      <a:pt x="366533" y="67877"/>
                    </a:cubicBezTo>
                    <a:cubicBezTo>
                      <a:pt x="364146" y="78518"/>
                      <a:pt x="355540" y="83134"/>
                      <a:pt x="346972" y="87516"/>
                    </a:cubicBezTo>
                    <a:cubicBezTo>
                      <a:pt x="318687" y="102030"/>
                      <a:pt x="287937" y="107663"/>
                      <a:pt x="256835" y="111850"/>
                    </a:cubicBezTo>
                    <a:cubicBezTo>
                      <a:pt x="190641" y="120769"/>
                      <a:pt x="125033" y="117992"/>
                      <a:pt x="60169" y="101600"/>
                    </a:cubicBezTo>
                    <a:cubicBezTo>
                      <a:pt x="47416" y="98392"/>
                      <a:pt x="35053" y="94088"/>
                      <a:pt x="23395" y="87868"/>
                    </a:cubicBezTo>
                    <a:cubicBezTo>
                      <a:pt x="11815" y="81726"/>
                      <a:pt x="2739" y="73510"/>
                      <a:pt x="0" y="59974"/>
                    </a:cubicBezTo>
                    <a:cubicBezTo>
                      <a:pt x="117" y="41978"/>
                      <a:pt x="196" y="24060"/>
                      <a:pt x="235" y="614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58E4E28-5D21-45BB-A091-9D40DFB67CF1}"/>
                  </a:ext>
                </a:extLst>
              </p:cNvPr>
              <p:cNvSpPr/>
              <p:nvPr/>
            </p:nvSpPr>
            <p:spPr>
              <a:xfrm>
                <a:off x="9189814" y="5767353"/>
                <a:ext cx="474902" cy="150004"/>
              </a:xfrm>
              <a:custGeom>
                <a:avLst/>
                <a:gdLst>
                  <a:gd name="connsiteX0" fmla="*/ 0 w 370177"/>
                  <a:gd name="connsiteY0" fmla="*/ 7277 h 116925"/>
                  <a:gd name="connsiteX1" fmla="*/ 43386 w 370177"/>
                  <a:gd name="connsiteY1" fmla="*/ 35679 h 116925"/>
                  <a:gd name="connsiteX2" fmla="*/ 322090 w 370177"/>
                  <a:gd name="connsiteY2" fmla="*/ 35679 h 116925"/>
                  <a:gd name="connsiteX3" fmla="*/ 367433 w 370177"/>
                  <a:gd name="connsiteY3" fmla="*/ 0 h 116925"/>
                  <a:gd name="connsiteX4" fmla="*/ 367002 w 370177"/>
                  <a:gd name="connsiteY4" fmla="*/ 65842 h 116925"/>
                  <a:gd name="connsiteX5" fmla="*/ 338600 w 370177"/>
                  <a:gd name="connsiteY5" fmla="*/ 91389 h 116925"/>
                  <a:gd name="connsiteX6" fmla="*/ 248972 w 370177"/>
                  <a:gd name="connsiteY6" fmla="*/ 113062 h 116925"/>
                  <a:gd name="connsiteX7" fmla="*/ 99330 w 370177"/>
                  <a:gd name="connsiteY7" fmla="*/ 110558 h 116925"/>
                  <a:gd name="connsiteX8" fmla="*/ 29185 w 370177"/>
                  <a:gd name="connsiteY8" fmla="*/ 91584 h 116925"/>
                  <a:gd name="connsiteX9" fmla="*/ 78 w 370177"/>
                  <a:gd name="connsiteY9" fmla="*/ 63338 h 116925"/>
                  <a:gd name="connsiteX10" fmla="*/ 0 w 370177"/>
                  <a:gd name="connsiteY10" fmla="*/ 7277 h 11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0177" h="116925">
                    <a:moveTo>
                      <a:pt x="0" y="7277"/>
                    </a:moveTo>
                    <a:cubicBezTo>
                      <a:pt x="10876" y="22221"/>
                      <a:pt x="26329" y="30671"/>
                      <a:pt x="43386" y="35679"/>
                    </a:cubicBezTo>
                    <a:cubicBezTo>
                      <a:pt x="136222" y="62869"/>
                      <a:pt x="229332" y="62986"/>
                      <a:pt x="322090" y="35679"/>
                    </a:cubicBezTo>
                    <a:cubicBezTo>
                      <a:pt x="341182" y="30046"/>
                      <a:pt x="360743" y="22573"/>
                      <a:pt x="367433" y="0"/>
                    </a:cubicBezTo>
                    <a:cubicBezTo>
                      <a:pt x="371423" y="21986"/>
                      <a:pt x="370875" y="43895"/>
                      <a:pt x="367002" y="65842"/>
                    </a:cubicBezTo>
                    <a:cubicBezTo>
                      <a:pt x="362269" y="79613"/>
                      <a:pt x="350806" y="85951"/>
                      <a:pt x="338600" y="91389"/>
                    </a:cubicBezTo>
                    <a:cubicBezTo>
                      <a:pt x="310080" y="104103"/>
                      <a:pt x="279682" y="109502"/>
                      <a:pt x="248972" y="113062"/>
                    </a:cubicBezTo>
                    <a:cubicBezTo>
                      <a:pt x="199013" y="118852"/>
                      <a:pt x="149094" y="118226"/>
                      <a:pt x="99330" y="110558"/>
                    </a:cubicBezTo>
                    <a:cubicBezTo>
                      <a:pt x="75231" y="106842"/>
                      <a:pt x="51758" y="100895"/>
                      <a:pt x="29185" y="91584"/>
                    </a:cubicBezTo>
                    <a:cubicBezTo>
                      <a:pt x="15805" y="86068"/>
                      <a:pt x="3677" y="79026"/>
                      <a:pt x="78" y="63338"/>
                    </a:cubicBezTo>
                    <a:cubicBezTo>
                      <a:pt x="39" y="44638"/>
                      <a:pt x="39" y="25977"/>
                      <a:pt x="0" y="7277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14D3511-1D2A-4F8F-AE99-321DB4BCC4E5}"/>
                  </a:ext>
                </a:extLst>
              </p:cNvPr>
              <p:cNvSpPr/>
              <p:nvPr/>
            </p:nvSpPr>
            <p:spPr>
              <a:xfrm>
                <a:off x="9186651" y="5911045"/>
                <a:ext cx="474241" cy="144001"/>
              </a:xfrm>
              <a:custGeom>
                <a:avLst/>
                <a:gdLst>
                  <a:gd name="connsiteX0" fmla="*/ 369663 w 369662"/>
                  <a:gd name="connsiteY0" fmla="*/ 63612 h 112246"/>
                  <a:gd name="connsiteX1" fmla="*/ 304329 w 369662"/>
                  <a:gd name="connsiteY1" fmla="*/ 97961 h 112246"/>
                  <a:gd name="connsiteX2" fmla="*/ 51836 w 369662"/>
                  <a:gd name="connsiteY2" fmla="*/ 94049 h 112246"/>
                  <a:gd name="connsiteX3" fmla="*/ 2856 w 369662"/>
                  <a:gd name="connsiteY3" fmla="*/ 65881 h 112246"/>
                  <a:gd name="connsiteX4" fmla="*/ 0 w 369662"/>
                  <a:gd name="connsiteY4" fmla="*/ 7003 h 112246"/>
                  <a:gd name="connsiteX5" fmla="*/ 6964 w 369662"/>
                  <a:gd name="connsiteY5" fmla="*/ 7864 h 112246"/>
                  <a:gd name="connsiteX6" fmla="*/ 106020 w 369662"/>
                  <a:gd name="connsiteY6" fmla="*/ 44755 h 112246"/>
                  <a:gd name="connsiteX7" fmla="*/ 293962 w 369662"/>
                  <a:gd name="connsiteY7" fmla="*/ 39044 h 112246"/>
                  <a:gd name="connsiteX8" fmla="*/ 349006 w 369662"/>
                  <a:gd name="connsiteY8" fmla="*/ 18622 h 112246"/>
                  <a:gd name="connsiteX9" fmla="*/ 369467 w 369662"/>
                  <a:gd name="connsiteY9" fmla="*/ 0 h 112246"/>
                  <a:gd name="connsiteX10" fmla="*/ 369663 w 369662"/>
                  <a:gd name="connsiteY10" fmla="*/ 63612 h 112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662" h="112246">
                    <a:moveTo>
                      <a:pt x="369663" y="63612"/>
                    </a:moveTo>
                    <a:cubicBezTo>
                      <a:pt x="353153" y="85051"/>
                      <a:pt x="328859" y="92289"/>
                      <a:pt x="304329" y="97961"/>
                    </a:cubicBezTo>
                    <a:cubicBezTo>
                      <a:pt x="219904" y="117522"/>
                      <a:pt x="135636" y="117718"/>
                      <a:pt x="51836" y="94049"/>
                    </a:cubicBezTo>
                    <a:cubicBezTo>
                      <a:pt x="33215" y="88807"/>
                      <a:pt x="16040" y="80708"/>
                      <a:pt x="2856" y="65881"/>
                    </a:cubicBezTo>
                    <a:cubicBezTo>
                      <a:pt x="-1800" y="46438"/>
                      <a:pt x="2113" y="26603"/>
                      <a:pt x="0" y="7003"/>
                    </a:cubicBezTo>
                    <a:cubicBezTo>
                      <a:pt x="2543" y="5438"/>
                      <a:pt x="5125" y="6181"/>
                      <a:pt x="6964" y="7864"/>
                    </a:cubicBezTo>
                    <a:cubicBezTo>
                      <a:pt x="34858" y="33919"/>
                      <a:pt x="70732" y="40061"/>
                      <a:pt x="106020" y="44755"/>
                    </a:cubicBezTo>
                    <a:cubicBezTo>
                      <a:pt x="168772" y="53088"/>
                      <a:pt x="231719" y="53323"/>
                      <a:pt x="293962" y="39044"/>
                    </a:cubicBezTo>
                    <a:cubicBezTo>
                      <a:pt x="313132" y="34662"/>
                      <a:pt x="331871" y="29068"/>
                      <a:pt x="349006" y="18622"/>
                    </a:cubicBezTo>
                    <a:cubicBezTo>
                      <a:pt x="357222" y="13615"/>
                      <a:pt x="358865" y="1956"/>
                      <a:pt x="369467" y="0"/>
                    </a:cubicBezTo>
                    <a:cubicBezTo>
                      <a:pt x="369545" y="21243"/>
                      <a:pt x="369584" y="42447"/>
                      <a:pt x="369663" y="6361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E4F61E7-7425-4C4D-99F7-078DDAC59F96}"/>
                  </a:ext>
                </a:extLst>
              </p:cNvPr>
              <p:cNvSpPr/>
              <p:nvPr/>
            </p:nvSpPr>
            <p:spPr>
              <a:xfrm>
                <a:off x="9189564" y="4715830"/>
                <a:ext cx="475580" cy="143720"/>
              </a:xfrm>
              <a:custGeom>
                <a:avLst/>
                <a:gdLst>
                  <a:gd name="connsiteX0" fmla="*/ 367237 w 370706"/>
                  <a:gd name="connsiteY0" fmla="*/ 66194 h 112027"/>
                  <a:gd name="connsiteX1" fmla="*/ 287272 w 370706"/>
                  <a:gd name="connsiteY1" fmla="*/ 101717 h 112027"/>
                  <a:gd name="connsiteX2" fmla="*/ 59504 w 370706"/>
                  <a:gd name="connsiteY2" fmla="*/ 96474 h 112027"/>
                  <a:gd name="connsiteX3" fmla="*/ 469 w 370706"/>
                  <a:gd name="connsiteY3" fmla="*/ 62947 h 112027"/>
                  <a:gd name="connsiteX4" fmla="*/ 0 w 370706"/>
                  <a:gd name="connsiteY4" fmla="*/ 7433 h 112027"/>
                  <a:gd name="connsiteX5" fmla="*/ 5829 w 370706"/>
                  <a:gd name="connsiteY5" fmla="*/ 8333 h 112027"/>
                  <a:gd name="connsiteX6" fmla="*/ 131215 w 370706"/>
                  <a:gd name="connsiteY6" fmla="*/ 47690 h 112027"/>
                  <a:gd name="connsiteX7" fmla="*/ 286724 w 370706"/>
                  <a:gd name="connsiteY7" fmla="*/ 40530 h 112027"/>
                  <a:gd name="connsiteX8" fmla="*/ 367550 w 370706"/>
                  <a:gd name="connsiteY8" fmla="*/ 0 h 112027"/>
                  <a:gd name="connsiteX9" fmla="*/ 367237 w 370706"/>
                  <a:gd name="connsiteY9" fmla="*/ 66194 h 112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0706" h="112027">
                    <a:moveTo>
                      <a:pt x="367237" y="66194"/>
                    </a:moveTo>
                    <a:cubicBezTo>
                      <a:pt x="345407" y="88846"/>
                      <a:pt x="316340" y="96161"/>
                      <a:pt x="287272" y="101717"/>
                    </a:cubicBezTo>
                    <a:cubicBezTo>
                      <a:pt x="211102" y="116309"/>
                      <a:pt x="134931" y="116153"/>
                      <a:pt x="59504" y="96474"/>
                    </a:cubicBezTo>
                    <a:cubicBezTo>
                      <a:pt x="37127" y="90645"/>
                      <a:pt x="15023" y="83134"/>
                      <a:pt x="469" y="62947"/>
                    </a:cubicBezTo>
                    <a:cubicBezTo>
                      <a:pt x="313" y="44442"/>
                      <a:pt x="157" y="25938"/>
                      <a:pt x="0" y="7433"/>
                    </a:cubicBezTo>
                    <a:cubicBezTo>
                      <a:pt x="2034" y="7120"/>
                      <a:pt x="4264" y="7042"/>
                      <a:pt x="5829" y="8333"/>
                    </a:cubicBezTo>
                    <a:cubicBezTo>
                      <a:pt x="42408" y="38066"/>
                      <a:pt x="86929" y="44247"/>
                      <a:pt x="131215" y="47690"/>
                    </a:cubicBezTo>
                    <a:cubicBezTo>
                      <a:pt x="183090" y="51719"/>
                      <a:pt x="235240" y="51758"/>
                      <a:pt x="286724" y="40530"/>
                    </a:cubicBezTo>
                    <a:cubicBezTo>
                      <a:pt x="317278" y="33879"/>
                      <a:pt x="346228" y="24725"/>
                      <a:pt x="367550" y="0"/>
                    </a:cubicBezTo>
                    <a:cubicBezTo>
                      <a:pt x="372166" y="22104"/>
                      <a:pt x="371423" y="44169"/>
                      <a:pt x="367237" y="66194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8F1C3F4-B737-4940-BA73-C7399C23F360}"/>
                  </a:ext>
                </a:extLst>
              </p:cNvPr>
              <p:cNvSpPr/>
              <p:nvPr/>
            </p:nvSpPr>
            <p:spPr>
              <a:xfrm>
                <a:off x="8099153" y="4602664"/>
                <a:ext cx="791282" cy="1160545"/>
              </a:xfrm>
              <a:custGeom>
                <a:avLst/>
                <a:gdLst>
                  <a:gd name="connsiteX0" fmla="*/ 23229 w 791282"/>
                  <a:gd name="connsiteY0" fmla="*/ 961821 h 1160545"/>
                  <a:gd name="connsiteX1" fmla="*/ 135955 w 791282"/>
                  <a:gd name="connsiteY1" fmla="*/ 979941 h 1160545"/>
                  <a:gd name="connsiteX2" fmla="*/ 356187 w 791282"/>
                  <a:gd name="connsiteY2" fmla="*/ 1012312 h 1160545"/>
                  <a:gd name="connsiteX3" fmla="*/ 566682 w 791282"/>
                  <a:gd name="connsiteY3" fmla="*/ 1044484 h 1160545"/>
                  <a:gd name="connsiteX4" fmla="*/ 761919 w 791282"/>
                  <a:gd name="connsiteY4" fmla="*/ 1073694 h 1160545"/>
                  <a:gd name="connsiteX5" fmla="*/ 786613 w 791282"/>
                  <a:gd name="connsiteY5" fmla="*/ 1100747 h 1160545"/>
                  <a:gd name="connsiteX6" fmla="*/ 786463 w 791282"/>
                  <a:gd name="connsiteY6" fmla="*/ 1122078 h 1160545"/>
                  <a:gd name="connsiteX7" fmla="*/ 743651 w 791282"/>
                  <a:gd name="connsiteY7" fmla="*/ 1157210 h 1160545"/>
                  <a:gd name="connsiteX8" fmla="*/ 467858 w 791282"/>
                  <a:gd name="connsiteY8" fmla="*/ 1116807 h 1160545"/>
                  <a:gd name="connsiteX9" fmla="*/ 175253 w 791282"/>
                  <a:gd name="connsiteY9" fmla="*/ 1071386 h 1160545"/>
                  <a:gd name="connsiteX10" fmla="*/ 14396 w 791282"/>
                  <a:gd name="connsiteY10" fmla="*/ 1047646 h 1160545"/>
                  <a:gd name="connsiteX11" fmla="*/ 442 w 791282"/>
                  <a:gd name="connsiteY11" fmla="*/ 1031887 h 1160545"/>
                  <a:gd name="connsiteX12" fmla="*/ 241 w 791282"/>
                  <a:gd name="connsiteY12" fmla="*/ 981345 h 1160545"/>
                  <a:gd name="connsiteX13" fmla="*/ 23229 w 791282"/>
                  <a:gd name="connsiteY13" fmla="*/ 961821 h 1160545"/>
                  <a:gd name="connsiteX14" fmla="*/ 27144 w 791282"/>
                  <a:gd name="connsiteY14" fmla="*/ 592 h 1160545"/>
                  <a:gd name="connsiteX15" fmla="*/ 381181 w 791282"/>
                  <a:gd name="connsiteY15" fmla="*/ 54545 h 1160545"/>
                  <a:gd name="connsiteX16" fmla="*/ 704554 w 791282"/>
                  <a:gd name="connsiteY16" fmla="*/ 104082 h 1160545"/>
                  <a:gd name="connsiteX17" fmla="*/ 767892 w 791282"/>
                  <a:gd name="connsiteY17" fmla="*/ 112565 h 1160545"/>
                  <a:gd name="connsiteX18" fmla="*/ 791281 w 791282"/>
                  <a:gd name="connsiteY18" fmla="*/ 139266 h 1160545"/>
                  <a:gd name="connsiteX19" fmla="*/ 790829 w 791282"/>
                  <a:gd name="connsiteY19" fmla="*/ 549867 h 1160545"/>
                  <a:gd name="connsiteX20" fmla="*/ 790829 w 791282"/>
                  <a:gd name="connsiteY20" fmla="*/ 958510 h 1160545"/>
                  <a:gd name="connsiteX21" fmla="*/ 767190 w 791282"/>
                  <a:gd name="connsiteY21" fmla="*/ 979038 h 1160545"/>
                  <a:gd name="connsiteX22" fmla="*/ 522114 w 791282"/>
                  <a:gd name="connsiteY22" fmla="*/ 941998 h 1160545"/>
                  <a:gd name="connsiteX23" fmla="*/ 303890 w 791282"/>
                  <a:gd name="connsiteY23" fmla="*/ 908872 h 1160545"/>
                  <a:gd name="connsiteX24" fmla="*/ 81750 w 791282"/>
                  <a:gd name="connsiteY24" fmla="*/ 875748 h 1160545"/>
                  <a:gd name="connsiteX25" fmla="*/ 24233 w 791282"/>
                  <a:gd name="connsiteY25" fmla="*/ 867517 h 1160545"/>
                  <a:gd name="connsiteX26" fmla="*/ 7971 w 791282"/>
                  <a:gd name="connsiteY26" fmla="*/ 842522 h 1160545"/>
                  <a:gd name="connsiteX27" fmla="*/ 8123 w 791282"/>
                  <a:gd name="connsiteY27" fmla="*/ 157584 h 1160545"/>
                  <a:gd name="connsiteX28" fmla="*/ 7821 w 791282"/>
                  <a:gd name="connsiteY28" fmla="*/ 17505 h 1160545"/>
                  <a:gd name="connsiteX29" fmla="*/ 27144 w 791282"/>
                  <a:gd name="connsiteY29" fmla="*/ 592 h 1160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91282" h="1160545">
                    <a:moveTo>
                      <a:pt x="23229" y="961821"/>
                    </a:moveTo>
                    <a:cubicBezTo>
                      <a:pt x="60821" y="967894"/>
                      <a:pt x="98313" y="974269"/>
                      <a:pt x="135955" y="979941"/>
                    </a:cubicBezTo>
                    <a:cubicBezTo>
                      <a:pt x="209332" y="990931"/>
                      <a:pt x="282810" y="1001320"/>
                      <a:pt x="356187" y="1012312"/>
                    </a:cubicBezTo>
                    <a:cubicBezTo>
                      <a:pt x="426401" y="1022803"/>
                      <a:pt x="496516" y="1033743"/>
                      <a:pt x="566682" y="1044484"/>
                    </a:cubicBezTo>
                    <a:cubicBezTo>
                      <a:pt x="631728" y="1054421"/>
                      <a:pt x="696622" y="1065413"/>
                      <a:pt x="761919" y="1073694"/>
                    </a:cubicBezTo>
                    <a:cubicBezTo>
                      <a:pt x="780941" y="1076103"/>
                      <a:pt x="789122" y="1081474"/>
                      <a:pt x="786613" y="1100747"/>
                    </a:cubicBezTo>
                    <a:cubicBezTo>
                      <a:pt x="785709" y="1107723"/>
                      <a:pt x="786463" y="1114950"/>
                      <a:pt x="786463" y="1122078"/>
                    </a:cubicBezTo>
                    <a:cubicBezTo>
                      <a:pt x="786463" y="1164638"/>
                      <a:pt x="786613" y="1163735"/>
                      <a:pt x="743651" y="1157210"/>
                    </a:cubicBezTo>
                    <a:cubicBezTo>
                      <a:pt x="651804" y="1143207"/>
                      <a:pt x="559755" y="1130659"/>
                      <a:pt x="467858" y="1116807"/>
                    </a:cubicBezTo>
                    <a:cubicBezTo>
                      <a:pt x="370240" y="1102101"/>
                      <a:pt x="272771" y="1086442"/>
                      <a:pt x="175253" y="1071386"/>
                    </a:cubicBezTo>
                    <a:cubicBezTo>
                      <a:pt x="121700" y="1063104"/>
                      <a:pt x="68098" y="1054874"/>
                      <a:pt x="14396" y="1047646"/>
                    </a:cubicBezTo>
                    <a:cubicBezTo>
                      <a:pt x="3303" y="1046140"/>
                      <a:pt x="141" y="1042226"/>
                      <a:pt x="442" y="1031887"/>
                    </a:cubicBezTo>
                    <a:cubicBezTo>
                      <a:pt x="994" y="1015023"/>
                      <a:pt x="1897" y="998059"/>
                      <a:pt x="241" y="981345"/>
                    </a:cubicBezTo>
                    <a:cubicBezTo>
                      <a:pt x="-1665" y="962022"/>
                      <a:pt x="7871" y="959312"/>
                      <a:pt x="23229" y="961821"/>
                    </a:cubicBezTo>
                    <a:close/>
                    <a:moveTo>
                      <a:pt x="27144" y="592"/>
                    </a:moveTo>
                    <a:cubicBezTo>
                      <a:pt x="145140" y="18810"/>
                      <a:pt x="263186" y="36527"/>
                      <a:pt x="381181" y="54545"/>
                    </a:cubicBezTo>
                    <a:cubicBezTo>
                      <a:pt x="488989" y="71008"/>
                      <a:pt x="596746" y="87670"/>
                      <a:pt x="704554" y="104082"/>
                    </a:cubicBezTo>
                    <a:cubicBezTo>
                      <a:pt x="725633" y="107295"/>
                      <a:pt x="746713" y="110657"/>
                      <a:pt x="767892" y="112565"/>
                    </a:cubicBezTo>
                    <a:cubicBezTo>
                      <a:pt x="785107" y="114121"/>
                      <a:pt x="791381" y="120796"/>
                      <a:pt x="791281" y="139266"/>
                    </a:cubicBezTo>
                    <a:cubicBezTo>
                      <a:pt x="790428" y="276133"/>
                      <a:pt x="790829" y="412999"/>
                      <a:pt x="790829" y="549867"/>
                    </a:cubicBezTo>
                    <a:cubicBezTo>
                      <a:pt x="790829" y="686081"/>
                      <a:pt x="790829" y="822296"/>
                      <a:pt x="790829" y="958510"/>
                    </a:cubicBezTo>
                    <a:cubicBezTo>
                      <a:pt x="790829" y="982952"/>
                      <a:pt x="790277" y="982601"/>
                      <a:pt x="767190" y="979038"/>
                    </a:cubicBezTo>
                    <a:cubicBezTo>
                      <a:pt x="685531" y="966340"/>
                      <a:pt x="603823" y="954345"/>
                      <a:pt x="522114" y="941998"/>
                    </a:cubicBezTo>
                    <a:cubicBezTo>
                      <a:pt x="449389" y="931006"/>
                      <a:pt x="376664" y="919814"/>
                      <a:pt x="303890" y="908872"/>
                    </a:cubicBezTo>
                    <a:cubicBezTo>
                      <a:pt x="229860" y="897730"/>
                      <a:pt x="155830" y="886790"/>
                      <a:pt x="81750" y="875748"/>
                    </a:cubicBezTo>
                    <a:cubicBezTo>
                      <a:pt x="62578" y="872887"/>
                      <a:pt x="43455" y="869624"/>
                      <a:pt x="24233" y="867517"/>
                    </a:cubicBezTo>
                    <a:cubicBezTo>
                      <a:pt x="7821" y="865710"/>
                      <a:pt x="7971" y="855070"/>
                      <a:pt x="7971" y="842522"/>
                    </a:cubicBezTo>
                    <a:cubicBezTo>
                      <a:pt x="8173" y="614210"/>
                      <a:pt x="8123" y="385897"/>
                      <a:pt x="8123" y="157584"/>
                    </a:cubicBezTo>
                    <a:cubicBezTo>
                      <a:pt x="8123" y="110909"/>
                      <a:pt x="8624" y="64181"/>
                      <a:pt x="7821" y="17505"/>
                    </a:cubicBezTo>
                    <a:cubicBezTo>
                      <a:pt x="7569" y="2248"/>
                      <a:pt x="12690" y="-1668"/>
                      <a:pt x="27144" y="5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5D142EB-147E-4B3C-8F6C-A65EA8353A7A}"/>
                </a:ext>
              </a:extLst>
            </p:cNvPr>
            <p:cNvGrpSpPr/>
            <p:nvPr/>
          </p:nvGrpSpPr>
          <p:grpSpPr>
            <a:xfrm>
              <a:off x="8602144" y="2760634"/>
              <a:ext cx="1652749" cy="1664019"/>
              <a:chOff x="8602144" y="2760634"/>
              <a:chExt cx="1652749" cy="1664019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636C86-7BEF-4223-A92F-E2A34C6E2E01}"/>
                  </a:ext>
                </a:extLst>
              </p:cNvPr>
              <p:cNvSpPr/>
              <p:nvPr/>
            </p:nvSpPr>
            <p:spPr>
              <a:xfrm>
                <a:off x="9346539" y="2761296"/>
                <a:ext cx="908354" cy="1222797"/>
              </a:xfrm>
              <a:custGeom>
                <a:avLst/>
                <a:gdLst>
                  <a:gd name="connsiteX0" fmla="*/ 71959 w 708045"/>
                  <a:gd name="connsiteY0" fmla="*/ 0 h 953148"/>
                  <a:gd name="connsiteX1" fmla="*/ 274885 w 708045"/>
                  <a:gd name="connsiteY1" fmla="*/ 43738 h 953148"/>
                  <a:gd name="connsiteX2" fmla="*/ 696071 w 708045"/>
                  <a:gd name="connsiteY2" fmla="*/ 555296 h 953148"/>
                  <a:gd name="connsiteX3" fmla="*/ 652293 w 708045"/>
                  <a:gd name="connsiteY3" fmla="*/ 940725 h 953148"/>
                  <a:gd name="connsiteX4" fmla="*/ 633632 w 708045"/>
                  <a:gd name="connsiteY4" fmla="*/ 952813 h 953148"/>
                  <a:gd name="connsiteX5" fmla="*/ 592906 w 708045"/>
                  <a:gd name="connsiteY5" fmla="*/ 948901 h 953148"/>
                  <a:gd name="connsiteX6" fmla="*/ 515875 w 708045"/>
                  <a:gd name="connsiteY6" fmla="*/ 938143 h 953148"/>
                  <a:gd name="connsiteX7" fmla="*/ 238267 w 708045"/>
                  <a:gd name="connsiteY7" fmla="*/ 795035 h 953148"/>
                  <a:gd name="connsiteX8" fmla="*/ 78610 w 708045"/>
                  <a:gd name="connsiteY8" fmla="*/ 593244 h 953148"/>
                  <a:gd name="connsiteX9" fmla="*/ 60379 w 708045"/>
                  <a:gd name="connsiteY9" fmla="*/ 560108 h 953148"/>
                  <a:gd name="connsiteX10" fmla="*/ 9912 w 708045"/>
                  <a:gd name="connsiteY10" fmla="*/ 393723 h 953148"/>
                  <a:gd name="connsiteX11" fmla="*/ 21492 w 708045"/>
                  <a:gd name="connsiteY11" fmla="*/ 109815 h 953148"/>
                  <a:gd name="connsiteX12" fmla="*/ 52672 w 708045"/>
                  <a:gd name="connsiteY12" fmla="*/ 16470 h 953148"/>
                  <a:gd name="connsiteX13" fmla="*/ 71959 w 708045"/>
                  <a:gd name="connsiteY13" fmla="*/ 0 h 95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8045" h="953148">
                    <a:moveTo>
                      <a:pt x="71959" y="0"/>
                    </a:moveTo>
                    <a:cubicBezTo>
                      <a:pt x="142261" y="2230"/>
                      <a:pt x="210216" y="17135"/>
                      <a:pt x="274885" y="43738"/>
                    </a:cubicBezTo>
                    <a:cubicBezTo>
                      <a:pt x="506369" y="138844"/>
                      <a:pt x="647481" y="310471"/>
                      <a:pt x="696071" y="555296"/>
                    </a:cubicBezTo>
                    <a:cubicBezTo>
                      <a:pt x="722282" y="687293"/>
                      <a:pt x="704482" y="816434"/>
                      <a:pt x="652293" y="940725"/>
                    </a:cubicBezTo>
                    <a:cubicBezTo>
                      <a:pt x="648381" y="949996"/>
                      <a:pt x="644234" y="954456"/>
                      <a:pt x="633632" y="952813"/>
                    </a:cubicBezTo>
                    <a:cubicBezTo>
                      <a:pt x="620174" y="950740"/>
                      <a:pt x="606521" y="950153"/>
                      <a:pt x="592906" y="948901"/>
                    </a:cubicBezTo>
                    <a:cubicBezTo>
                      <a:pt x="566108" y="953478"/>
                      <a:pt x="540952" y="944441"/>
                      <a:pt x="515875" y="938143"/>
                    </a:cubicBezTo>
                    <a:cubicBezTo>
                      <a:pt x="412281" y="912166"/>
                      <a:pt x="319405" y="864633"/>
                      <a:pt x="238267" y="795035"/>
                    </a:cubicBezTo>
                    <a:cubicBezTo>
                      <a:pt x="172033" y="738191"/>
                      <a:pt x="118514" y="671018"/>
                      <a:pt x="78610" y="593244"/>
                    </a:cubicBezTo>
                    <a:cubicBezTo>
                      <a:pt x="72859" y="582016"/>
                      <a:pt x="67578" y="570553"/>
                      <a:pt x="60379" y="560108"/>
                    </a:cubicBezTo>
                    <a:cubicBezTo>
                      <a:pt x="37884" y="506354"/>
                      <a:pt x="19888" y="451310"/>
                      <a:pt x="9912" y="393723"/>
                    </a:cubicBezTo>
                    <a:cubicBezTo>
                      <a:pt x="-6637" y="298187"/>
                      <a:pt x="-2255" y="203629"/>
                      <a:pt x="21492" y="109815"/>
                    </a:cubicBezTo>
                    <a:cubicBezTo>
                      <a:pt x="29551" y="77931"/>
                      <a:pt x="39840" y="46790"/>
                      <a:pt x="52672" y="16470"/>
                    </a:cubicBezTo>
                    <a:cubicBezTo>
                      <a:pt x="56428" y="7433"/>
                      <a:pt x="61240" y="430"/>
                      <a:pt x="71959" y="0"/>
                    </a:cubicBezTo>
                    <a:close/>
                  </a:path>
                </a:pathLst>
              </a:custGeom>
              <a:solidFill>
                <a:srgbClr val="824435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5D12CF0-E0E2-4232-9710-ABA3DB5BD8EF}"/>
                  </a:ext>
                </a:extLst>
              </p:cNvPr>
              <p:cNvSpPr/>
              <p:nvPr/>
            </p:nvSpPr>
            <p:spPr>
              <a:xfrm>
                <a:off x="8609518" y="2760634"/>
                <a:ext cx="829337" cy="1223567"/>
              </a:xfrm>
              <a:custGeom>
                <a:avLst/>
                <a:gdLst>
                  <a:gd name="connsiteX0" fmla="*/ 646453 w 646453"/>
                  <a:gd name="connsiteY0" fmla="*/ 516 h 953748"/>
                  <a:gd name="connsiteX1" fmla="*/ 632213 w 646453"/>
                  <a:gd name="connsiteY1" fmla="*/ 16948 h 953748"/>
                  <a:gd name="connsiteX2" fmla="*/ 583389 w 646453"/>
                  <a:gd name="connsiteY2" fmla="*/ 206024 h 953748"/>
                  <a:gd name="connsiteX3" fmla="*/ 585032 w 646453"/>
                  <a:gd name="connsiteY3" fmla="*/ 362394 h 953748"/>
                  <a:gd name="connsiteX4" fmla="*/ 635382 w 646453"/>
                  <a:gd name="connsiteY4" fmla="*/ 547949 h 953748"/>
                  <a:gd name="connsiteX5" fmla="*/ 637807 w 646453"/>
                  <a:gd name="connsiteY5" fmla="*/ 562267 h 953748"/>
                  <a:gd name="connsiteX6" fmla="*/ 635773 w 646453"/>
                  <a:gd name="connsiteY6" fmla="*/ 577877 h 953748"/>
                  <a:gd name="connsiteX7" fmla="*/ 531631 w 646453"/>
                  <a:gd name="connsiteY7" fmla="*/ 733269 h 953748"/>
                  <a:gd name="connsiteX8" fmla="*/ 260164 w 646453"/>
                  <a:gd name="connsiteY8" fmla="*/ 917690 h 953748"/>
                  <a:gd name="connsiteX9" fmla="*/ 139003 w 646453"/>
                  <a:gd name="connsiteY9" fmla="*/ 950474 h 953748"/>
                  <a:gd name="connsiteX10" fmla="*/ 116743 w 646453"/>
                  <a:gd name="connsiteY10" fmla="*/ 949417 h 953748"/>
                  <a:gd name="connsiteX11" fmla="*/ 73005 w 646453"/>
                  <a:gd name="connsiteY11" fmla="*/ 953486 h 953748"/>
                  <a:gd name="connsiteX12" fmla="*/ 55048 w 646453"/>
                  <a:gd name="connsiteY12" fmla="*/ 942297 h 953748"/>
                  <a:gd name="connsiteX13" fmla="*/ 2429 w 646453"/>
                  <a:gd name="connsiteY13" fmla="*/ 729044 h 953748"/>
                  <a:gd name="connsiteX14" fmla="*/ 82277 w 646453"/>
                  <a:gd name="connsiteY14" fmla="*/ 351400 h 953748"/>
                  <a:gd name="connsiteX15" fmla="*/ 540003 w 646453"/>
                  <a:gd name="connsiteY15" fmla="*/ 12175 h 953748"/>
                  <a:gd name="connsiteX16" fmla="*/ 646453 w 646453"/>
                  <a:gd name="connsiteY16" fmla="*/ 516 h 953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6453" h="953748">
                    <a:moveTo>
                      <a:pt x="646453" y="516"/>
                    </a:moveTo>
                    <a:cubicBezTo>
                      <a:pt x="639216" y="3842"/>
                      <a:pt x="635264" y="9710"/>
                      <a:pt x="632213" y="16948"/>
                    </a:cubicBezTo>
                    <a:cubicBezTo>
                      <a:pt x="606705" y="77586"/>
                      <a:pt x="590705" y="140886"/>
                      <a:pt x="583389" y="206024"/>
                    </a:cubicBezTo>
                    <a:cubicBezTo>
                      <a:pt x="577520" y="258017"/>
                      <a:pt x="578342" y="310166"/>
                      <a:pt x="585032" y="362394"/>
                    </a:cubicBezTo>
                    <a:cubicBezTo>
                      <a:pt x="593287" y="426749"/>
                      <a:pt x="610422" y="488327"/>
                      <a:pt x="635382" y="547949"/>
                    </a:cubicBezTo>
                    <a:cubicBezTo>
                      <a:pt x="637338" y="552604"/>
                      <a:pt x="640037" y="556986"/>
                      <a:pt x="637807" y="562267"/>
                    </a:cubicBezTo>
                    <a:cubicBezTo>
                      <a:pt x="641563" y="568018"/>
                      <a:pt x="638081" y="573026"/>
                      <a:pt x="635773" y="577877"/>
                    </a:cubicBezTo>
                    <a:cubicBezTo>
                      <a:pt x="608740" y="634799"/>
                      <a:pt x="573569" y="686245"/>
                      <a:pt x="531631" y="733269"/>
                    </a:cubicBezTo>
                    <a:cubicBezTo>
                      <a:pt x="456517" y="817498"/>
                      <a:pt x="365480" y="878059"/>
                      <a:pt x="260164" y="917690"/>
                    </a:cubicBezTo>
                    <a:cubicBezTo>
                      <a:pt x="220807" y="932517"/>
                      <a:pt x="180160" y="942336"/>
                      <a:pt x="139003" y="950474"/>
                    </a:cubicBezTo>
                    <a:cubicBezTo>
                      <a:pt x="131257" y="951999"/>
                      <a:pt x="124176" y="948948"/>
                      <a:pt x="116743" y="949417"/>
                    </a:cubicBezTo>
                    <a:cubicBezTo>
                      <a:pt x="102151" y="950708"/>
                      <a:pt x="87519" y="951530"/>
                      <a:pt x="73005" y="953486"/>
                    </a:cubicBezTo>
                    <a:cubicBezTo>
                      <a:pt x="63264" y="954816"/>
                      <a:pt x="58686" y="951100"/>
                      <a:pt x="55048" y="942297"/>
                    </a:cubicBezTo>
                    <a:cubicBezTo>
                      <a:pt x="26724" y="873834"/>
                      <a:pt x="8454" y="803102"/>
                      <a:pt x="2429" y="729044"/>
                    </a:cubicBezTo>
                    <a:cubicBezTo>
                      <a:pt x="-8486" y="595091"/>
                      <a:pt x="17256" y="468610"/>
                      <a:pt x="82277" y="351400"/>
                    </a:cubicBezTo>
                    <a:cubicBezTo>
                      <a:pt x="183211" y="169562"/>
                      <a:pt x="336491" y="56382"/>
                      <a:pt x="540003" y="12175"/>
                    </a:cubicBezTo>
                    <a:cubicBezTo>
                      <a:pt x="574978" y="4585"/>
                      <a:pt x="610265" y="-1909"/>
                      <a:pt x="646453" y="516"/>
                    </a:cubicBezTo>
                    <a:close/>
                  </a:path>
                </a:pathLst>
              </a:custGeom>
              <a:solidFill>
                <a:srgbClr val="6A352A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B36FFF3-5FA4-4332-B0D0-41EBFFDCB5A1}"/>
                  </a:ext>
                </a:extLst>
              </p:cNvPr>
              <p:cNvSpPr/>
              <p:nvPr/>
            </p:nvSpPr>
            <p:spPr>
              <a:xfrm>
                <a:off x="8750208" y="3481684"/>
                <a:ext cx="1358929" cy="894379"/>
              </a:xfrm>
              <a:custGeom>
                <a:avLst/>
                <a:gdLst>
                  <a:gd name="connsiteX0" fmla="*/ 7039 w 1059260"/>
                  <a:gd name="connsiteY0" fmla="*/ 387372 h 697152"/>
                  <a:gd name="connsiteX1" fmla="*/ 197563 w 1059260"/>
                  <a:gd name="connsiteY1" fmla="*/ 331310 h 697152"/>
                  <a:gd name="connsiteX2" fmla="*/ 524622 w 1059260"/>
                  <a:gd name="connsiteY2" fmla="*/ 10120 h 697152"/>
                  <a:gd name="connsiteX3" fmla="*/ 528103 w 1059260"/>
                  <a:gd name="connsiteY3" fmla="*/ 222 h 697152"/>
                  <a:gd name="connsiteX4" fmla="*/ 536280 w 1059260"/>
                  <a:gd name="connsiteY4" fmla="*/ 8750 h 697152"/>
                  <a:gd name="connsiteX5" fmla="*/ 853245 w 1059260"/>
                  <a:gd name="connsiteY5" fmla="*/ 325833 h 697152"/>
                  <a:gd name="connsiteX6" fmla="*/ 1053627 w 1059260"/>
                  <a:gd name="connsiteY6" fmla="*/ 385729 h 697152"/>
                  <a:gd name="connsiteX7" fmla="*/ 1057735 w 1059260"/>
                  <a:gd name="connsiteY7" fmla="*/ 387333 h 697152"/>
                  <a:gd name="connsiteX8" fmla="*/ 1059261 w 1059260"/>
                  <a:gd name="connsiteY8" fmla="*/ 414953 h 697152"/>
                  <a:gd name="connsiteX9" fmla="*/ 1058439 w 1059260"/>
                  <a:gd name="connsiteY9" fmla="*/ 552857 h 697152"/>
                  <a:gd name="connsiteX10" fmla="*/ 1056092 w 1059260"/>
                  <a:gd name="connsiteY10" fmla="*/ 576839 h 697152"/>
                  <a:gd name="connsiteX11" fmla="*/ 1032580 w 1059260"/>
                  <a:gd name="connsiteY11" fmla="*/ 588067 h 697152"/>
                  <a:gd name="connsiteX12" fmla="*/ 822104 w 1059260"/>
                  <a:gd name="connsiteY12" fmla="*/ 632979 h 697152"/>
                  <a:gd name="connsiteX13" fmla="*/ 647816 w 1059260"/>
                  <a:gd name="connsiteY13" fmla="*/ 690136 h 697152"/>
                  <a:gd name="connsiteX14" fmla="*/ 630250 w 1059260"/>
                  <a:gd name="connsiteY14" fmla="*/ 694009 h 697152"/>
                  <a:gd name="connsiteX15" fmla="*/ 613663 w 1059260"/>
                  <a:gd name="connsiteY15" fmla="*/ 675426 h 697152"/>
                  <a:gd name="connsiteX16" fmla="*/ 556936 w 1059260"/>
                  <a:gd name="connsiteY16" fmla="*/ 577348 h 697152"/>
                  <a:gd name="connsiteX17" fmla="*/ 506234 w 1059260"/>
                  <a:gd name="connsiteY17" fmla="*/ 577348 h 697152"/>
                  <a:gd name="connsiteX18" fmla="*/ 444774 w 1059260"/>
                  <a:gd name="connsiteY18" fmla="*/ 683172 h 697152"/>
                  <a:gd name="connsiteX19" fmla="*/ 431629 w 1059260"/>
                  <a:gd name="connsiteY19" fmla="*/ 696982 h 697152"/>
                  <a:gd name="connsiteX20" fmla="*/ 412616 w 1059260"/>
                  <a:gd name="connsiteY20" fmla="*/ 692640 h 697152"/>
                  <a:gd name="connsiteX21" fmla="*/ 13886 w 1059260"/>
                  <a:gd name="connsiteY21" fmla="*/ 590141 h 697152"/>
                  <a:gd name="connsiteX22" fmla="*/ 271 w 1059260"/>
                  <a:gd name="connsiteY22" fmla="*/ 579734 h 697152"/>
                  <a:gd name="connsiteX23" fmla="*/ 6257 w 1059260"/>
                  <a:gd name="connsiteY23" fmla="*/ 555596 h 697152"/>
                  <a:gd name="connsiteX24" fmla="*/ 6374 w 1059260"/>
                  <a:gd name="connsiteY24" fmla="*/ 435022 h 697152"/>
                  <a:gd name="connsiteX25" fmla="*/ 11773 w 1059260"/>
                  <a:gd name="connsiteY25" fmla="*/ 412136 h 697152"/>
                  <a:gd name="connsiteX26" fmla="*/ 7039 w 1059260"/>
                  <a:gd name="connsiteY26" fmla="*/ 387372 h 69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59260" h="697152">
                    <a:moveTo>
                      <a:pt x="7039" y="387372"/>
                    </a:moveTo>
                    <a:cubicBezTo>
                      <a:pt x="72959" y="376926"/>
                      <a:pt x="136846" y="359595"/>
                      <a:pt x="197563" y="331310"/>
                    </a:cubicBezTo>
                    <a:cubicBezTo>
                      <a:pt x="344504" y="262847"/>
                      <a:pt x="453029" y="155262"/>
                      <a:pt x="524622" y="10120"/>
                    </a:cubicBezTo>
                    <a:cubicBezTo>
                      <a:pt x="526147" y="7029"/>
                      <a:pt x="526930" y="3547"/>
                      <a:pt x="528103" y="222"/>
                    </a:cubicBezTo>
                    <a:cubicBezTo>
                      <a:pt x="535263" y="-1304"/>
                      <a:pt x="534676" y="5425"/>
                      <a:pt x="536280" y="8750"/>
                    </a:cubicBezTo>
                    <a:cubicBezTo>
                      <a:pt x="605799" y="150606"/>
                      <a:pt x="710998" y="256900"/>
                      <a:pt x="853245" y="325833"/>
                    </a:cubicBezTo>
                    <a:cubicBezTo>
                      <a:pt x="916662" y="356583"/>
                      <a:pt x="983325" y="377435"/>
                      <a:pt x="1053627" y="385729"/>
                    </a:cubicBezTo>
                    <a:cubicBezTo>
                      <a:pt x="1055036" y="385885"/>
                      <a:pt x="1056366" y="386785"/>
                      <a:pt x="1057735" y="387333"/>
                    </a:cubicBezTo>
                    <a:cubicBezTo>
                      <a:pt x="1049833" y="396996"/>
                      <a:pt x="1049207" y="406268"/>
                      <a:pt x="1059261" y="414953"/>
                    </a:cubicBezTo>
                    <a:cubicBezTo>
                      <a:pt x="1057618" y="460921"/>
                      <a:pt x="1058831" y="506889"/>
                      <a:pt x="1058439" y="552857"/>
                    </a:cubicBezTo>
                    <a:cubicBezTo>
                      <a:pt x="1058361" y="560916"/>
                      <a:pt x="1059026" y="569054"/>
                      <a:pt x="1056092" y="576839"/>
                    </a:cubicBezTo>
                    <a:cubicBezTo>
                      <a:pt x="1051084" y="586424"/>
                      <a:pt x="1041382" y="586659"/>
                      <a:pt x="1032580" y="588067"/>
                    </a:cubicBezTo>
                    <a:cubicBezTo>
                      <a:pt x="961613" y="599334"/>
                      <a:pt x="891389" y="613848"/>
                      <a:pt x="822104" y="632979"/>
                    </a:cubicBezTo>
                    <a:cubicBezTo>
                      <a:pt x="763069" y="649254"/>
                      <a:pt x="705130" y="668736"/>
                      <a:pt x="647816" y="690136"/>
                    </a:cubicBezTo>
                    <a:cubicBezTo>
                      <a:pt x="642144" y="692249"/>
                      <a:pt x="636549" y="694792"/>
                      <a:pt x="630250" y="694009"/>
                    </a:cubicBezTo>
                    <a:cubicBezTo>
                      <a:pt x="621018" y="691153"/>
                      <a:pt x="617810" y="682742"/>
                      <a:pt x="613663" y="675426"/>
                    </a:cubicBezTo>
                    <a:cubicBezTo>
                      <a:pt x="595041" y="642564"/>
                      <a:pt x="576145" y="609858"/>
                      <a:pt x="556936" y="577348"/>
                    </a:cubicBezTo>
                    <a:cubicBezTo>
                      <a:pt x="539840" y="548515"/>
                      <a:pt x="523017" y="548828"/>
                      <a:pt x="506234" y="577348"/>
                    </a:cubicBezTo>
                    <a:cubicBezTo>
                      <a:pt x="485500" y="612479"/>
                      <a:pt x="466056" y="648354"/>
                      <a:pt x="444774" y="683172"/>
                    </a:cubicBezTo>
                    <a:cubicBezTo>
                      <a:pt x="441409" y="688649"/>
                      <a:pt x="438827" y="695065"/>
                      <a:pt x="431629" y="696982"/>
                    </a:cubicBezTo>
                    <a:cubicBezTo>
                      <a:pt x="424743" y="697882"/>
                      <a:pt x="418719" y="695026"/>
                      <a:pt x="412616" y="692640"/>
                    </a:cubicBezTo>
                    <a:cubicBezTo>
                      <a:pt x="283905" y="642094"/>
                      <a:pt x="150734" y="609036"/>
                      <a:pt x="13886" y="590141"/>
                    </a:cubicBezTo>
                    <a:cubicBezTo>
                      <a:pt x="8135" y="589358"/>
                      <a:pt x="-1763" y="591745"/>
                      <a:pt x="271" y="579734"/>
                    </a:cubicBezTo>
                    <a:cubicBezTo>
                      <a:pt x="6961" y="572849"/>
                      <a:pt x="6218" y="564046"/>
                      <a:pt x="6257" y="555596"/>
                    </a:cubicBezTo>
                    <a:cubicBezTo>
                      <a:pt x="6374" y="515418"/>
                      <a:pt x="6218" y="475200"/>
                      <a:pt x="6374" y="435022"/>
                    </a:cubicBezTo>
                    <a:cubicBezTo>
                      <a:pt x="6413" y="427041"/>
                      <a:pt x="5826" y="418787"/>
                      <a:pt x="11773" y="412136"/>
                    </a:cubicBezTo>
                    <a:cubicBezTo>
                      <a:pt x="10012" y="403881"/>
                      <a:pt x="16037" y="394257"/>
                      <a:pt x="7039" y="387372"/>
                    </a:cubicBezTo>
                    <a:close/>
                  </a:path>
                </a:pathLst>
              </a:custGeom>
              <a:solidFill>
                <a:srgbClr val="FED097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56D0A46-F1D6-4670-AA76-876001A29446}"/>
                  </a:ext>
                </a:extLst>
              </p:cNvPr>
              <p:cNvSpPr/>
              <p:nvPr/>
            </p:nvSpPr>
            <p:spPr>
              <a:xfrm>
                <a:off x="8602144" y="4010415"/>
                <a:ext cx="163370" cy="218816"/>
              </a:xfrm>
              <a:custGeom>
                <a:avLst/>
                <a:gdLst>
                  <a:gd name="connsiteX0" fmla="*/ 114940 w 127344"/>
                  <a:gd name="connsiteY0" fmla="*/ 170376 h 170563"/>
                  <a:gd name="connsiteX1" fmla="*/ 2622 w 127344"/>
                  <a:gd name="connsiteY1" fmla="*/ 157974 h 170563"/>
                  <a:gd name="connsiteX2" fmla="*/ 110637 w 127344"/>
                  <a:gd name="connsiteY2" fmla="*/ 1565 h 170563"/>
                  <a:gd name="connsiteX3" fmla="*/ 127068 w 127344"/>
                  <a:gd name="connsiteY3" fmla="*/ 0 h 170563"/>
                  <a:gd name="connsiteX4" fmla="*/ 127342 w 127344"/>
                  <a:gd name="connsiteY4" fmla="*/ 156957 h 170563"/>
                  <a:gd name="connsiteX5" fmla="*/ 114940 w 127344"/>
                  <a:gd name="connsiteY5" fmla="*/ 170376 h 17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344" h="170563">
                    <a:moveTo>
                      <a:pt x="114940" y="170376"/>
                    </a:moveTo>
                    <a:cubicBezTo>
                      <a:pt x="77501" y="166229"/>
                      <a:pt x="40061" y="162121"/>
                      <a:pt x="2622" y="157974"/>
                    </a:cubicBezTo>
                    <a:cubicBezTo>
                      <a:pt x="-12284" y="82977"/>
                      <a:pt x="38066" y="13771"/>
                      <a:pt x="110637" y="1565"/>
                    </a:cubicBezTo>
                    <a:cubicBezTo>
                      <a:pt x="116036" y="665"/>
                      <a:pt x="121591" y="509"/>
                      <a:pt x="127068" y="0"/>
                    </a:cubicBezTo>
                    <a:cubicBezTo>
                      <a:pt x="127107" y="52306"/>
                      <a:pt x="126990" y="104612"/>
                      <a:pt x="127342" y="156957"/>
                    </a:cubicBezTo>
                    <a:cubicBezTo>
                      <a:pt x="127420" y="166190"/>
                      <a:pt x="125347" y="171667"/>
                      <a:pt x="114940" y="170376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273A765-0FCB-4176-8BF3-2AAF250DD672}"/>
                  </a:ext>
                </a:extLst>
              </p:cNvPr>
              <p:cNvSpPr/>
              <p:nvPr/>
            </p:nvSpPr>
            <p:spPr>
              <a:xfrm>
                <a:off x="10100674" y="4014079"/>
                <a:ext cx="148678" cy="210695"/>
              </a:xfrm>
              <a:custGeom>
                <a:avLst/>
                <a:gdLst>
                  <a:gd name="connsiteX0" fmla="*/ 112852 w 115892"/>
                  <a:gd name="connsiteY0" fmla="*/ 152145 h 164233"/>
                  <a:gd name="connsiteX1" fmla="*/ 76078 w 115892"/>
                  <a:gd name="connsiteY1" fmla="*/ 156292 h 164233"/>
                  <a:gd name="connsiteX2" fmla="*/ 259 w 115892"/>
                  <a:gd name="connsiteY2" fmla="*/ 164234 h 164233"/>
                  <a:gd name="connsiteX3" fmla="*/ 298 w 115892"/>
                  <a:gd name="connsiteY3" fmla="*/ 14749 h 164233"/>
                  <a:gd name="connsiteX4" fmla="*/ 6636 w 115892"/>
                  <a:gd name="connsiteY4" fmla="*/ 0 h 164233"/>
                  <a:gd name="connsiteX5" fmla="*/ 112852 w 115892"/>
                  <a:gd name="connsiteY5" fmla="*/ 152145 h 16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892" h="164233">
                    <a:moveTo>
                      <a:pt x="112852" y="152145"/>
                    </a:moveTo>
                    <a:cubicBezTo>
                      <a:pt x="101233" y="158717"/>
                      <a:pt x="88323" y="154414"/>
                      <a:pt x="76078" y="156292"/>
                    </a:cubicBezTo>
                    <a:cubicBezTo>
                      <a:pt x="50961" y="160087"/>
                      <a:pt x="25532" y="161730"/>
                      <a:pt x="259" y="164234"/>
                    </a:cubicBezTo>
                    <a:cubicBezTo>
                      <a:pt x="259" y="114392"/>
                      <a:pt x="181" y="64590"/>
                      <a:pt x="298" y="14749"/>
                    </a:cubicBezTo>
                    <a:cubicBezTo>
                      <a:pt x="298" y="9155"/>
                      <a:pt x="-2088" y="2034"/>
                      <a:pt x="6636" y="0"/>
                    </a:cubicBezTo>
                    <a:cubicBezTo>
                      <a:pt x="75373" y="7863"/>
                      <a:pt x="129518" y="85403"/>
                      <a:pt x="112852" y="152145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E6240D1-95D0-40A7-9F2D-BA0911F1F81B}"/>
                  </a:ext>
                </a:extLst>
              </p:cNvPr>
              <p:cNvSpPr/>
              <p:nvPr/>
            </p:nvSpPr>
            <p:spPr>
              <a:xfrm>
                <a:off x="9306404" y="4188523"/>
                <a:ext cx="249643" cy="236130"/>
              </a:xfrm>
              <a:custGeom>
                <a:avLst/>
                <a:gdLst>
                  <a:gd name="connsiteX0" fmla="*/ 194592 w 194592"/>
                  <a:gd name="connsiteY0" fmla="*/ 140772 h 184059"/>
                  <a:gd name="connsiteX1" fmla="*/ 106920 w 194592"/>
                  <a:gd name="connsiteY1" fmla="*/ 180911 h 184059"/>
                  <a:gd name="connsiteX2" fmla="*/ 80395 w 194592"/>
                  <a:gd name="connsiteY2" fmla="*/ 181576 h 184059"/>
                  <a:gd name="connsiteX3" fmla="*/ 0 w 194592"/>
                  <a:gd name="connsiteY3" fmla="*/ 143785 h 184059"/>
                  <a:gd name="connsiteX4" fmla="*/ 73510 w 194592"/>
                  <a:gd name="connsiteY4" fmla="*/ 15543 h 184059"/>
                  <a:gd name="connsiteX5" fmla="*/ 122882 w 194592"/>
                  <a:gd name="connsiteY5" fmla="*/ 16717 h 184059"/>
                  <a:gd name="connsiteX6" fmla="*/ 194592 w 194592"/>
                  <a:gd name="connsiteY6" fmla="*/ 140772 h 18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4592" h="184059">
                    <a:moveTo>
                      <a:pt x="194592" y="140772"/>
                    </a:moveTo>
                    <a:cubicBezTo>
                      <a:pt x="165368" y="154191"/>
                      <a:pt x="136222" y="167688"/>
                      <a:pt x="106920" y="180911"/>
                    </a:cubicBezTo>
                    <a:cubicBezTo>
                      <a:pt x="98313" y="184784"/>
                      <a:pt x="88572" y="185175"/>
                      <a:pt x="80395" y="181576"/>
                    </a:cubicBezTo>
                    <a:cubicBezTo>
                      <a:pt x="53323" y="169605"/>
                      <a:pt x="26759" y="156460"/>
                      <a:pt x="0" y="143785"/>
                    </a:cubicBezTo>
                    <a:cubicBezTo>
                      <a:pt x="24451" y="101024"/>
                      <a:pt x="48628" y="58068"/>
                      <a:pt x="73510" y="15543"/>
                    </a:cubicBezTo>
                    <a:cubicBezTo>
                      <a:pt x="85951" y="-5661"/>
                      <a:pt x="110050" y="-5074"/>
                      <a:pt x="122882" y="16717"/>
                    </a:cubicBezTo>
                    <a:cubicBezTo>
                      <a:pt x="147176" y="57834"/>
                      <a:pt x="170728" y="99381"/>
                      <a:pt x="194592" y="140772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75049FF-CBA6-46E8-999D-2E45C77A5DC9}"/>
                  </a:ext>
                </a:extLst>
              </p:cNvPr>
              <p:cNvSpPr/>
              <p:nvPr/>
            </p:nvSpPr>
            <p:spPr>
              <a:xfrm>
                <a:off x="9609929" y="3999724"/>
                <a:ext cx="292878" cy="102548"/>
              </a:xfrm>
              <a:custGeom>
                <a:avLst/>
                <a:gdLst>
                  <a:gd name="connsiteX0" fmla="*/ 20674 w 228293"/>
                  <a:gd name="connsiteY0" fmla="*/ 0 h 79934"/>
                  <a:gd name="connsiteX1" fmla="*/ 91602 w 228293"/>
                  <a:gd name="connsiteY1" fmla="*/ 14632 h 79934"/>
                  <a:gd name="connsiteX2" fmla="*/ 206894 w 228293"/>
                  <a:gd name="connsiteY2" fmla="*/ 38770 h 79934"/>
                  <a:gd name="connsiteX3" fmla="*/ 227707 w 228293"/>
                  <a:gd name="connsiteY3" fmla="*/ 64668 h 79934"/>
                  <a:gd name="connsiteX4" fmla="*/ 197662 w 228293"/>
                  <a:gd name="connsiteY4" fmla="*/ 78948 h 79934"/>
                  <a:gd name="connsiteX5" fmla="*/ 18640 w 228293"/>
                  <a:gd name="connsiteY5" fmla="*/ 42095 h 79934"/>
                  <a:gd name="connsiteX6" fmla="*/ 135 w 228293"/>
                  <a:gd name="connsiteY6" fmla="*/ 18779 h 79934"/>
                  <a:gd name="connsiteX7" fmla="*/ 20674 w 228293"/>
                  <a:gd name="connsiteY7" fmla="*/ 0 h 79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293" h="79934">
                    <a:moveTo>
                      <a:pt x="20674" y="0"/>
                    </a:moveTo>
                    <a:cubicBezTo>
                      <a:pt x="44265" y="4890"/>
                      <a:pt x="67972" y="9741"/>
                      <a:pt x="91602" y="14632"/>
                    </a:cubicBezTo>
                    <a:cubicBezTo>
                      <a:pt x="130059" y="22652"/>
                      <a:pt x="168516" y="30593"/>
                      <a:pt x="206894" y="38770"/>
                    </a:cubicBezTo>
                    <a:cubicBezTo>
                      <a:pt x="222895" y="42173"/>
                      <a:pt x="230563" y="51993"/>
                      <a:pt x="227707" y="64668"/>
                    </a:cubicBezTo>
                    <a:cubicBezTo>
                      <a:pt x="224969" y="76953"/>
                      <a:pt x="213975" y="82312"/>
                      <a:pt x="197662" y="78948"/>
                    </a:cubicBezTo>
                    <a:cubicBezTo>
                      <a:pt x="137962" y="66703"/>
                      <a:pt x="78301" y="54379"/>
                      <a:pt x="18640" y="42095"/>
                    </a:cubicBezTo>
                    <a:cubicBezTo>
                      <a:pt x="5925" y="39474"/>
                      <a:pt x="-1077" y="32080"/>
                      <a:pt x="135" y="18779"/>
                    </a:cubicBezTo>
                    <a:cubicBezTo>
                      <a:pt x="1191" y="6690"/>
                      <a:pt x="9759" y="1995"/>
                      <a:pt x="20674" y="0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78C3462-BDAA-48F6-80BE-D2A872458AAA}"/>
                  </a:ext>
                </a:extLst>
              </p:cNvPr>
              <p:cNvSpPr/>
              <p:nvPr/>
            </p:nvSpPr>
            <p:spPr>
              <a:xfrm>
                <a:off x="8959436" y="3886013"/>
                <a:ext cx="289049" cy="118934"/>
              </a:xfrm>
              <a:custGeom>
                <a:avLst/>
                <a:gdLst>
                  <a:gd name="connsiteX0" fmla="*/ 225309 w 225308"/>
                  <a:gd name="connsiteY0" fmla="*/ 20877 h 92707"/>
                  <a:gd name="connsiteX1" fmla="*/ 209817 w 225308"/>
                  <a:gd name="connsiteY1" fmla="*/ 40712 h 92707"/>
                  <a:gd name="connsiteX2" fmla="*/ 26570 w 225308"/>
                  <a:gd name="connsiteY2" fmla="*/ 91844 h 92707"/>
                  <a:gd name="connsiteX3" fmla="*/ 671 w 225308"/>
                  <a:gd name="connsiteY3" fmla="*/ 77330 h 92707"/>
                  <a:gd name="connsiteX4" fmla="*/ 17963 w 225308"/>
                  <a:gd name="connsiteY4" fmla="*/ 51549 h 92707"/>
                  <a:gd name="connsiteX5" fmla="*/ 179341 w 225308"/>
                  <a:gd name="connsiteY5" fmla="*/ 6089 h 92707"/>
                  <a:gd name="connsiteX6" fmla="*/ 199723 w 225308"/>
                  <a:gd name="connsiteY6" fmla="*/ 456 h 92707"/>
                  <a:gd name="connsiteX7" fmla="*/ 225309 w 225308"/>
                  <a:gd name="connsiteY7" fmla="*/ 20877 h 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5308" h="92707">
                    <a:moveTo>
                      <a:pt x="225309" y="20877"/>
                    </a:moveTo>
                    <a:cubicBezTo>
                      <a:pt x="225113" y="31362"/>
                      <a:pt x="219441" y="38013"/>
                      <a:pt x="209817" y="40712"/>
                    </a:cubicBezTo>
                    <a:cubicBezTo>
                      <a:pt x="148787" y="57926"/>
                      <a:pt x="87717" y="75061"/>
                      <a:pt x="26570" y="91844"/>
                    </a:cubicBezTo>
                    <a:cubicBezTo>
                      <a:pt x="14246" y="95209"/>
                      <a:pt x="3331" y="88402"/>
                      <a:pt x="671" y="77330"/>
                    </a:cubicBezTo>
                    <a:cubicBezTo>
                      <a:pt x="-2146" y="65554"/>
                      <a:pt x="3957" y="55578"/>
                      <a:pt x="17963" y="51549"/>
                    </a:cubicBezTo>
                    <a:cubicBezTo>
                      <a:pt x="71677" y="36174"/>
                      <a:pt x="125509" y="21190"/>
                      <a:pt x="179341" y="6089"/>
                    </a:cubicBezTo>
                    <a:cubicBezTo>
                      <a:pt x="186109" y="4172"/>
                      <a:pt x="192799" y="1747"/>
                      <a:pt x="199723" y="456"/>
                    </a:cubicBezTo>
                    <a:cubicBezTo>
                      <a:pt x="214003" y="-2205"/>
                      <a:pt x="225309" y="7067"/>
                      <a:pt x="225309" y="20877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45C85DC-E4A0-40A0-9DBD-79612F942CCE}"/>
                  </a:ext>
                </a:extLst>
              </p:cNvPr>
              <p:cNvSpPr/>
              <p:nvPr/>
            </p:nvSpPr>
            <p:spPr>
              <a:xfrm>
                <a:off x="9684280" y="4162385"/>
                <a:ext cx="120206" cy="120410"/>
              </a:xfrm>
              <a:custGeom>
                <a:avLst/>
                <a:gdLst>
                  <a:gd name="connsiteX0" fmla="*/ 1 w 93698"/>
                  <a:gd name="connsiteY0" fmla="*/ 46128 h 93857"/>
                  <a:gd name="connsiteX1" fmla="*/ 47495 w 93698"/>
                  <a:gd name="connsiteY1" fmla="*/ 4 h 93857"/>
                  <a:gd name="connsiteX2" fmla="*/ 93698 w 93698"/>
                  <a:gd name="connsiteY2" fmla="*/ 46402 h 93857"/>
                  <a:gd name="connsiteX3" fmla="*/ 46517 w 93698"/>
                  <a:gd name="connsiteY3" fmla="*/ 93857 h 93857"/>
                  <a:gd name="connsiteX4" fmla="*/ 1 w 93698"/>
                  <a:gd name="connsiteY4" fmla="*/ 46128 h 93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98" h="93857">
                    <a:moveTo>
                      <a:pt x="1" y="46128"/>
                    </a:moveTo>
                    <a:cubicBezTo>
                      <a:pt x="197" y="19721"/>
                      <a:pt x="20814" y="-309"/>
                      <a:pt x="47495" y="4"/>
                    </a:cubicBezTo>
                    <a:cubicBezTo>
                      <a:pt x="72651" y="278"/>
                      <a:pt x="93620" y="21325"/>
                      <a:pt x="93698" y="46402"/>
                    </a:cubicBezTo>
                    <a:cubicBezTo>
                      <a:pt x="93816" y="71870"/>
                      <a:pt x="71829" y="93974"/>
                      <a:pt x="46517" y="93857"/>
                    </a:cubicBezTo>
                    <a:cubicBezTo>
                      <a:pt x="20893" y="93740"/>
                      <a:pt x="-194" y="72105"/>
                      <a:pt x="1" y="46128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3DEC7FB-96CF-4505-B337-EC22CB50D58A}"/>
                  </a:ext>
                </a:extLst>
              </p:cNvPr>
              <p:cNvSpPr/>
              <p:nvPr/>
            </p:nvSpPr>
            <p:spPr>
              <a:xfrm>
                <a:off x="9069208" y="4154608"/>
                <a:ext cx="120463" cy="120357"/>
              </a:xfrm>
              <a:custGeom>
                <a:avLst/>
                <a:gdLst>
                  <a:gd name="connsiteX0" fmla="*/ 47612 w 93899"/>
                  <a:gd name="connsiteY0" fmla="*/ 2 h 93816"/>
                  <a:gd name="connsiteX1" fmla="*/ 93893 w 93899"/>
                  <a:gd name="connsiteY1" fmla="*/ 47574 h 93816"/>
                  <a:gd name="connsiteX2" fmla="*/ 47299 w 93899"/>
                  <a:gd name="connsiteY2" fmla="*/ 93816 h 93816"/>
                  <a:gd name="connsiteX3" fmla="*/ 0 w 93899"/>
                  <a:gd name="connsiteY3" fmla="*/ 46518 h 93816"/>
                  <a:gd name="connsiteX4" fmla="*/ 47612 w 93899"/>
                  <a:gd name="connsiteY4" fmla="*/ 2 h 93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899" h="93816">
                    <a:moveTo>
                      <a:pt x="47612" y="2"/>
                    </a:moveTo>
                    <a:cubicBezTo>
                      <a:pt x="73706" y="237"/>
                      <a:pt x="94323" y="21441"/>
                      <a:pt x="93893" y="47574"/>
                    </a:cubicBezTo>
                    <a:cubicBezTo>
                      <a:pt x="93462" y="72651"/>
                      <a:pt x="72297" y="93660"/>
                      <a:pt x="47299" y="93816"/>
                    </a:cubicBezTo>
                    <a:cubicBezTo>
                      <a:pt x="21830" y="93973"/>
                      <a:pt x="-78" y="72025"/>
                      <a:pt x="0" y="46518"/>
                    </a:cubicBezTo>
                    <a:cubicBezTo>
                      <a:pt x="118" y="20736"/>
                      <a:pt x="21556" y="-233"/>
                      <a:pt x="47612" y="2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94" name="Rectangle 5">
            <a:extLst>
              <a:ext uri="{FF2B5EF4-FFF2-40B4-BE49-F238E27FC236}">
                <a16:creationId xmlns:a16="http://schemas.microsoft.com/office/drawing/2014/main" id="{D792A9E4-D5AC-42E0-8C03-D9BF4D524CD4}"/>
              </a:ext>
            </a:extLst>
          </p:cNvPr>
          <p:cNvSpPr/>
          <p:nvPr/>
        </p:nvSpPr>
        <p:spPr>
          <a:xfrm>
            <a:off x="1851681" y="1503660"/>
            <a:ext cx="4471843" cy="20125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981206-0E9F-416C-8CEF-3026BBCD78FB}"/>
              </a:ext>
            </a:extLst>
          </p:cNvPr>
          <p:cNvSpPr/>
          <p:nvPr/>
        </p:nvSpPr>
        <p:spPr>
          <a:xfrm>
            <a:off x="7498634" y="1574622"/>
            <a:ext cx="4398092" cy="18543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6" name="Oval 6">
            <a:extLst>
              <a:ext uri="{FF2B5EF4-FFF2-40B4-BE49-F238E27FC236}">
                <a16:creationId xmlns:a16="http://schemas.microsoft.com/office/drawing/2014/main" id="{A80DEDC6-D38F-4376-98AE-9B78470A8B0C}"/>
              </a:ext>
            </a:extLst>
          </p:cNvPr>
          <p:cNvSpPr/>
          <p:nvPr/>
        </p:nvSpPr>
        <p:spPr>
          <a:xfrm>
            <a:off x="485367" y="1141927"/>
            <a:ext cx="739171" cy="739171"/>
          </a:xfrm>
          <a:prstGeom prst="roundRect">
            <a:avLst/>
          </a:prstGeom>
          <a:solidFill>
            <a:schemeClr val="accent4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Oval 7">
            <a:extLst>
              <a:ext uri="{FF2B5EF4-FFF2-40B4-BE49-F238E27FC236}">
                <a16:creationId xmlns:a16="http://schemas.microsoft.com/office/drawing/2014/main" id="{C8FF2EA5-8393-4E57-8EAA-68C543D5BC7A}"/>
              </a:ext>
            </a:extLst>
          </p:cNvPr>
          <p:cNvSpPr/>
          <p:nvPr/>
        </p:nvSpPr>
        <p:spPr>
          <a:xfrm>
            <a:off x="6581081" y="1218166"/>
            <a:ext cx="739171" cy="739171"/>
          </a:xfrm>
          <a:prstGeom prst="roundRect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Donut 15">
            <a:extLst>
              <a:ext uri="{FF2B5EF4-FFF2-40B4-BE49-F238E27FC236}">
                <a16:creationId xmlns:a16="http://schemas.microsoft.com/office/drawing/2014/main" id="{EB77BB05-8235-4217-9030-0444B5601652}"/>
              </a:ext>
            </a:extLst>
          </p:cNvPr>
          <p:cNvSpPr/>
          <p:nvPr/>
        </p:nvSpPr>
        <p:spPr>
          <a:xfrm>
            <a:off x="620490" y="1254145"/>
            <a:ext cx="468924" cy="465660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Oval 21">
            <a:extLst>
              <a:ext uri="{FF2B5EF4-FFF2-40B4-BE49-F238E27FC236}">
                <a16:creationId xmlns:a16="http://schemas.microsoft.com/office/drawing/2014/main" id="{3992576B-EBD2-4037-8E8E-EF233C600A2B}"/>
              </a:ext>
            </a:extLst>
          </p:cNvPr>
          <p:cNvSpPr/>
          <p:nvPr/>
        </p:nvSpPr>
        <p:spPr>
          <a:xfrm rot="20700000">
            <a:off x="6711853" y="1378449"/>
            <a:ext cx="477626" cy="418604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0" name="그룹 8">
            <a:extLst>
              <a:ext uri="{FF2B5EF4-FFF2-40B4-BE49-F238E27FC236}">
                <a16:creationId xmlns:a16="http://schemas.microsoft.com/office/drawing/2014/main" id="{81F4910D-9578-427C-9A9F-9964965752F3}"/>
              </a:ext>
            </a:extLst>
          </p:cNvPr>
          <p:cNvGrpSpPr/>
          <p:nvPr/>
        </p:nvGrpSpPr>
        <p:grpSpPr>
          <a:xfrm>
            <a:off x="1766941" y="1076983"/>
            <a:ext cx="4428924" cy="2278451"/>
            <a:chOff x="7214548" y="1012649"/>
            <a:chExt cx="3391800" cy="130641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F587399-21B5-4B21-8E75-C6347889B747}"/>
                </a:ext>
              </a:extLst>
            </p:cNvPr>
            <p:cNvSpPr txBox="1"/>
            <p:nvPr/>
          </p:nvSpPr>
          <p:spPr>
            <a:xfrm>
              <a:off x="7214548" y="1012649"/>
              <a:ext cx="3276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Penulis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F89744C-0E1A-403E-9706-082EAF4A278D}"/>
                </a:ext>
              </a:extLst>
            </p:cNvPr>
            <p:cNvSpPr txBox="1"/>
            <p:nvPr/>
          </p:nvSpPr>
          <p:spPr>
            <a:xfrm>
              <a:off x="7330348" y="1339930"/>
              <a:ext cx="3276000" cy="979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D" sz="1600" dirty="0" err="1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Mengembangkan</a:t>
              </a:r>
              <a:r>
                <a:rPr lang="en-ID" sz="1600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600" dirty="0" err="1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keterampilan</a:t>
              </a:r>
              <a:r>
                <a:rPr lang="en-ID" sz="1600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600" dirty="0" err="1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analisis</a:t>
              </a:r>
              <a:r>
                <a:rPr lang="en-ID" sz="1600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 data dan </a:t>
              </a:r>
              <a:r>
                <a:rPr lang="en-ID" sz="1600" dirty="0" err="1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pemahaman</a:t>
              </a:r>
              <a:r>
                <a:rPr lang="en-ID" sz="1600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600" dirty="0" err="1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mendalam</a:t>
              </a:r>
              <a:r>
                <a:rPr lang="en-ID" sz="1600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600" dirty="0" err="1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mengenai</a:t>
              </a:r>
              <a:r>
                <a:rPr lang="en-ID" sz="1600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600" dirty="0" err="1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metode</a:t>
              </a:r>
              <a:r>
                <a:rPr lang="en-ID" sz="1600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600" dirty="0" err="1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topik</a:t>
              </a:r>
              <a:r>
                <a:rPr lang="en-ID" sz="1600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 model </a:t>
              </a:r>
              <a:r>
                <a:rPr lang="en-ID" sz="1600" dirty="0" err="1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dengan</a:t>
              </a:r>
              <a:r>
                <a:rPr lang="en-ID" sz="1600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600" dirty="0" err="1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BERtopic</a:t>
              </a:r>
              <a:r>
                <a:rPr lang="en-ID" sz="1600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, </a:t>
              </a:r>
              <a:r>
                <a:rPr lang="en-ID" sz="1600" i="1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Laten Semantic Analysis</a:t>
              </a:r>
              <a:r>
                <a:rPr lang="en-ID" sz="1600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 (LSA) dan </a:t>
              </a:r>
              <a:r>
                <a:rPr lang="en-ID" sz="1600" i="1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Latent </a:t>
              </a:r>
              <a:r>
                <a:rPr lang="en-ID" sz="1600" i="1" dirty="0" err="1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Direchlet</a:t>
              </a:r>
              <a:r>
                <a:rPr lang="en-ID" sz="1600" i="1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 Allocation</a:t>
              </a:r>
              <a:r>
                <a:rPr lang="en-ID" sz="1600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rPr>
                <a:t> (LDA). 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CE2F5755-04DE-4AB0-BDF1-CA515C03CD79}"/>
              </a:ext>
            </a:extLst>
          </p:cNvPr>
          <p:cNvSpPr txBox="1"/>
          <p:nvPr/>
        </p:nvSpPr>
        <p:spPr>
          <a:xfrm>
            <a:off x="7651102" y="1490670"/>
            <a:ext cx="41318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memberikan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kontribusi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memahami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pola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tematik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dari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Hadith Bukhari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bahasa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Indonesia.</a:t>
            </a:r>
          </a:p>
          <a:p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menjadi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rujukan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bagi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pengembangan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sistem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klasifikasi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hadith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berbasis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NLP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studi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agama.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546355-1FCA-A659-3DA0-803A7A7257C2}"/>
              </a:ext>
            </a:extLst>
          </p:cNvPr>
          <p:cNvSpPr txBox="1"/>
          <p:nvPr/>
        </p:nvSpPr>
        <p:spPr>
          <a:xfrm>
            <a:off x="7412700" y="1229821"/>
            <a:ext cx="427771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Kontribusi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terhadap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ilmu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pengetahuan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C88445-FB0B-B656-F18C-8127D429B753}"/>
              </a:ext>
            </a:extLst>
          </p:cNvPr>
          <p:cNvGrpSpPr/>
          <p:nvPr/>
        </p:nvGrpSpPr>
        <p:grpSpPr>
          <a:xfrm>
            <a:off x="4222535" y="3829680"/>
            <a:ext cx="840302" cy="925633"/>
            <a:chOff x="676746" y="2780928"/>
            <a:chExt cx="1352458" cy="1296144"/>
          </a:xfrm>
          <a:solidFill>
            <a:schemeClr val="accent4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20EC3D-4387-DA09-11CC-8C925EBCB541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7A4CCFC-8704-BFFB-08F8-E585321B7B97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F17B18B0-F66F-93CB-73F6-AAC342CCE408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9" name="Donut 24">
            <a:extLst>
              <a:ext uri="{FF2B5EF4-FFF2-40B4-BE49-F238E27FC236}">
                <a16:creationId xmlns:a16="http://schemas.microsoft.com/office/drawing/2014/main" id="{8FCB1BCE-B388-C5C4-909F-9E3D3984437D}"/>
              </a:ext>
            </a:extLst>
          </p:cNvPr>
          <p:cNvSpPr/>
          <p:nvPr/>
        </p:nvSpPr>
        <p:spPr>
          <a:xfrm>
            <a:off x="4478549" y="4113862"/>
            <a:ext cx="355325" cy="35821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0" name="그룹 8">
            <a:extLst>
              <a:ext uri="{FF2B5EF4-FFF2-40B4-BE49-F238E27FC236}">
                <a16:creationId xmlns:a16="http://schemas.microsoft.com/office/drawing/2014/main" id="{1D25A05B-4008-371B-BC09-B9969C8F1348}"/>
              </a:ext>
            </a:extLst>
          </p:cNvPr>
          <p:cNvGrpSpPr/>
          <p:nvPr/>
        </p:nvGrpSpPr>
        <p:grpSpPr>
          <a:xfrm>
            <a:off x="5094641" y="3829277"/>
            <a:ext cx="4428924" cy="2385075"/>
            <a:chOff x="7214548" y="1052685"/>
            <a:chExt cx="3391800" cy="17645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1EF3873-88FD-6ED2-BED3-2126211A77CB}"/>
                </a:ext>
              </a:extLst>
            </p:cNvPr>
            <p:cNvSpPr txBox="1"/>
            <p:nvPr/>
          </p:nvSpPr>
          <p:spPr>
            <a:xfrm>
              <a:off x="7214548" y="1052685"/>
              <a:ext cx="3276000" cy="2277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Bagi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Kampus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13F0B4-49E7-8B4B-8188-DC175F70D0E3}"/>
                </a:ext>
              </a:extLst>
            </p:cNvPr>
            <p:cNvSpPr txBox="1"/>
            <p:nvPr/>
          </p:nvSpPr>
          <p:spPr>
            <a:xfrm>
              <a:off x="7330348" y="1339930"/>
              <a:ext cx="32760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D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Mengembangkan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keterampilan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analisis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data dan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pemahaman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mendalam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mengenai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metode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topik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model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dengan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ID" sz="1800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BERtopic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, </a:t>
              </a:r>
              <a:r>
                <a:rPr lang="en-ID" sz="18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Laten Semantic Analysis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(LSA) dan </a:t>
              </a:r>
              <a:r>
                <a:rPr lang="en-ID" sz="18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Latent </a:t>
              </a:r>
              <a:r>
                <a:rPr lang="en-ID" sz="1800" i="1" dirty="0" err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Direchlet</a:t>
              </a:r>
              <a:r>
                <a:rPr lang="en-ID" sz="18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Allocation</a:t>
              </a:r>
              <a:r>
                <a:rPr lang="en-ID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(LDA).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D35BE-D5B9-59D0-0C83-053B5A608C3B}"/>
              </a:ext>
            </a:extLst>
          </p:cNvPr>
          <p:cNvSpPr/>
          <p:nvPr/>
        </p:nvSpPr>
        <p:spPr>
          <a:xfrm>
            <a:off x="5245849" y="4271030"/>
            <a:ext cx="4398092" cy="185437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9BBC6-7D0A-2B21-A507-ECCDDB9A0FB5}"/>
              </a:ext>
            </a:extLst>
          </p:cNvPr>
          <p:cNvSpPr txBox="1"/>
          <p:nvPr/>
        </p:nvSpPr>
        <p:spPr>
          <a:xfrm>
            <a:off x="5432714" y="4292497"/>
            <a:ext cx="4131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Hasil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penelitian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dapat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menjadi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sumber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referensi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bagi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mahasiswa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lain yang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tertarik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untuk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melakukan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penelitian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dalam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bidang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sama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sehingga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memperkaya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literatur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dan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penelitian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yang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ada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di </a:t>
            </a:r>
            <a:r>
              <a:rPr lang="en-ID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kampus</a:t>
            </a:r>
            <a:r>
              <a:rPr lang="en-ID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65610" y="162631"/>
            <a:ext cx="11573197" cy="724247"/>
          </a:xfrm>
        </p:spPr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E2B289-11F6-4E79-A8FB-3D6ACE1599B1}"/>
              </a:ext>
            </a:extLst>
          </p:cNvPr>
          <p:cNvCxnSpPr>
            <a:cxnSpLocks/>
          </p:cNvCxnSpPr>
          <p:nvPr/>
        </p:nvCxnSpPr>
        <p:spPr>
          <a:xfrm flipH="1">
            <a:off x="1176555" y="1966417"/>
            <a:ext cx="10720171" cy="535940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52A6006-E6BA-4819-94E3-E640725D2792}"/>
              </a:ext>
            </a:extLst>
          </p:cNvPr>
          <p:cNvSpPr/>
          <p:nvPr/>
        </p:nvSpPr>
        <p:spPr>
          <a:xfrm rot="1020000">
            <a:off x="6538856" y="4337102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F44ADD5-1C7A-48C2-80A2-2BAB89B23D14}"/>
              </a:ext>
            </a:extLst>
          </p:cNvPr>
          <p:cNvSpPr/>
          <p:nvPr/>
        </p:nvSpPr>
        <p:spPr>
          <a:xfrm rot="1020000">
            <a:off x="4356369" y="5424862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60D10E-34A3-40F3-ADC5-6C4C4FD355CC}"/>
              </a:ext>
            </a:extLst>
          </p:cNvPr>
          <p:cNvSpPr/>
          <p:nvPr/>
        </p:nvSpPr>
        <p:spPr>
          <a:xfrm rot="1020000">
            <a:off x="2428844" y="6466650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5276584-6875-4FFB-BADA-0A0E125F260A}"/>
              </a:ext>
            </a:extLst>
          </p:cNvPr>
          <p:cNvSpPr/>
          <p:nvPr/>
        </p:nvSpPr>
        <p:spPr>
          <a:xfrm rot="1020000">
            <a:off x="9036707" y="3161918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rgbClr val="FF494B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E514B8-4CD7-4F83-E09A-65C1AFC54CB7}"/>
              </a:ext>
            </a:extLst>
          </p:cNvPr>
          <p:cNvGrpSpPr/>
          <p:nvPr/>
        </p:nvGrpSpPr>
        <p:grpSpPr>
          <a:xfrm>
            <a:off x="228483" y="5259600"/>
            <a:ext cx="2422247" cy="1829777"/>
            <a:chOff x="573716" y="4128361"/>
            <a:chExt cx="2422247" cy="182977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D562B09-C8A9-37E9-EA9B-21861EBB8635}"/>
                </a:ext>
              </a:extLst>
            </p:cNvPr>
            <p:cNvGrpSpPr/>
            <p:nvPr/>
          </p:nvGrpSpPr>
          <p:grpSpPr>
            <a:xfrm flipH="1">
              <a:off x="668839" y="4128361"/>
              <a:ext cx="2327124" cy="475870"/>
              <a:chOff x="2153502" y="2017026"/>
              <a:chExt cx="2286358" cy="376921"/>
            </a:xfrm>
          </p:grpSpPr>
          <p:sp>
            <p:nvSpPr>
              <p:cNvPr id="25" name="Rectangle 9">
                <a:extLst>
                  <a:ext uri="{FF2B5EF4-FFF2-40B4-BE49-F238E27FC236}">
                    <a16:creationId xmlns:a16="http://schemas.microsoft.com/office/drawing/2014/main" id="{1C4DDA5D-95AC-EA64-D3E5-EF14D6539E3B}"/>
                  </a:ext>
                </a:extLst>
              </p:cNvPr>
              <p:cNvSpPr/>
              <p:nvPr/>
            </p:nvSpPr>
            <p:spPr>
              <a:xfrm>
                <a:off x="4319543" y="2027138"/>
                <a:ext cx="115353" cy="366809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292963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0 w 914400"/>
                  <a:gd name="connsiteY4" fmla="*/ 292963 h 1207363"/>
                  <a:gd name="connsiteX0" fmla="*/ 612559 w 914400"/>
                  <a:gd name="connsiteY0" fmla="*/ 8877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612559 w 914400"/>
                  <a:gd name="connsiteY4" fmla="*/ 8877 h 1207363"/>
                  <a:gd name="connsiteX0" fmla="*/ 0 w 301841"/>
                  <a:gd name="connsiteY0" fmla="*/ 8877 h 1207363"/>
                  <a:gd name="connsiteX1" fmla="*/ 301841 w 301841"/>
                  <a:gd name="connsiteY1" fmla="*/ 0 h 1207363"/>
                  <a:gd name="connsiteX2" fmla="*/ 301841 w 301841"/>
                  <a:gd name="connsiteY2" fmla="*/ 1207363 h 1207363"/>
                  <a:gd name="connsiteX3" fmla="*/ 186432 w 301841"/>
                  <a:gd name="connsiteY3" fmla="*/ 408372 h 1207363"/>
                  <a:gd name="connsiteX4" fmla="*/ 0 w 301841"/>
                  <a:gd name="connsiteY4" fmla="*/ 8877 h 1207363"/>
                  <a:gd name="connsiteX0" fmla="*/ 0 w 133166"/>
                  <a:gd name="connsiteY0" fmla="*/ 0 h 1207364"/>
                  <a:gd name="connsiteX1" fmla="*/ 133166 w 133166"/>
                  <a:gd name="connsiteY1" fmla="*/ 1 h 1207364"/>
                  <a:gd name="connsiteX2" fmla="*/ 133166 w 133166"/>
                  <a:gd name="connsiteY2" fmla="*/ 1207364 h 1207364"/>
                  <a:gd name="connsiteX3" fmla="*/ 17757 w 133166"/>
                  <a:gd name="connsiteY3" fmla="*/ 408373 h 1207364"/>
                  <a:gd name="connsiteX4" fmla="*/ 0 w 133166"/>
                  <a:gd name="connsiteY4" fmla="*/ 0 h 1207364"/>
                  <a:gd name="connsiteX0" fmla="*/ 0 w 142044"/>
                  <a:gd name="connsiteY0" fmla="*/ 0 h 408373"/>
                  <a:gd name="connsiteX1" fmla="*/ 133166 w 142044"/>
                  <a:gd name="connsiteY1" fmla="*/ 1 h 408373"/>
                  <a:gd name="connsiteX2" fmla="*/ 142044 w 142044"/>
                  <a:gd name="connsiteY2" fmla="*/ 301842 h 408373"/>
                  <a:gd name="connsiteX3" fmla="*/ 17757 w 142044"/>
                  <a:gd name="connsiteY3" fmla="*/ 408373 h 408373"/>
                  <a:gd name="connsiteX4" fmla="*/ 0 w 142044"/>
                  <a:gd name="connsiteY4" fmla="*/ 0 h 408373"/>
                  <a:gd name="connsiteX0" fmla="*/ 0 w 133166"/>
                  <a:gd name="connsiteY0" fmla="*/ 0 h 408373"/>
                  <a:gd name="connsiteX1" fmla="*/ 133166 w 133166"/>
                  <a:gd name="connsiteY1" fmla="*/ 1 h 408373"/>
                  <a:gd name="connsiteX2" fmla="*/ 118293 w 133166"/>
                  <a:gd name="connsiteY2" fmla="*/ 313717 h 408373"/>
                  <a:gd name="connsiteX3" fmla="*/ 17757 w 133166"/>
                  <a:gd name="connsiteY3" fmla="*/ 408373 h 408373"/>
                  <a:gd name="connsiteX4" fmla="*/ 0 w 133166"/>
                  <a:gd name="connsiteY4" fmla="*/ 0 h 408373"/>
                  <a:gd name="connsiteX0" fmla="*/ 0 w 118293"/>
                  <a:gd name="connsiteY0" fmla="*/ 5937 h 414310"/>
                  <a:gd name="connsiteX1" fmla="*/ 115353 w 118293"/>
                  <a:gd name="connsiteY1" fmla="*/ 0 h 414310"/>
                  <a:gd name="connsiteX2" fmla="*/ 118293 w 118293"/>
                  <a:gd name="connsiteY2" fmla="*/ 319654 h 414310"/>
                  <a:gd name="connsiteX3" fmla="*/ 17757 w 118293"/>
                  <a:gd name="connsiteY3" fmla="*/ 414310 h 414310"/>
                  <a:gd name="connsiteX4" fmla="*/ 0 w 118293"/>
                  <a:gd name="connsiteY4" fmla="*/ 5937 h 414310"/>
                  <a:gd name="connsiteX0" fmla="*/ 0 w 118293"/>
                  <a:gd name="connsiteY0" fmla="*/ 5937 h 366809"/>
                  <a:gd name="connsiteX1" fmla="*/ 115353 w 118293"/>
                  <a:gd name="connsiteY1" fmla="*/ 0 h 366809"/>
                  <a:gd name="connsiteX2" fmla="*/ 118293 w 118293"/>
                  <a:gd name="connsiteY2" fmla="*/ 319654 h 366809"/>
                  <a:gd name="connsiteX3" fmla="*/ 5882 w 118293"/>
                  <a:gd name="connsiteY3" fmla="*/ 366809 h 366809"/>
                  <a:gd name="connsiteX4" fmla="*/ 0 w 118293"/>
                  <a:gd name="connsiteY4" fmla="*/ 5937 h 366809"/>
                  <a:gd name="connsiteX0" fmla="*/ 0 w 115353"/>
                  <a:gd name="connsiteY0" fmla="*/ 5937 h 366809"/>
                  <a:gd name="connsiteX1" fmla="*/ 115353 w 115353"/>
                  <a:gd name="connsiteY1" fmla="*/ 0 h 366809"/>
                  <a:gd name="connsiteX2" fmla="*/ 112356 w 115353"/>
                  <a:gd name="connsiteY2" fmla="*/ 278091 h 366809"/>
                  <a:gd name="connsiteX3" fmla="*/ 5882 w 115353"/>
                  <a:gd name="connsiteY3" fmla="*/ 366809 h 366809"/>
                  <a:gd name="connsiteX4" fmla="*/ 0 w 115353"/>
                  <a:gd name="connsiteY4" fmla="*/ 5937 h 36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353" h="366809">
                    <a:moveTo>
                      <a:pt x="0" y="5937"/>
                    </a:moveTo>
                    <a:lnTo>
                      <a:pt x="115353" y="0"/>
                    </a:lnTo>
                    <a:lnTo>
                      <a:pt x="112356" y="278091"/>
                    </a:lnTo>
                    <a:lnTo>
                      <a:pt x="5882" y="366809"/>
                    </a:lnTo>
                    <a:cubicBezTo>
                      <a:pt x="3921" y="246518"/>
                      <a:pt x="1961" y="126228"/>
                      <a:pt x="0" y="593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6" name="Rectangle 6">
                <a:extLst>
                  <a:ext uri="{FF2B5EF4-FFF2-40B4-BE49-F238E27FC236}">
                    <a16:creationId xmlns:a16="http://schemas.microsoft.com/office/drawing/2014/main" id="{7EB7799C-6D47-48C7-A6FE-6B6DB3CE46C6}"/>
                  </a:ext>
                </a:extLst>
              </p:cNvPr>
              <p:cNvSpPr/>
              <p:nvPr/>
            </p:nvSpPr>
            <p:spPr>
              <a:xfrm flipH="1">
                <a:off x="2153502" y="2017026"/>
                <a:ext cx="2286358" cy="288032"/>
              </a:xfrm>
              <a:custGeom>
                <a:avLst/>
                <a:gdLst>
                  <a:gd name="connsiteX0" fmla="*/ 0 w 5285462"/>
                  <a:gd name="connsiteY0" fmla="*/ 0 h 576064"/>
                  <a:gd name="connsiteX1" fmla="*/ 4724629 w 5285462"/>
                  <a:gd name="connsiteY1" fmla="*/ 0 h 576064"/>
                  <a:gd name="connsiteX2" fmla="*/ 5285462 w 5285462"/>
                  <a:gd name="connsiteY2" fmla="*/ 576064 h 576064"/>
                  <a:gd name="connsiteX3" fmla="*/ 0 w 5285462"/>
                  <a:gd name="connsiteY3" fmla="*/ 576064 h 576064"/>
                  <a:gd name="connsiteX4" fmla="*/ 0 w 5285462"/>
                  <a:gd name="connsiteY4" fmla="*/ 0 h 57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5462" h="576064">
                    <a:moveTo>
                      <a:pt x="0" y="0"/>
                    </a:moveTo>
                    <a:lnTo>
                      <a:pt x="4724629" y="0"/>
                    </a:lnTo>
                    <a:lnTo>
                      <a:pt x="5285462" y="576064"/>
                    </a:lnTo>
                    <a:lnTo>
                      <a:pt x="0" y="5760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grpSp>
          <p:nvGrpSpPr>
            <p:cNvPr id="19" name="Group 21">
              <a:extLst>
                <a:ext uri="{FF2B5EF4-FFF2-40B4-BE49-F238E27FC236}">
                  <a16:creationId xmlns:a16="http://schemas.microsoft.com/office/drawing/2014/main" id="{DF6BECC1-1469-4BF6-A2BD-8E227F138E47}"/>
                </a:ext>
              </a:extLst>
            </p:cNvPr>
            <p:cNvGrpSpPr/>
            <p:nvPr/>
          </p:nvGrpSpPr>
          <p:grpSpPr>
            <a:xfrm>
              <a:off x="573716" y="4163433"/>
              <a:ext cx="2199830" cy="1794705"/>
              <a:chOff x="-475010" y="1215955"/>
              <a:chExt cx="3859356" cy="722188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6589D5F-FF5D-49F8-910B-7ABAF20F920F}"/>
                  </a:ext>
                </a:extLst>
              </p:cNvPr>
              <p:cNvSpPr txBox="1"/>
              <p:nvPr/>
            </p:nvSpPr>
            <p:spPr>
              <a:xfrm>
                <a:off x="-475010" y="1215955"/>
                <a:ext cx="3859356" cy="12384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1. </a:t>
                </a:r>
                <a:r>
                  <a:rPr lang="en-US" altLang="ko-KR" sz="1400" b="1" dirty="0" err="1">
                    <a:solidFill>
                      <a:schemeClr val="bg1"/>
                    </a:solidFill>
                    <a:cs typeface="Arial" pitchFamily="34" charset="0"/>
                  </a:rPr>
                  <a:t>Pengumpulan</a:t>
                </a:r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 Data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941E9B-FD8E-40CD-84DB-300F33AE742F}"/>
                  </a:ext>
                </a:extLst>
              </p:cNvPr>
              <p:cNvSpPr txBox="1"/>
              <p:nvPr/>
            </p:nvSpPr>
            <p:spPr>
              <a:xfrm>
                <a:off x="-460975" y="1380822"/>
                <a:ext cx="3845321" cy="557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 algn="just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2"/>
                    </a:solidFill>
                    <a:latin typeface="+mj-lt"/>
                    <a:cs typeface="Arial" pitchFamily="34" charset="0"/>
                  </a:rPr>
                  <a:t>Dataset </a:t>
                </a:r>
                <a:r>
                  <a:rPr lang="en-US" altLang="ko-KR" sz="1200" dirty="0" err="1">
                    <a:solidFill>
                      <a:schemeClr val="tx2"/>
                    </a:solidFill>
                    <a:latin typeface="+mj-lt"/>
                    <a:cs typeface="Arial" pitchFamily="34" charset="0"/>
                  </a:rPr>
                  <a:t>berupa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2"/>
                    </a:solidFill>
                    <a:latin typeface="+mj-lt"/>
                    <a:cs typeface="Arial" pitchFamily="34" charset="0"/>
                  </a:rPr>
                  <a:t>teks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2"/>
                    </a:solidFill>
                    <a:latin typeface="+mj-lt"/>
                    <a:cs typeface="Arial" pitchFamily="34" charset="0"/>
                  </a:rPr>
                  <a:t>terjemahan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2"/>
                    </a:solidFill>
                    <a:latin typeface="+mj-lt"/>
                    <a:cs typeface="Arial" pitchFamily="34" charset="0"/>
                  </a:rPr>
                  <a:t>Hadist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j-lt"/>
                    <a:cs typeface="Arial" pitchFamily="34" charset="0"/>
                  </a:rPr>
                  <a:t> Bukhari </a:t>
                </a:r>
                <a:r>
                  <a:rPr lang="en-US" altLang="ko-KR" sz="1200" dirty="0" err="1">
                    <a:solidFill>
                      <a:schemeClr val="tx2"/>
                    </a:solidFill>
                    <a:latin typeface="+mj-lt"/>
                    <a:cs typeface="Arial" pitchFamily="34" charset="0"/>
                  </a:rPr>
                  <a:t>dari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2"/>
                    </a:solidFill>
                    <a:latin typeface="+mj-lt"/>
                    <a:cs typeface="Arial" pitchFamily="34" charset="0"/>
                  </a:rPr>
                  <a:t>sumber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2"/>
                    </a:solidFill>
                    <a:latin typeface="+mj-lt"/>
                    <a:cs typeface="Arial" pitchFamily="34" charset="0"/>
                  </a:rPr>
                  <a:t>terpercaya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j-lt"/>
                    <a:cs typeface="Arial" pitchFamily="34" charset="0"/>
                  </a:rPr>
                  <a:t>.</a:t>
                </a:r>
              </a:p>
              <a:p>
                <a:pPr marL="228600" indent="-228600" algn="just">
                  <a:buFont typeface="Arial" panose="020B0604020202020204" pitchFamily="34" charset="0"/>
                  <a:buChar char="•"/>
                </a:pPr>
                <a:r>
                  <a:rPr lang="en-US" altLang="ko-KR" sz="1200" dirty="0" err="1">
                    <a:solidFill>
                      <a:schemeClr val="tx2"/>
                    </a:solidFill>
                    <a:latin typeface="+mj-lt"/>
                    <a:cs typeface="Arial" pitchFamily="34" charset="0"/>
                  </a:rPr>
                  <a:t>Studi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2"/>
                    </a:solidFill>
                    <a:latin typeface="+mj-lt"/>
                    <a:cs typeface="Arial" pitchFamily="34" charset="0"/>
                  </a:rPr>
                  <a:t>pustaka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2"/>
                    </a:solidFill>
                    <a:latin typeface="+mj-lt"/>
                    <a:cs typeface="Arial" pitchFamily="34" charset="0"/>
                  </a:rPr>
                  <a:t>untuk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2"/>
                    </a:solidFill>
                    <a:latin typeface="+mj-lt"/>
                    <a:cs typeface="Arial" pitchFamily="34" charset="0"/>
                  </a:rPr>
                  <a:t>mendukung</a:t>
                </a:r>
                <a:r>
                  <a:rPr lang="en-US" altLang="ko-KR" sz="1200" dirty="0">
                    <a:solidFill>
                      <a:schemeClr val="tx2"/>
                    </a:solidFill>
                    <a:latin typeface="+mj-lt"/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tx2"/>
                    </a:solidFill>
                    <a:latin typeface="+mj-lt"/>
                    <a:cs typeface="Arial" pitchFamily="34" charset="0"/>
                  </a:rPr>
                  <a:t>analisis</a:t>
                </a:r>
                <a:r>
                  <a:rPr lang="en-US" altLang="ko-KR" sz="1200" dirty="0">
                    <a:solidFill>
                      <a:schemeClr val="tx2"/>
                    </a:solidFill>
                    <a:cs typeface="Arial" pitchFamily="34" charset="0"/>
                  </a:rPr>
                  <a:t>.</a:t>
                </a:r>
              </a:p>
              <a:p>
                <a:pPr marL="228600" indent="-228600" algn="just">
                  <a:buFont typeface="Arial" panose="020B0604020202020204" pitchFamily="34" charset="0"/>
                  <a:buChar char="•"/>
                </a:pPr>
                <a:endParaRPr lang="ko-KR" altLang="en-US" sz="1200" dirty="0">
                  <a:solidFill>
                    <a:schemeClr val="tx2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CDC5D21-A2E8-67D9-2055-1F1694622906}"/>
              </a:ext>
            </a:extLst>
          </p:cNvPr>
          <p:cNvGrpSpPr/>
          <p:nvPr/>
        </p:nvGrpSpPr>
        <p:grpSpPr>
          <a:xfrm>
            <a:off x="2944000" y="4348506"/>
            <a:ext cx="2531561" cy="945095"/>
            <a:chOff x="3489920" y="3021058"/>
            <a:chExt cx="2531561" cy="94509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8318EB9-23BF-8168-4E60-37DA6FB696D3}"/>
                </a:ext>
              </a:extLst>
            </p:cNvPr>
            <p:cNvGrpSpPr/>
            <p:nvPr/>
          </p:nvGrpSpPr>
          <p:grpSpPr>
            <a:xfrm>
              <a:off x="3489920" y="3021058"/>
              <a:ext cx="2531561" cy="475870"/>
              <a:chOff x="3489920" y="3077350"/>
              <a:chExt cx="2531561" cy="47587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E1071FD-AE58-FBD8-9DC1-4B7A26CBA17E}"/>
                  </a:ext>
                </a:extLst>
              </p:cNvPr>
              <p:cNvGrpSpPr/>
              <p:nvPr/>
            </p:nvGrpSpPr>
            <p:grpSpPr>
              <a:xfrm flipH="1">
                <a:off x="3489920" y="3077350"/>
                <a:ext cx="2531561" cy="475870"/>
                <a:chOff x="2153502" y="2017026"/>
                <a:chExt cx="2286358" cy="376921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28" name="Rectangle 9">
                  <a:extLst>
                    <a:ext uri="{FF2B5EF4-FFF2-40B4-BE49-F238E27FC236}">
                      <a16:creationId xmlns:a16="http://schemas.microsoft.com/office/drawing/2014/main" id="{46A0D905-B0B8-F1D7-961E-B718D80071B0}"/>
                    </a:ext>
                  </a:extLst>
                </p:cNvPr>
                <p:cNvSpPr/>
                <p:nvPr/>
              </p:nvSpPr>
              <p:spPr>
                <a:xfrm>
                  <a:off x="4319543" y="2027138"/>
                  <a:ext cx="115353" cy="366809"/>
                </a:xfrm>
                <a:custGeom>
                  <a:avLst/>
                  <a:gdLst>
                    <a:gd name="connsiteX0" fmla="*/ 0 w 914400"/>
                    <a:gd name="connsiteY0" fmla="*/ 0 h 914400"/>
                    <a:gd name="connsiteX1" fmla="*/ 914400 w 914400"/>
                    <a:gd name="connsiteY1" fmla="*/ 0 h 914400"/>
                    <a:gd name="connsiteX2" fmla="*/ 914400 w 914400"/>
                    <a:gd name="connsiteY2" fmla="*/ 914400 h 914400"/>
                    <a:gd name="connsiteX3" fmla="*/ 0 w 914400"/>
                    <a:gd name="connsiteY3" fmla="*/ 914400 h 914400"/>
                    <a:gd name="connsiteX4" fmla="*/ 0 w 914400"/>
                    <a:gd name="connsiteY4" fmla="*/ 0 h 914400"/>
                    <a:gd name="connsiteX0" fmla="*/ 0 w 914400"/>
                    <a:gd name="connsiteY0" fmla="*/ 292963 h 1207363"/>
                    <a:gd name="connsiteX1" fmla="*/ 914400 w 914400"/>
                    <a:gd name="connsiteY1" fmla="*/ 0 h 1207363"/>
                    <a:gd name="connsiteX2" fmla="*/ 914400 w 914400"/>
                    <a:gd name="connsiteY2" fmla="*/ 1207363 h 1207363"/>
                    <a:gd name="connsiteX3" fmla="*/ 0 w 914400"/>
                    <a:gd name="connsiteY3" fmla="*/ 1207363 h 1207363"/>
                    <a:gd name="connsiteX4" fmla="*/ 0 w 914400"/>
                    <a:gd name="connsiteY4" fmla="*/ 292963 h 1207363"/>
                    <a:gd name="connsiteX0" fmla="*/ 612559 w 914400"/>
                    <a:gd name="connsiteY0" fmla="*/ 8877 h 1207363"/>
                    <a:gd name="connsiteX1" fmla="*/ 914400 w 914400"/>
                    <a:gd name="connsiteY1" fmla="*/ 0 h 1207363"/>
                    <a:gd name="connsiteX2" fmla="*/ 914400 w 914400"/>
                    <a:gd name="connsiteY2" fmla="*/ 1207363 h 1207363"/>
                    <a:gd name="connsiteX3" fmla="*/ 0 w 914400"/>
                    <a:gd name="connsiteY3" fmla="*/ 1207363 h 1207363"/>
                    <a:gd name="connsiteX4" fmla="*/ 612559 w 914400"/>
                    <a:gd name="connsiteY4" fmla="*/ 8877 h 1207363"/>
                    <a:gd name="connsiteX0" fmla="*/ 0 w 301841"/>
                    <a:gd name="connsiteY0" fmla="*/ 8877 h 1207363"/>
                    <a:gd name="connsiteX1" fmla="*/ 301841 w 301841"/>
                    <a:gd name="connsiteY1" fmla="*/ 0 h 1207363"/>
                    <a:gd name="connsiteX2" fmla="*/ 301841 w 301841"/>
                    <a:gd name="connsiteY2" fmla="*/ 1207363 h 1207363"/>
                    <a:gd name="connsiteX3" fmla="*/ 186432 w 301841"/>
                    <a:gd name="connsiteY3" fmla="*/ 408372 h 1207363"/>
                    <a:gd name="connsiteX4" fmla="*/ 0 w 301841"/>
                    <a:gd name="connsiteY4" fmla="*/ 8877 h 1207363"/>
                    <a:gd name="connsiteX0" fmla="*/ 0 w 133166"/>
                    <a:gd name="connsiteY0" fmla="*/ 0 h 1207364"/>
                    <a:gd name="connsiteX1" fmla="*/ 133166 w 133166"/>
                    <a:gd name="connsiteY1" fmla="*/ 1 h 1207364"/>
                    <a:gd name="connsiteX2" fmla="*/ 133166 w 133166"/>
                    <a:gd name="connsiteY2" fmla="*/ 1207364 h 1207364"/>
                    <a:gd name="connsiteX3" fmla="*/ 17757 w 133166"/>
                    <a:gd name="connsiteY3" fmla="*/ 408373 h 1207364"/>
                    <a:gd name="connsiteX4" fmla="*/ 0 w 133166"/>
                    <a:gd name="connsiteY4" fmla="*/ 0 h 1207364"/>
                    <a:gd name="connsiteX0" fmla="*/ 0 w 142044"/>
                    <a:gd name="connsiteY0" fmla="*/ 0 h 408373"/>
                    <a:gd name="connsiteX1" fmla="*/ 133166 w 142044"/>
                    <a:gd name="connsiteY1" fmla="*/ 1 h 408373"/>
                    <a:gd name="connsiteX2" fmla="*/ 142044 w 142044"/>
                    <a:gd name="connsiteY2" fmla="*/ 301842 h 408373"/>
                    <a:gd name="connsiteX3" fmla="*/ 17757 w 142044"/>
                    <a:gd name="connsiteY3" fmla="*/ 408373 h 408373"/>
                    <a:gd name="connsiteX4" fmla="*/ 0 w 142044"/>
                    <a:gd name="connsiteY4" fmla="*/ 0 h 408373"/>
                    <a:gd name="connsiteX0" fmla="*/ 0 w 133166"/>
                    <a:gd name="connsiteY0" fmla="*/ 0 h 408373"/>
                    <a:gd name="connsiteX1" fmla="*/ 133166 w 133166"/>
                    <a:gd name="connsiteY1" fmla="*/ 1 h 408373"/>
                    <a:gd name="connsiteX2" fmla="*/ 118293 w 133166"/>
                    <a:gd name="connsiteY2" fmla="*/ 313717 h 408373"/>
                    <a:gd name="connsiteX3" fmla="*/ 17757 w 133166"/>
                    <a:gd name="connsiteY3" fmla="*/ 408373 h 408373"/>
                    <a:gd name="connsiteX4" fmla="*/ 0 w 133166"/>
                    <a:gd name="connsiteY4" fmla="*/ 0 h 408373"/>
                    <a:gd name="connsiteX0" fmla="*/ 0 w 118293"/>
                    <a:gd name="connsiteY0" fmla="*/ 5937 h 414310"/>
                    <a:gd name="connsiteX1" fmla="*/ 115353 w 118293"/>
                    <a:gd name="connsiteY1" fmla="*/ 0 h 414310"/>
                    <a:gd name="connsiteX2" fmla="*/ 118293 w 118293"/>
                    <a:gd name="connsiteY2" fmla="*/ 319654 h 414310"/>
                    <a:gd name="connsiteX3" fmla="*/ 17757 w 118293"/>
                    <a:gd name="connsiteY3" fmla="*/ 414310 h 414310"/>
                    <a:gd name="connsiteX4" fmla="*/ 0 w 118293"/>
                    <a:gd name="connsiteY4" fmla="*/ 5937 h 414310"/>
                    <a:gd name="connsiteX0" fmla="*/ 0 w 118293"/>
                    <a:gd name="connsiteY0" fmla="*/ 5937 h 366809"/>
                    <a:gd name="connsiteX1" fmla="*/ 115353 w 118293"/>
                    <a:gd name="connsiteY1" fmla="*/ 0 h 366809"/>
                    <a:gd name="connsiteX2" fmla="*/ 118293 w 118293"/>
                    <a:gd name="connsiteY2" fmla="*/ 319654 h 366809"/>
                    <a:gd name="connsiteX3" fmla="*/ 5882 w 118293"/>
                    <a:gd name="connsiteY3" fmla="*/ 366809 h 366809"/>
                    <a:gd name="connsiteX4" fmla="*/ 0 w 118293"/>
                    <a:gd name="connsiteY4" fmla="*/ 5937 h 366809"/>
                    <a:gd name="connsiteX0" fmla="*/ 0 w 115353"/>
                    <a:gd name="connsiteY0" fmla="*/ 5937 h 366809"/>
                    <a:gd name="connsiteX1" fmla="*/ 115353 w 115353"/>
                    <a:gd name="connsiteY1" fmla="*/ 0 h 366809"/>
                    <a:gd name="connsiteX2" fmla="*/ 112356 w 115353"/>
                    <a:gd name="connsiteY2" fmla="*/ 278091 h 366809"/>
                    <a:gd name="connsiteX3" fmla="*/ 5882 w 115353"/>
                    <a:gd name="connsiteY3" fmla="*/ 366809 h 366809"/>
                    <a:gd name="connsiteX4" fmla="*/ 0 w 115353"/>
                    <a:gd name="connsiteY4" fmla="*/ 5937 h 366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353" h="366809">
                      <a:moveTo>
                        <a:pt x="0" y="5937"/>
                      </a:moveTo>
                      <a:lnTo>
                        <a:pt x="115353" y="0"/>
                      </a:lnTo>
                      <a:lnTo>
                        <a:pt x="112356" y="278091"/>
                      </a:lnTo>
                      <a:lnTo>
                        <a:pt x="5882" y="366809"/>
                      </a:lnTo>
                      <a:cubicBezTo>
                        <a:pt x="3921" y="246518"/>
                        <a:pt x="1961" y="126228"/>
                        <a:pt x="0" y="59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9" name="Rectangle 6">
                  <a:extLst>
                    <a:ext uri="{FF2B5EF4-FFF2-40B4-BE49-F238E27FC236}">
                      <a16:creationId xmlns:a16="http://schemas.microsoft.com/office/drawing/2014/main" id="{781C265E-F57D-13A6-13D6-E01BFC6BC9A6}"/>
                    </a:ext>
                  </a:extLst>
                </p:cNvPr>
                <p:cNvSpPr/>
                <p:nvPr/>
              </p:nvSpPr>
              <p:spPr>
                <a:xfrm flipH="1">
                  <a:off x="2153502" y="2017026"/>
                  <a:ext cx="2286358" cy="288032"/>
                </a:xfrm>
                <a:custGeom>
                  <a:avLst/>
                  <a:gdLst>
                    <a:gd name="connsiteX0" fmla="*/ 0 w 5285462"/>
                    <a:gd name="connsiteY0" fmla="*/ 0 h 576064"/>
                    <a:gd name="connsiteX1" fmla="*/ 4724629 w 5285462"/>
                    <a:gd name="connsiteY1" fmla="*/ 0 h 576064"/>
                    <a:gd name="connsiteX2" fmla="*/ 5285462 w 5285462"/>
                    <a:gd name="connsiteY2" fmla="*/ 576064 h 576064"/>
                    <a:gd name="connsiteX3" fmla="*/ 0 w 5285462"/>
                    <a:gd name="connsiteY3" fmla="*/ 576064 h 576064"/>
                    <a:gd name="connsiteX4" fmla="*/ 0 w 5285462"/>
                    <a:gd name="connsiteY4" fmla="*/ 0 h 576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85462" h="576064">
                      <a:moveTo>
                        <a:pt x="0" y="0"/>
                      </a:moveTo>
                      <a:lnTo>
                        <a:pt x="4724629" y="0"/>
                      </a:lnTo>
                      <a:lnTo>
                        <a:pt x="5285462" y="576064"/>
                      </a:lnTo>
                      <a:lnTo>
                        <a:pt x="0" y="57606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907202-BA11-743F-336F-B5E81C51FF8C}"/>
                  </a:ext>
                </a:extLst>
              </p:cNvPr>
              <p:cNvSpPr txBox="1"/>
              <p:nvPr/>
            </p:nvSpPr>
            <p:spPr>
              <a:xfrm>
                <a:off x="3577419" y="3084252"/>
                <a:ext cx="2199830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2"/>
                    </a:solidFill>
                    <a:cs typeface="Arial" pitchFamily="34" charset="0"/>
                  </a:rPr>
                  <a:t>2. preprocessing</a:t>
                </a:r>
                <a:endParaRPr lang="ko-KR" altLang="en-US" sz="1400" b="1" dirty="0">
                  <a:solidFill>
                    <a:schemeClr val="tx2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F2F5CF-8269-171C-4EAD-961C5DB1C01E}"/>
                </a:ext>
              </a:extLst>
            </p:cNvPr>
            <p:cNvSpPr txBox="1"/>
            <p:nvPr/>
          </p:nvSpPr>
          <p:spPr>
            <a:xfrm>
              <a:off x="3489920" y="3504488"/>
              <a:ext cx="25315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solidFill>
                    <a:schemeClr val="tx2"/>
                  </a:solidFill>
                  <a:cs typeface="Arial" pitchFamily="34" charset="0"/>
                </a:rPr>
                <a:t>Pembersihan</a:t>
              </a:r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2"/>
                  </a:solidFill>
                  <a:cs typeface="Arial" pitchFamily="34" charset="0"/>
                </a:rPr>
                <a:t>teks</a:t>
              </a:r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 (</a:t>
              </a:r>
              <a:r>
                <a:rPr lang="en-US" altLang="ko-KR" sz="1200" dirty="0" err="1">
                  <a:solidFill>
                    <a:schemeClr val="tx2"/>
                  </a:solidFill>
                  <a:cs typeface="Arial" pitchFamily="34" charset="0"/>
                </a:rPr>
                <a:t>tokenisasi</a:t>
              </a:r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2"/>
                  </a:solidFill>
                  <a:cs typeface="Arial" pitchFamily="34" charset="0"/>
                </a:rPr>
                <a:t>stopword</a:t>
              </a:r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 removal, stemming).</a:t>
              </a:r>
              <a:endParaRPr lang="ko-KR" altLang="en-US" sz="1200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60EA738-BB62-AAE5-ECE3-7E25F4CA69C3}"/>
              </a:ext>
            </a:extLst>
          </p:cNvPr>
          <p:cNvGrpSpPr/>
          <p:nvPr/>
        </p:nvGrpSpPr>
        <p:grpSpPr>
          <a:xfrm>
            <a:off x="6938188" y="2026378"/>
            <a:ext cx="2585074" cy="1100576"/>
            <a:chOff x="6070750" y="1682262"/>
            <a:chExt cx="2585074" cy="110057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ED1316E-C296-486B-EEBB-68E32038CF7C}"/>
                </a:ext>
              </a:extLst>
            </p:cNvPr>
            <p:cNvGrpSpPr/>
            <p:nvPr/>
          </p:nvGrpSpPr>
          <p:grpSpPr>
            <a:xfrm flipH="1">
              <a:off x="6124263" y="1682262"/>
              <a:ext cx="2531561" cy="933074"/>
              <a:chOff x="2153502" y="1654885"/>
              <a:chExt cx="2286358" cy="73906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3" name="Rectangle 9">
                <a:extLst>
                  <a:ext uri="{FF2B5EF4-FFF2-40B4-BE49-F238E27FC236}">
                    <a16:creationId xmlns:a16="http://schemas.microsoft.com/office/drawing/2014/main" id="{14F6C7D2-F3E3-0B38-F50E-2B774E849615}"/>
                  </a:ext>
                </a:extLst>
              </p:cNvPr>
              <p:cNvSpPr/>
              <p:nvPr/>
            </p:nvSpPr>
            <p:spPr>
              <a:xfrm>
                <a:off x="4319543" y="2027138"/>
                <a:ext cx="115353" cy="366809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292963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0 w 914400"/>
                  <a:gd name="connsiteY4" fmla="*/ 292963 h 1207363"/>
                  <a:gd name="connsiteX0" fmla="*/ 612559 w 914400"/>
                  <a:gd name="connsiteY0" fmla="*/ 8877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612559 w 914400"/>
                  <a:gd name="connsiteY4" fmla="*/ 8877 h 1207363"/>
                  <a:gd name="connsiteX0" fmla="*/ 0 w 301841"/>
                  <a:gd name="connsiteY0" fmla="*/ 8877 h 1207363"/>
                  <a:gd name="connsiteX1" fmla="*/ 301841 w 301841"/>
                  <a:gd name="connsiteY1" fmla="*/ 0 h 1207363"/>
                  <a:gd name="connsiteX2" fmla="*/ 301841 w 301841"/>
                  <a:gd name="connsiteY2" fmla="*/ 1207363 h 1207363"/>
                  <a:gd name="connsiteX3" fmla="*/ 186432 w 301841"/>
                  <a:gd name="connsiteY3" fmla="*/ 408372 h 1207363"/>
                  <a:gd name="connsiteX4" fmla="*/ 0 w 301841"/>
                  <a:gd name="connsiteY4" fmla="*/ 8877 h 1207363"/>
                  <a:gd name="connsiteX0" fmla="*/ 0 w 133166"/>
                  <a:gd name="connsiteY0" fmla="*/ 0 h 1207364"/>
                  <a:gd name="connsiteX1" fmla="*/ 133166 w 133166"/>
                  <a:gd name="connsiteY1" fmla="*/ 1 h 1207364"/>
                  <a:gd name="connsiteX2" fmla="*/ 133166 w 133166"/>
                  <a:gd name="connsiteY2" fmla="*/ 1207364 h 1207364"/>
                  <a:gd name="connsiteX3" fmla="*/ 17757 w 133166"/>
                  <a:gd name="connsiteY3" fmla="*/ 408373 h 1207364"/>
                  <a:gd name="connsiteX4" fmla="*/ 0 w 133166"/>
                  <a:gd name="connsiteY4" fmla="*/ 0 h 1207364"/>
                  <a:gd name="connsiteX0" fmla="*/ 0 w 142044"/>
                  <a:gd name="connsiteY0" fmla="*/ 0 h 408373"/>
                  <a:gd name="connsiteX1" fmla="*/ 133166 w 142044"/>
                  <a:gd name="connsiteY1" fmla="*/ 1 h 408373"/>
                  <a:gd name="connsiteX2" fmla="*/ 142044 w 142044"/>
                  <a:gd name="connsiteY2" fmla="*/ 301842 h 408373"/>
                  <a:gd name="connsiteX3" fmla="*/ 17757 w 142044"/>
                  <a:gd name="connsiteY3" fmla="*/ 408373 h 408373"/>
                  <a:gd name="connsiteX4" fmla="*/ 0 w 142044"/>
                  <a:gd name="connsiteY4" fmla="*/ 0 h 408373"/>
                  <a:gd name="connsiteX0" fmla="*/ 0 w 133166"/>
                  <a:gd name="connsiteY0" fmla="*/ 0 h 408373"/>
                  <a:gd name="connsiteX1" fmla="*/ 133166 w 133166"/>
                  <a:gd name="connsiteY1" fmla="*/ 1 h 408373"/>
                  <a:gd name="connsiteX2" fmla="*/ 118293 w 133166"/>
                  <a:gd name="connsiteY2" fmla="*/ 313717 h 408373"/>
                  <a:gd name="connsiteX3" fmla="*/ 17757 w 133166"/>
                  <a:gd name="connsiteY3" fmla="*/ 408373 h 408373"/>
                  <a:gd name="connsiteX4" fmla="*/ 0 w 133166"/>
                  <a:gd name="connsiteY4" fmla="*/ 0 h 408373"/>
                  <a:gd name="connsiteX0" fmla="*/ 0 w 118293"/>
                  <a:gd name="connsiteY0" fmla="*/ 5937 h 414310"/>
                  <a:gd name="connsiteX1" fmla="*/ 115353 w 118293"/>
                  <a:gd name="connsiteY1" fmla="*/ 0 h 414310"/>
                  <a:gd name="connsiteX2" fmla="*/ 118293 w 118293"/>
                  <a:gd name="connsiteY2" fmla="*/ 319654 h 414310"/>
                  <a:gd name="connsiteX3" fmla="*/ 17757 w 118293"/>
                  <a:gd name="connsiteY3" fmla="*/ 414310 h 414310"/>
                  <a:gd name="connsiteX4" fmla="*/ 0 w 118293"/>
                  <a:gd name="connsiteY4" fmla="*/ 5937 h 414310"/>
                  <a:gd name="connsiteX0" fmla="*/ 0 w 118293"/>
                  <a:gd name="connsiteY0" fmla="*/ 5937 h 366809"/>
                  <a:gd name="connsiteX1" fmla="*/ 115353 w 118293"/>
                  <a:gd name="connsiteY1" fmla="*/ 0 h 366809"/>
                  <a:gd name="connsiteX2" fmla="*/ 118293 w 118293"/>
                  <a:gd name="connsiteY2" fmla="*/ 319654 h 366809"/>
                  <a:gd name="connsiteX3" fmla="*/ 5882 w 118293"/>
                  <a:gd name="connsiteY3" fmla="*/ 366809 h 366809"/>
                  <a:gd name="connsiteX4" fmla="*/ 0 w 118293"/>
                  <a:gd name="connsiteY4" fmla="*/ 5937 h 366809"/>
                  <a:gd name="connsiteX0" fmla="*/ 0 w 115353"/>
                  <a:gd name="connsiteY0" fmla="*/ 5937 h 366809"/>
                  <a:gd name="connsiteX1" fmla="*/ 115353 w 115353"/>
                  <a:gd name="connsiteY1" fmla="*/ 0 h 366809"/>
                  <a:gd name="connsiteX2" fmla="*/ 112356 w 115353"/>
                  <a:gd name="connsiteY2" fmla="*/ 278091 h 366809"/>
                  <a:gd name="connsiteX3" fmla="*/ 5882 w 115353"/>
                  <a:gd name="connsiteY3" fmla="*/ 366809 h 366809"/>
                  <a:gd name="connsiteX4" fmla="*/ 0 w 115353"/>
                  <a:gd name="connsiteY4" fmla="*/ 5937 h 36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353" h="366809">
                    <a:moveTo>
                      <a:pt x="0" y="5937"/>
                    </a:moveTo>
                    <a:lnTo>
                      <a:pt x="115353" y="0"/>
                    </a:lnTo>
                    <a:lnTo>
                      <a:pt x="112356" y="278091"/>
                    </a:lnTo>
                    <a:lnTo>
                      <a:pt x="5882" y="366809"/>
                    </a:lnTo>
                    <a:cubicBezTo>
                      <a:pt x="3921" y="246518"/>
                      <a:pt x="1961" y="126228"/>
                      <a:pt x="0" y="59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34" name="Rectangle 6">
                <a:extLst>
                  <a:ext uri="{FF2B5EF4-FFF2-40B4-BE49-F238E27FC236}">
                    <a16:creationId xmlns:a16="http://schemas.microsoft.com/office/drawing/2014/main" id="{5208E280-7EB2-9458-1051-247AC94BE870}"/>
                  </a:ext>
                </a:extLst>
              </p:cNvPr>
              <p:cNvSpPr/>
              <p:nvPr/>
            </p:nvSpPr>
            <p:spPr>
              <a:xfrm flipH="1">
                <a:off x="2153502" y="1654885"/>
                <a:ext cx="2286358" cy="288032"/>
              </a:xfrm>
              <a:custGeom>
                <a:avLst/>
                <a:gdLst>
                  <a:gd name="connsiteX0" fmla="*/ 0 w 5285462"/>
                  <a:gd name="connsiteY0" fmla="*/ 0 h 576064"/>
                  <a:gd name="connsiteX1" fmla="*/ 4724629 w 5285462"/>
                  <a:gd name="connsiteY1" fmla="*/ 0 h 576064"/>
                  <a:gd name="connsiteX2" fmla="*/ 5285462 w 5285462"/>
                  <a:gd name="connsiteY2" fmla="*/ 576064 h 576064"/>
                  <a:gd name="connsiteX3" fmla="*/ 0 w 5285462"/>
                  <a:gd name="connsiteY3" fmla="*/ 576064 h 576064"/>
                  <a:gd name="connsiteX4" fmla="*/ 0 w 5285462"/>
                  <a:gd name="connsiteY4" fmla="*/ 0 h 57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5462" h="576064">
                    <a:moveTo>
                      <a:pt x="0" y="0"/>
                    </a:moveTo>
                    <a:lnTo>
                      <a:pt x="4724629" y="0"/>
                    </a:lnTo>
                    <a:lnTo>
                      <a:pt x="5285462" y="576064"/>
                    </a:lnTo>
                    <a:lnTo>
                      <a:pt x="0" y="5760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D9E1AA-AD0D-7555-AFB7-8832E9DE9C40}"/>
                </a:ext>
              </a:extLst>
            </p:cNvPr>
            <p:cNvSpPr txBox="1"/>
            <p:nvPr/>
          </p:nvSpPr>
          <p:spPr>
            <a:xfrm>
              <a:off x="6070750" y="1707941"/>
              <a:ext cx="219983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2"/>
                  </a:solidFill>
                  <a:cs typeface="Arial" pitchFamily="34" charset="0"/>
                </a:rPr>
                <a:t>4. </a:t>
              </a:r>
              <a:r>
                <a:rPr lang="en-US" altLang="ko-KR" sz="1400" b="1" dirty="0" err="1">
                  <a:solidFill>
                    <a:schemeClr val="tx2"/>
                  </a:solidFill>
                  <a:cs typeface="Arial" pitchFamily="34" charset="0"/>
                </a:rPr>
                <a:t>Evaluasi</a:t>
              </a:r>
              <a:endParaRPr lang="ko-KR" altLang="en-US" sz="14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FEDD55-84BA-04FA-AC39-0B2893197760}"/>
                </a:ext>
              </a:extLst>
            </p:cNvPr>
            <p:cNvSpPr txBox="1"/>
            <p:nvPr/>
          </p:nvSpPr>
          <p:spPr>
            <a:xfrm>
              <a:off x="6221093" y="2136507"/>
              <a:ext cx="21918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Font typeface="Arial" panose="020B0604020202020204" pitchFamily="34" charset="0"/>
                <a:buChar char="•"/>
              </a:pPr>
              <a:r>
                <a:rPr lang="en-US" sz="1200" dirty="0" err="1"/>
                <a:t>Menggunakan</a:t>
              </a:r>
              <a:r>
                <a:rPr lang="en-US" sz="1200" dirty="0"/>
                <a:t> </a:t>
              </a:r>
              <a:r>
                <a:rPr lang="en-US" sz="1200" dirty="0" err="1"/>
                <a:t>metrik</a:t>
              </a:r>
              <a:r>
                <a:rPr lang="en-US" sz="1200" dirty="0"/>
                <a:t> </a:t>
              </a:r>
              <a:r>
                <a:rPr lang="en-US" sz="1200" dirty="0" err="1"/>
                <a:t>koherensi</a:t>
              </a:r>
              <a:r>
                <a:rPr lang="en-US" sz="1200" dirty="0"/>
                <a:t> </a:t>
              </a:r>
              <a:r>
                <a:rPr lang="en-US" sz="1200" dirty="0" err="1"/>
                <a:t>topik</a:t>
              </a:r>
              <a:r>
                <a:rPr lang="en-US" sz="1200" dirty="0"/>
                <a:t>, </a:t>
              </a:r>
              <a:r>
                <a:rPr lang="en-US" sz="1200" dirty="0" err="1"/>
                <a:t>keberagaman</a:t>
              </a:r>
              <a:r>
                <a:rPr lang="en-US" sz="1200" dirty="0"/>
                <a:t>, dan </a:t>
              </a:r>
              <a:r>
                <a:rPr lang="en-US" sz="1200" dirty="0" err="1"/>
                <a:t>waktu</a:t>
              </a:r>
              <a:endParaRPr lang="ko-KR" altLang="en-US" sz="1200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CF58E1A-3E15-5773-5BD5-9D4B36FB9AF6}"/>
              </a:ext>
            </a:extLst>
          </p:cNvPr>
          <p:cNvGrpSpPr/>
          <p:nvPr/>
        </p:nvGrpSpPr>
        <p:grpSpPr>
          <a:xfrm>
            <a:off x="5483561" y="3464184"/>
            <a:ext cx="2531561" cy="731222"/>
            <a:chOff x="6124263" y="2139485"/>
            <a:chExt cx="2531561" cy="73122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275F579-33EB-1B30-28AF-693D0292C1D9}"/>
                </a:ext>
              </a:extLst>
            </p:cNvPr>
            <p:cNvGrpSpPr/>
            <p:nvPr/>
          </p:nvGrpSpPr>
          <p:grpSpPr>
            <a:xfrm flipH="1">
              <a:off x="6124263" y="2139485"/>
              <a:ext cx="2531561" cy="475870"/>
              <a:chOff x="2153502" y="2017026"/>
              <a:chExt cx="2286358" cy="376921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50" name="Rectangle 9">
                <a:extLst>
                  <a:ext uri="{FF2B5EF4-FFF2-40B4-BE49-F238E27FC236}">
                    <a16:creationId xmlns:a16="http://schemas.microsoft.com/office/drawing/2014/main" id="{9578A04F-7231-204B-ECAD-82915C0F5B64}"/>
                  </a:ext>
                </a:extLst>
              </p:cNvPr>
              <p:cNvSpPr/>
              <p:nvPr/>
            </p:nvSpPr>
            <p:spPr>
              <a:xfrm>
                <a:off x="4319543" y="2027138"/>
                <a:ext cx="115353" cy="366809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292963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0 w 914400"/>
                  <a:gd name="connsiteY4" fmla="*/ 292963 h 1207363"/>
                  <a:gd name="connsiteX0" fmla="*/ 612559 w 914400"/>
                  <a:gd name="connsiteY0" fmla="*/ 8877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612559 w 914400"/>
                  <a:gd name="connsiteY4" fmla="*/ 8877 h 1207363"/>
                  <a:gd name="connsiteX0" fmla="*/ 0 w 301841"/>
                  <a:gd name="connsiteY0" fmla="*/ 8877 h 1207363"/>
                  <a:gd name="connsiteX1" fmla="*/ 301841 w 301841"/>
                  <a:gd name="connsiteY1" fmla="*/ 0 h 1207363"/>
                  <a:gd name="connsiteX2" fmla="*/ 301841 w 301841"/>
                  <a:gd name="connsiteY2" fmla="*/ 1207363 h 1207363"/>
                  <a:gd name="connsiteX3" fmla="*/ 186432 w 301841"/>
                  <a:gd name="connsiteY3" fmla="*/ 408372 h 1207363"/>
                  <a:gd name="connsiteX4" fmla="*/ 0 w 301841"/>
                  <a:gd name="connsiteY4" fmla="*/ 8877 h 1207363"/>
                  <a:gd name="connsiteX0" fmla="*/ 0 w 133166"/>
                  <a:gd name="connsiteY0" fmla="*/ 0 h 1207364"/>
                  <a:gd name="connsiteX1" fmla="*/ 133166 w 133166"/>
                  <a:gd name="connsiteY1" fmla="*/ 1 h 1207364"/>
                  <a:gd name="connsiteX2" fmla="*/ 133166 w 133166"/>
                  <a:gd name="connsiteY2" fmla="*/ 1207364 h 1207364"/>
                  <a:gd name="connsiteX3" fmla="*/ 17757 w 133166"/>
                  <a:gd name="connsiteY3" fmla="*/ 408373 h 1207364"/>
                  <a:gd name="connsiteX4" fmla="*/ 0 w 133166"/>
                  <a:gd name="connsiteY4" fmla="*/ 0 h 1207364"/>
                  <a:gd name="connsiteX0" fmla="*/ 0 w 142044"/>
                  <a:gd name="connsiteY0" fmla="*/ 0 h 408373"/>
                  <a:gd name="connsiteX1" fmla="*/ 133166 w 142044"/>
                  <a:gd name="connsiteY1" fmla="*/ 1 h 408373"/>
                  <a:gd name="connsiteX2" fmla="*/ 142044 w 142044"/>
                  <a:gd name="connsiteY2" fmla="*/ 301842 h 408373"/>
                  <a:gd name="connsiteX3" fmla="*/ 17757 w 142044"/>
                  <a:gd name="connsiteY3" fmla="*/ 408373 h 408373"/>
                  <a:gd name="connsiteX4" fmla="*/ 0 w 142044"/>
                  <a:gd name="connsiteY4" fmla="*/ 0 h 408373"/>
                  <a:gd name="connsiteX0" fmla="*/ 0 w 133166"/>
                  <a:gd name="connsiteY0" fmla="*/ 0 h 408373"/>
                  <a:gd name="connsiteX1" fmla="*/ 133166 w 133166"/>
                  <a:gd name="connsiteY1" fmla="*/ 1 h 408373"/>
                  <a:gd name="connsiteX2" fmla="*/ 118293 w 133166"/>
                  <a:gd name="connsiteY2" fmla="*/ 313717 h 408373"/>
                  <a:gd name="connsiteX3" fmla="*/ 17757 w 133166"/>
                  <a:gd name="connsiteY3" fmla="*/ 408373 h 408373"/>
                  <a:gd name="connsiteX4" fmla="*/ 0 w 133166"/>
                  <a:gd name="connsiteY4" fmla="*/ 0 h 408373"/>
                  <a:gd name="connsiteX0" fmla="*/ 0 w 118293"/>
                  <a:gd name="connsiteY0" fmla="*/ 5937 h 414310"/>
                  <a:gd name="connsiteX1" fmla="*/ 115353 w 118293"/>
                  <a:gd name="connsiteY1" fmla="*/ 0 h 414310"/>
                  <a:gd name="connsiteX2" fmla="*/ 118293 w 118293"/>
                  <a:gd name="connsiteY2" fmla="*/ 319654 h 414310"/>
                  <a:gd name="connsiteX3" fmla="*/ 17757 w 118293"/>
                  <a:gd name="connsiteY3" fmla="*/ 414310 h 414310"/>
                  <a:gd name="connsiteX4" fmla="*/ 0 w 118293"/>
                  <a:gd name="connsiteY4" fmla="*/ 5937 h 414310"/>
                  <a:gd name="connsiteX0" fmla="*/ 0 w 118293"/>
                  <a:gd name="connsiteY0" fmla="*/ 5937 h 366809"/>
                  <a:gd name="connsiteX1" fmla="*/ 115353 w 118293"/>
                  <a:gd name="connsiteY1" fmla="*/ 0 h 366809"/>
                  <a:gd name="connsiteX2" fmla="*/ 118293 w 118293"/>
                  <a:gd name="connsiteY2" fmla="*/ 319654 h 366809"/>
                  <a:gd name="connsiteX3" fmla="*/ 5882 w 118293"/>
                  <a:gd name="connsiteY3" fmla="*/ 366809 h 366809"/>
                  <a:gd name="connsiteX4" fmla="*/ 0 w 118293"/>
                  <a:gd name="connsiteY4" fmla="*/ 5937 h 366809"/>
                  <a:gd name="connsiteX0" fmla="*/ 0 w 115353"/>
                  <a:gd name="connsiteY0" fmla="*/ 5937 h 366809"/>
                  <a:gd name="connsiteX1" fmla="*/ 115353 w 115353"/>
                  <a:gd name="connsiteY1" fmla="*/ 0 h 366809"/>
                  <a:gd name="connsiteX2" fmla="*/ 112356 w 115353"/>
                  <a:gd name="connsiteY2" fmla="*/ 278091 h 366809"/>
                  <a:gd name="connsiteX3" fmla="*/ 5882 w 115353"/>
                  <a:gd name="connsiteY3" fmla="*/ 366809 h 366809"/>
                  <a:gd name="connsiteX4" fmla="*/ 0 w 115353"/>
                  <a:gd name="connsiteY4" fmla="*/ 5937 h 36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353" h="366809">
                    <a:moveTo>
                      <a:pt x="0" y="5937"/>
                    </a:moveTo>
                    <a:lnTo>
                      <a:pt x="115353" y="0"/>
                    </a:lnTo>
                    <a:lnTo>
                      <a:pt x="112356" y="278091"/>
                    </a:lnTo>
                    <a:lnTo>
                      <a:pt x="5882" y="366809"/>
                    </a:lnTo>
                    <a:cubicBezTo>
                      <a:pt x="3921" y="246518"/>
                      <a:pt x="1961" y="126228"/>
                      <a:pt x="0" y="59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51" name="Rectangle 6">
                <a:extLst>
                  <a:ext uri="{FF2B5EF4-FFF2-40B4-BE49-F238E27FC236}">
                    <a16:creationId xmlns:a16="http://schemas.microsoft.com/office/drawing/2014/main" id="{BF5C576A-F01B-4CE8-341F-E0DDE553264F}"/>
                  </a:ext>
                </a:extLst>
              </p:cNvPr>
              <p:cNvSpPr/>
              <p:nvPr/>
            </p:nvSpPr>
            <p:spPr>
              <a:xfrm flipH="1">
                <a:off x="2153502" y="2017026"/>
                <a:ext cx="2286358" cy="288032"/>
              </a:xfrm>
              <a:custGeom>
                <a:avLst/>
                <a:gdLst>
                  <a:gd name="connsiteX0" fmla="*/ 0 w 5285462"/>
                  <a:gd name="connsiteY0" fmla="*/ 0 h 576064"/>
                  <a:gd name="connsiteX1" fmla="*/ 4724629 w 5285462"/>
                  <a:gd name="connsiteY1" fmla="*/ 0 h 576064"/>
                  <a:gd name="connsiteX2" fmla="*/ 5285462 w 5285462"/>
                  <a:gd name="connsiteY2" fmla="*/ 576064 h 576064"/>
                  <a:gd name="connsiteX3" fmla="*/ 0 w 5285462"/>
                  <a:gd name="connsiteY3" fmla="*/ 576064 h 576064"/>
                  <a:gd name="connsiteX4" fmla="*/ 0 w 5285462"/>
                  <a:gd name="connsiteY4" fmla="*/ 0 h 57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5462" h="576064">
                    <a:moveTo>
                      <a:pt x="0" y="0"/>
                    </a:moveTo>
                    <a:lnTo>
                      <a:pt x="4724629" y="0"/>
                    </a:lnTo>
                    <a:lnTo>
                      <a:pt x="5285462" y="576064"/>
                    </a:lnTo>
                    <a:lnTo>
                      <a:pt x="0" y="5760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1E09F41-03E1-4F11-794B-5342B4E9D8A2}"/>
                </a:ext>
              </a:extLst>
            </p:cNvPr>
            <p:cNvSpPr txBox="1"/>
            <p:nvPr/>
          </p:nvSpPr>
          <p:spPr>
            <a:xfrm>
              <a:off x="6221093" y="2202754"/>
              <a:ext cx="219983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2"/>
                  </a:solidFill>
                  <a:cs typeface="Arial" pitchFamily="34" charset="0"/>
                </a:rPr>
                <a:t>3. </a:t>
              </a:r>
              <a:r>
                <a:rPr lang="en-US" altLang="ko-KR" sz="1400" b="1" dirty="0" err="1">
                  <a:solidFill>
                    <a:schemeClr val="tx2"/>
                  </a:solidFill>
                  <a:cs typeface="Arial" pitchFamily="34" charset="0"/>
                </a:rPr>
                <a:t>Pemodelan</a:t>
              </a:r>
              <a:r>
                <a:rPr lang="en-US" altLang="ko-KR" sz="1400" b="1" dirty="0">
                  <a:solidFill>
                    <a:schemeClr val="tx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2"/>
                  </a:solidFill>
                  <a:cs typeface="Arial" pitchFamily="34" charset="0"/>
                </a:rPr>
                <a:t>Topik</a:t>
              </a:r>
              <a:endParaRPr lang="ko-KR" altLang="en-US" sz="14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B59C40A-066A-D252-8A78-0A41AC8388EA}"/>
                </a:ext>
              </a:extLst>
            </p:cNvPr>
            <p:cNvSpPr txBox="1"/>
            <p:nvPr/>
          </p:nvSpPr>
          <p:spPr>
            <a:xfrm>
              <a:off x="6221093" y="2593708"/>
              <a:ext cx="21918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solidFill>
                    <a:schemeClr val="tx2"/>
                  </a:solidFill>
                  <a:cs typeface="Arial" pitchFamily="34" charset="0"/>
                </a:rPr>
                <a:t>BerTopic</a:t>
              </a:r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, LSA, dan LDA</a:t>
              </a:r>
              <a:endParaRPr lang="ko-KR" altLang="en-US" sz="1200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sp>
        <p:nvSpPr>
          <p:cNvPr id="52" name="Rectangle 3">
            <a:extLst>
              <a:ext uri="{FF2B5EF4-FFF2-40B4-BE49-F238E27FC236}">
                <a16:creationId xmlns:a16="http://schemas.microsoft.com/office/drawing/2014/main" id="{A6ECE69A-44B8-36E7-BCBD-AB4F21519AD4}"/>
              </a:ext>
            </a:extLst>
          </p:cNvPr>
          <p:cNvSpPr/>
          <p:nvPr/>
        </p:nvSpPr>
        <p:spPr>
          <a:xfrm rot="1020000">
            <a:off x="11308007" y="2016420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rgbClr val="FF494B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CFEC600-E023-A76E-5D60-7C77E66946AA}"/>
              </a:ext>
            </a:extLst>
          </p:cNvPr>
          <p:cNvGrpSpPr/>
          <p:nvPr/>
        </p:nvGrpSpPr>
        <p:grpSpPr>
          <a:xfrm>
            <a:off x="9365165" y="1081811"/>
            <a:ext cx="2585074" cy="933074"/>
            <a:chOff x="6070750" y="1682262"/>
            <a:chExt cx="2585074" cy="933074"/>
          </a:xfrm>
          <a:solidFill>
            <a:schemeClr val="accent6">
              <a:lumMod val="20000"/>
              <a:lumOff val="80000"/>
            </a:schemeClr>
          </a:solidFill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AA94483-28A9-3626-E3E9-91078424DEC0}"/>
                </a:ext>
              </a:extLst>
            </p:cNvPr>
            <p:cNvGrpSpPr/>
            <p:nvPr/>
          </p:nvGrpSpPr>
          <p:grpSpPr>
            <a:xfrm flipH="1">
              <a:off x="6124263" y="1682262"/>
              <a:ext cx="2531561" cy="933074"/>
              <a:chOff x="2153502" y="1654885"/>
              <a:chExt cx="2286358" cy="739062"/>
            </a:xfrm>
            <a:grpFill/>
          </p:grpSpPr>
          <p:sp>
            <p:nvSpPr>
              <p:cNvPr id="57" name="Rectangle 9">
                <a:extLst>
                  <a:ext uri="{FF2B5EF4-FFF2-40B4-BE49-F238E27FC236}">
                    <a16:creationId xmlns:a16="http://schemas.microsoft.com/office/drawing/2014/main" id="{758933F0-5E47-14CF-2891-F664A0AD5868}"/>
                  </a:ext>
                </a:extLst>
              </p:cNvPr>
              <p:cNvSpPr/>
              <p:nvPr/>
            </p:nvSpPr>
            <p:spPr>
              <a:xfrm>
                <a:off x="4319543" y="2027138"/>
                <a:ext cx="115353" cy="366809"/>
              </a:xfrm>
              <a:custGeom>
                <a:avLst/>
                <a:gdLst>
                  <a:gd name="connsiteX0" fmla="*/ 0 w 914400"/>
                  <a:gd name="connsiteY0" fmla="*/ 0 h 914400"/>
                  <a:gd name="connsiteX1" fmla="*/ 914400 w 914400"/>
                  <a:gd name="connsiteY1" fmla="*/ 0 h 914400"/>
                  <a:gd name="connsiteX2" fmla="*/ 914400 w 914400"/>
                  <a:gd name="connsiteY2" fmla="*/ 914400 h 914400"/>
                  <a:gd name="connsiteX3" fmla="*/ 0 w 914400"/>
                  <a:gd name="connsiteY3" fmla="*/ 914400 h 914400"/>
                  <a:gd name="connsiteX4" fmla="*/ 0 w 914400"/>
                  <a:gd name="connsiteY4" fmla="*/ 0 h 914400"/>
                  <a:gd name="connsiteX0" fmla="*/ 0 w 914400"/>
                  <a:gd name="connsiteY0" fmla="*/ 292963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0 w 914400"/>
                  <a:gd name="connsiteY4" fmla="*/ 292963 h 1207363"/>
                  <a:gd name="connsiteX0" fmla="*/ 612559 w 914400"/>
                  <a:gd name="connsiteY0" fmla="*/ 8877 h 1207363"/>
                  <a:gd name="connsiteX1" fmla="*/ 914400 w 914400"/>
                  <a:gd name="connsiteY1" fmla="*/ 0 h 1207363"/>
                  <a:gd name="connsiteX2" fmla="*/ 914400 w 914400"/>
                  <a:gd name="connsiteY2" fmla="*/ 1207363 h 1207363"/>
                  <a:gd name="connsiteX3" fmla="*/ 0 w 914400"/>
                  <a:gd name="connsiteY3" fmla="*/ 1207363 h 1207363"/>
                  <a:gd name="connsiteX4" fmla="*/ 612559 w 914400"/>
                  <a:gd name="connsiteY4" fmla="*/ 8877 h 1207363"/>
                  <a:gd name="connsiteX0" fmla="*/ 0 w 301841"/>
                  <a:gd name="connsiteY0" fmla="*/ 8877 h 1207363"/>
                  <a:gd name="connsiteX1" fmla="*/ 301841 w 301841"/>
                  <a:gd name="connsiteY1" fmla="*/ 0 h 1207363"/>
                  <a:gd name="connsiteX2" fmla="*/ 301841 w 301841"/>
                  <a:gd name="connsiteY2" fmla="*/ 1207363 h 1207363"/>
                  <a:gd name="connsiteX3" fmla="*/ 186432 w 301841"/>
                  <a:gd name="connsiteY3" fmla="*/ 408372 h 1207363"/>
                  <a:gd name="connsiteX4" fmla="*/ 0 w 301841"/>
                  <a:gd name="connsiteY4" fmla="*/ 8877 h 1207363"/>
                  <a:gd name="connsiteX0" fmla="*/ 0 w 133166"/>
                  <a:gd name="connsiteY0" fmla="*/ 0 h 1207364"/>
                  <a:gd name="connsiteX1" fmla="*/ 133166 w 133166"/>
                  <a:gd name="connsiteY1" fmla="*/ 1 h 1207364"/>
                  <a:gd name="connsiteX2" fmla="*/ 133166 w 133166"/>
                  <a:gd name="connsiteY2" fmla="*/ 1207364 h 1207364"/>
                  <a:gd name="connsiteX3" fmla="*/ 17757 w 133166"/>
                  <a:gd name="connsiteY3" fmla="*/ 408373 h 1207364"/>
                  <a:gd name="connsiteX4" fmla="*/ 0 w 133166"/>
                  <a:gd name="connsiteY4" fmla="*/ 0 h 1207364"/>
                  <a:gd name="connsiteX0" fmla="*/ 0 w 142044"/>
                  <a:gd name="connsiteY0" fmla="*/ 0 h 408373"/>
                  <a:gd name="connsiteX1" fmla="*/ 133166 w 142044"/>
                  <a:gd name="connsiteY1" fmla="*/ 1 h 408373"/>
                  <a:gd name="connsiteX2" fmla="*/ 142044 w 142044"/>
                  <a:gd name="connsiteY2" fmla="*/ 301842 h 408373"/>
                  <a:gd name="connsiteX3" fmla="*/ 17757 w 142044"/>
                  <a:gd name="connsiteY3" fmla="*/ 408373 h 408373"/>
                  <a:gd name="connsiteX4" fmla="*/ 0 w 142044"/>
                  <a:gd name="connsiteY4" fmla="*/ 0 h 408373"/>
                  <a:gd name="connsiteX0" fmla="*/ 0 w 133166"/>
                  <a:gd name="connsiteY0" fmla="*/ 0 h 408373"/>
                  <a:gd name="connsiteX1" fmla="*/ 133166 w 133166"/>
                  <a:gd name="connsiteY1" fmla="*/ 1 h 408373"/>
                  <a:gd name="connsiteX2" fmla="*/ 118293 w 133166"/>
                  <a:gd name="connsiteY2" fmla="*/ 313717 h 408373"/>
                  <a:gd name="connsiteX3" fmla="*/ 17757 w 133166"/>
                  <a:gd name="connsiteY3" fmla="*/ 408373 h 408373"/>
                  <a:gd name="connsiteX4" fmla="*/ 0 w 133166"/>
                  <a:gd name="connsiteY4" fmla="*/ 0 h 408373"/>
                  <a:gd name="connsiteX0" fmla="*/ 0 w 118293"/>
                  <a:gd name="connsiteY0" fmla="*/ 5937 h 414310"/>
                  <a:gd name="connsiteX1" fmla="*/ 115353 w 118293"/>
                  <a:gd name="connsiteY1" fmla="*/ 0 h 414310"/>
                  <a:gd name="connsiteX2" fmla="*/ 118293 w 118293"/>
                  <a:gd name="connsiteY2" fmla="*/ 319654 h 414310"/>
                  <a:gd name="connsiteX3" fmla="*/ 17757 w 118293"/>
                  <a:gd name="connsiteY3" fmla="*/ 414310 h 414310"/>
                  <a:gd name="connsiteX4" fmla="*/ 0 w 118293"/>
                  <a:gd name="connsiteY4" fmla="*/ 5937 h 414310"/>
                  <a:gd name="connsiteX0" fmla="*/ 0 w 118293"/>
                  <a:gd name="connsiteY0" fmla="*/ 5937 h 366809"/>
                  <a:gd name="connsiteX1" fmla="*/ 115353 w 118293"/>
                  <a:gd name="connsiteY1" fmla="*/ 0 h 366809"/>
                  <a:gd name="connsiteX2" fmla="*/ 118293 w 118293"/>
                  <a:gd name="connsiteY2" fmla="*/ 319654 h 366809"/>
                  <a:gd name="connsiteX3" fmla="*/ 5882 w 118293"/>
                  <a:gd name="connsiteY3" fmla="*/ 366809 h 366809"/>
                  <a:gd name="connsiteX4" fmla="*/ 0 w 118293"/>
                  <a:gd name="connsiteY4" fmla="*/ 5937 h 366809"/>
                  <a:gd name="connsiteX0" fmla="*/ 0 w 115353"/>
                  <a:gd name="connsiteY0" fmla="*/ 5937 h 366809"/>
                  <a:gd name="connsiteX1" fmla="*/ 115353 w 115353"/>
                  <a:gd name="connsiteY1" fmla="*/ 0 h 366809"/>
                  <a:gd name="connsiteX2" fmla="*/ 112356 w 115353"/>
                  <a:gd name="connsiteY2" fmla="*/ 278091 h 366809"/>
                  <a:gd name="connsiteX3" fmla="*/ 5882 w 115353"/>
                  <a:gd name="connsiteY3" fmla="*/ 366809 h 366809"/>
                  <a:gd name="connsiteX4" fmla="*/ 0 w 115353"/>
                  <a:gd name="connsiteY4" fmla="*/ 5937 h 366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353" h="366809">
                    <a:moveTo>
                      <a:pt x="0" y="5937"/>
                    </a:moveTo>
                    <a:lnTo>
                      <a:pt x="115353" y="0"/>
                    </a:lnTo>
                    <a:lnTo>
                      <a:pt x="112356" y="278091"/>
                    </a:lnTo>
                    <a:lnTo>
                      <a:pt x="5882" y="366809"/>
                    </a:lnTo>
                    <a:cubicBezTo>
                      <a:pt x="3921" y="246518"/>
                      <a:pt x="1961" y="126228"/>
                      <a:pt x="0" y="59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58" name="Rectangle 6">
                <a:extLst>
                  <a:ext uri="{FF2B5EF4-FFF2-40B4-BE49-F238E27FC236}">
                    <a16:creationId xmlns:a16="http://schemas.microsoft.com/office/drawing/2014/main" id="{CB814FF2-3E15-C11C-6A69-11A602A35A53}"/>
                  </a:ext>
                </a:extLst>
              </p:cNvPr>
              <p:cNvSpPr/>
              <p:nvPr/>
            </p:nvSpPr>
            <p:spPr>
              <a:xfrm flipH="1">
                <a:off x="2153502" y="1654885"/>
                <a:ext cx="2286358" cy="288032"/>
              </a:xfrm>
              <a:custGeom>
                <a:avLst/>
                <a:gdLst>
                  <a:gd name="connsiteX0" fmla="*/ 0 w 5285462"/>
                  <a:gd name="connsiteY0" fmla="*/ 0 h 576064"/>
                  <a:gd name="connsiteX1" fmla="*/ 4724629 w 5285462"/>
                  <a:gd name="connsiteY1" fmla="*/ 0 h 576064"/>
                  <a:gd name="connsiteX2" fmla="*/ 5285462 w 5285462"/>
                  <a:gd name="connsiteY2" fmla="*/ 576064 h 576064"/>
                  <a:gd name="connsiteX3" fmla="*/ 0 w 5285462"/>
                  <a:gd name="connsiteY3" fmla="*/ 576064 h 576064"/>
                  <a:gd name="connsiteX4" fmla="*/ 0 w 5285462"/>
                  <a:gd name="connsiteY4" fmla="*/ 0 h 57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85462" h="576064">
                    <a:moveTo>
                      <a:pt x="0" y="0"/>
                    </a:moveTo>
                    <a:lnTo>
                      <a:pt x="4724629" y="0"/>
                    </a:lnTo>
                    <a:lnTo>
                      <a:pt x="5285462" y="576064"/>
                    </a:lnTo>
                    <a:lnTo>
                      <a:pt x="0" y="57606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71330EC-9F12-C4A2-1628-B32B6D42C55F}"/>
                </a:ext>
              </a:extLst>
            </p:cNvPr>
            <p:cNvSpPr txBox="1"/>
            <p:nvPr/>
          </p:nvSpPr>
          <p:spPr>
            <a:xfrm>
              <a:off x="6070750" y="1707941"/>
              <a:ext cx="2199830" cy="307777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2"/>
                  </a:solidFill>
                  <a:cs typeface="Arial" pitchFamily="34" charset="0"/>
                </a:rPr>
                <a:t>5. </a:t>
              </a:r>
              <a:r>
                <a:rPr lang="en-US" altLang="ko-KR" sz="1400" b="1" dirty="0" err="1">
                  <a:solidFill>
                    <a:schemeClr val="tx2"/>
                  </a:solidFill>
                  <a:cs typeface="Arial" pitchFamily="34" charset="0"/>
                </a:rPr>
                <a:t>Visualisasi</a:t>
              </a:r>
              <a:r>
                <a:rPr lang="en-US" altLang="ko-KR" sz="1400" b="1" dirty="0">
                  <a:solidFill>
                    <a:schemeClr val="tx2"/>
                  </a:solidFill>
                  <a:cs typeface="Arial" pitchFamily="34" charset="0"/>
                </a:rPr>
                <a:t> Hasil</a:t>
              </a:r>
              <a:endParaRPr lang="ko-KR" altLang="en-US" sz="14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5DBF48-9718-7CAB-DA1F-A1EE9DE2B5E5}"/>
                </a:ext>
              </a:extLst>
            </p:cNvPr>
            <p:cNvSpPr txBox="1"/>
            <p:nvPr/>
          </p:nvSpPr>
          <p:spPr>
            <a:xfrm>
              <a:off x="6221093" y="2136507"/>
              <a:ext cx="219183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228600" indent="-228600" algn="just">
                <a:buFont typeface="Arial" panose="020B0604020202020204" pitchFamily="34" charset="0"/>
                <a:buChar char="•"/>
              </a:pPr>
              <a:r>
                <a:rPr lang="en-US" altLang="ko-KR" sz="1200" dirty="0" err="1">
                  <a:solidFill>
                    <a:schemeClr val="tx2"/>
                  </a:solidFill>
                  <a:cs typeface="Arial" pitchFamily="34" charset="0"/>
                </a:rPr>
                <a:t>PyLDAvis</a:t>
              </a:r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, word clouds, </a:t>
              </a:r>
              <a:r>
                <a:rPr lang="en-US" altLang="ko-KR" sz="1200" dirty="0" err="1">
                  <a:solidFill>
                    <a:schemeClr val="tx2"/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 diagram </a:t>
              </a:r>
              <a:r>
                <a:rPr lang="en-US" altLang="ko-KR" sz="1200" dirty="0" err="1">
                  <a:solidFill>
                    <a:schemeClr val="tx2"/>
                  </a:solidFill>
                  <a:cs typeface="Arial" pitchFamily="34" charset="0"/>
                </a:rPr>
                <a:t>distribusi</a:t>
              </a:r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F4B074DD-D5D6-A267-C854-12FC7BA0B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05" y="1255553"/>
            <a:ext cx="2964503" cy="26686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Pemikiran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BA4039-4966-8375-38C8-49C4F2836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863" y="1283348"/>
            <a:ext cx="4362528" cy="50500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-121297" y="4874285"/>
            <a:ext cx="12191999" cy="1142740"/>
            <a:chOff x="6665542" y="2749602"/>
            <a:chExt cx="4633147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63314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TERIMAKASIH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633147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2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575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rido mr</cp:lastModifiedBy>
  <cp:revision>90</cp:revision>
  <dcterms:created xsi:type="dcterms:W3CDTF">2020-01-20T05:08:25Z</dcterms:created>
  <dcterms:modified xsi:type="dcterms:W3CDTF">2024-11-23T08:29:29Z</dcterms:modified>
</cp:coreProperties>
</file>