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4"/>
    <p:restoredTop sz="94643"/>
  </p:normalViewPr>
  <p:slideViewPr>
    <p:cSldViewPr snapToGrid="0" snapToObjects="1">
      <p:cViewPr>
        <p:scale>
          <a:sx n="112" d="100"/>
          <a:sy n="112" d="100"/>
        </p:scale>
        <p:origin x="4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E18F-6C6C-A248-A53F-9D3B134305F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583C-2358-2644-8147-768D4FE6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5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E18F-6C6C-A248-A53F-9D3B134305F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583C-2358-2644-8147-768D4FE6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E18F-6C6C-A248-A53F-9D3B134305F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583C-2358-2644-8147-768D4FE6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5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E18F-6C6C-A248-A53F-9D3B134305F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583C-2358-2644-8147-768D4FE6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8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E18F-6C6C-A248-A53F-9D3B134305F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583C-2358-2644-8147-768D4FE6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5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E18F-6C6C-A248-A53F-9D3B134305F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583C-2358-2644-8147-768D4FE6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E18F-6C6C-A248-A53F-9D3B134305F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583C-2358-2644-8147-768D4FE6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2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E18F-6C6C-A248-A53F-9D3B134305F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583C-2358-2644-8147-768D4FE6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0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E18F-6C6C-A248-A53F-9D3B134305F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583C-2358-2644-8147-768D4FE6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E18F-6C6C-A248-A53F-9D3B134305F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583C-2358-2644-8147-768D4FE6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E18F-6C6C-A248-A53F-9D3B134305F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583C-2358-2644-8147-768D4FE6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2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CE18F-6C6C-A248-A53F-9D3B134305F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6583C-2358-2644-8147-768D4FE6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/>
        </p:nvGrpSpPr>
        <p:grpSpPr>
          <a:xfrm>
            <a:off x="599192" y="1438360"/>
            <a:ext cx="10993617" cy="3981280"/>
            <a:chOff x="556127" y="1796925"/>
            <a:chExt cx="10993617" cy="3981280"/>
          </a:xfrm>
        </p:grpSpPr>
        <p:grpSp>
          <p:nvGrpSpPr>
            <p:cNvPr id="69" name="Group 68"/>
            <p:cNvGrpSpPr/>
            <p:nvPr/>
          </p:nvGrpSpPr>
          <p:grpSpPr>
            <a:xfrm>
              <a:off x="1393371" y="1796925"/>
              <a:ext cx="2707131" cy="826532"/>
              <a:chOff x="1393371" y="1796925"/>
              <a:chExt cx="2707131" cy="826532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393371" y="2166257"/>
                <a:ext cx="2699664" cy="457200"/>
                <a:chOff x="1393371" y="2166257"/>
                <a:chExt cx="2699664" cy="4572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730829" y="2166257"/>
                  <a:ext cx="337458" cy="4572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Monaco" charset="0"/>
                    <a:ea typeface="Monaco" charset="0"/>
                    <a:cs typeface="Monaco" charset="0"/>
                  </a:endParaRP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393371" y="2166257"/>
                  <a:ext cx="337458" cy="4572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Monaco" charset="0"/>
                      <a:ea typeface="Monaco" charset="0"/>
                      <a:cs typeface="Monaco" charset="0"/>
                    </a:rPr>
                    <a:t>s</a:t>
                  </a:r>
                  <a:endParaRPr lang="en-US" dirty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2405745" y="2166257"/>
                  <a:ext cx="337458" cy="4572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2068287" y="2166257"/>
                  <a:ext cx="337458" cy="4572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080661" y="2166257"/>
                  <a:ext cx="337458" cy="4572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2743203" y="2166257"/>
                  <a:ext cx="337458" cy="4572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3755577" y="2166257"/>
                  <a:ext cx="337458" cy="4572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3418119" y="2166257"/>
                  <a:ext cx="337458" cy="4572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TextBox 39"/>
              <p:cNvSpPr txBox="1"/>
              <p:nvPr/>
            </p:nvSpPr>
            <p:spPr>
              <a:xfrm>
                <a:off x="3763044" y="1796925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>
                    <a:latin typeface="Monaco" charset="0"/>
                    <a:ea typeface="Monaco" charset="0"/>
                    <a:cs typeface="Monaco" charset="0"/>
                  </a:rPr>
                  <a:t>0</a:t>
                </a:r>
                <a:endParaRPr lang="en-US">
                  <a:latin typeface="Monaco" charset="0"/>
                  <a:ea typeface="Monaco" charset="0"/>
                  <a:cs typeface="Monaco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400838" y="1796925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onaco" charset="0"/>
                    <a:ea typeface="Monaco" charset="0"/>
                    <a:cs typeface="Monaco" charset="0"/>
                  </a:rPr>
                  <a:t>7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738296" y="1796925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Monaco" charset="0"/>
                    <a:ea typeface="Monaco" charset="0"/>
                    <a:cs typeface="Monaco" charset="0"/>
                  </a:rPr>
                  <a:t>6</a:t>
                </a:r>
                <a:endParaRPr lang="en-US" dirty="0">
                  <a:latin typeface="Monaco" charset="0"/>
                  <a:ea typeface="Monaco" charset="0"/>
                  <a:cs typeface="Monaco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075754" y="1796925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onaco" charset="0"/>
                    <a:ea typeface="Monaco" charset="0"/>
                    <a:cs typeface="Monaco" charset="0"/>
                  </a:rPr>
                  <a:t>5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413212" y="1796925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onaco" charset="0"/>
                    <a:ea typeface="Monaco" charset="0"/>
                    <a:cs typeface="Monaco" charset="0"/>
                  </a:rPr>
                  <a:t>4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750670" y="1796925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Monaco" charset="0"/>
                    <a:ea typeface="Monaco" charset="0"/>
                    <a:cs typeface="Monaco" charset="0"/>
                  </a:rPr>
                  <a:t>3</a:t>
                </a:r>
                <a:endParaRPr lang="en-US" dirty="0">
                  <a:latin typeface="Monaco" charset="0"/>
                  <a:ea typeface="Monaco" charset="0"/>
                  <a:cs typeface="Monaco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088128" y="1796925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onaco" charset="0"/>
                    <a:ea typeface="Monaco" charset="0"/>
                    <a:cs typeface="Monaco" charset="0"/>
                  </a:rPr>
                  <a:t>2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425586" y="1796925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Monaco" charset="0"/>
                    <a:ea typeface="Monaco" charset="0"/>
                    <a:cs typeface="Monaco" charset="0"/>
                  </a:rPr>
                  <a:t>1</a:t>
                </a:r>
                <a:endParaRPr lang="en-US" dirty="0">
                  <a:latin typeface="Monaco" charset="0"/>
                  <a:ea typeface="Monaco" charset="0"/>
                  <a:cs typeface="Monaco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393371" y="2166257"/>
                <a:ext cx="337458" cy="4572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s</a:t>
                </a:r>
                <a:endParaRPr lang="en-US" sz="2400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730828" y="2166257"/>
                <a:ext cx="1004907" cy="45720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smtClean="0"/>
                  <a:t>biasexp</a:t>
                </a:r>
                <a:endParaRPr lang="en-US" sz="2000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735735" y="2166257"/>
                <a:ext cx="1364767" cy="45720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 smtClean="0"/>
                  <a:t>frac</a:t>
                </a:r>
                <a:endParaRPr lang="en-US" sz="2000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393371" y="4844925"/>
              <a:ext cx="2707131" cy="826532"/>
              <a:chOff x="1393371" y="1796925"/>
              <a:chExt cx="2707131" cy="826532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1393371" y="2166257"/>
                <a:ext cx="2699664" cy="457200"/>
                <a:chOff x="1393371" y="2166257"/>
                <a:chExt cx="2699664" cy="457200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1730829" y="2166257"/>
                  <a:ext cx="337458" cy="4572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Monaco" charset="0"/>
                    <a:ea typeface="Monaco" charset="0"/>
                    <a:cs typeface="Monaco" charset="0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1393371" y="2166257"/>
                  <a:ext cx="337458" cy="4572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Monaco" charset="0"/>
                      <a:ea typeface="Monaco" charset="0"/>
                      <a:cs typeface="Monaco" charset="0"/>
                    </a:rPr>
                    <a:t>s</a:t>
                  </a:r>
                  <a:endParaRPr lang="en-US" dirty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2405745" y="2166257"/>
                  <a:ext cx="337458" cy="4572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068287" y="2166257"/>
                  <a:ext cx="337458" cy="4572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3080661" y="2166257"/>
                  <a:ext cx="337458" cy="4572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2743203" y="2166257"/>
                  <a:ext cx="337458" cy="4572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3755577" y="2166257"/>
                  <a:ext cx="337458" cy="4572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3418119" y="2166257"/>
                  <a:ext cx="337458" cy="4572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2" name="TextBox 71"/>
              <p:cNvSpPr txBox="1"/>
              <p:nvPr/>
            </p:nvSpPr>
            <p:spPr>
              <a:xfrm>
                <a:off x="3763044" y="1796925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>
                    <a:latin typeface="Monaco" charset="0"/>
                    <a:ea typeface="Monaco" charset="0"/>
                    <a:cs typeface="Monaco" charset="0"/>
                  </a:rPr>
                  <a:t>0</a:t>
                </a:r>
                <a:endParaRPr lang="en-US">
                  <a:latin typeface="Monaco" charset="0"/>
                  <a:ea typeface="Monaco" charset="0"/>
                  <a:cs typeface="Monaco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400838" y="1796925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onaco" charset="0"/>
                    <a:ea typeface="Monaco" charset="0"/>
                    <a:cs typeface="Monaco" charset="0"/>
                  </a:rPr>
                  <a:t>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738296" y="1796925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Monaco" charset="0"/>
                    <a:ea typeface="Monaco" charset="0"/>
                    <a:cs typeface="Monaco" charset="0"/>
                  </a:rPr>
                  <a:t>6</a:t>
                </a:r>
                <a:endParaRPr lang="en-US" dirty="0">
                  <a:latin typeface="Monaco" charset="0"/>
                  <a:ea typeface="Monaco" charset="0"/>
                  <a:cs typeface="Monaco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2075754" y="1796925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onaco" charset="0"/>
                    <a:ea typeface="Monaco" charset="0"/>
                    <a:cs typeface="Monaco" charset="0"/>
                  </a:rPr>
                  <a:t>5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413212" y="1796925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onaco" charset="0"/>
                    <a:ea typeface="Monaco" charset="0"/>
                    <a:cs typeface="Monaco" charset="0"/>
                  </a:rPr>
                  <a:t>4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750670" y="1796925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Monaco" charset="0"/>
                    <a:ea typeface="Monaco" charset="0"/>
                    <a:cs typeface="Monaco" charset="0"/>
                  </a:rPr>
                  <a:t>3</a:t>
                </a:r>
                <a:endParaRPr lang="en-US" dirty="0">
                  <a:latin typeface="Monaco" charset="0"/>
                  <a:ea typeface="Monaco" charset="0"/>
                  <a:cs typeface="Monaco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088128" y="1796925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onaco" charset="0"/>
                    <a:ea typeface="Monaco" charset="0"/>
                    <a:cs typeface="Monaco" charset="0"/>
                  </a:rPr>
                  <a:t>2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425586" y="1796925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Monaco" charset="0"/>
                    <a:ea typeface="Monaco" charset="0"/>
                    <a:cs typeface="Monaco" charset="0"/>
                  </a:rPr>
                  <a:t>1</a:t>
                </a:r>
                <a:endParaRPr lang="en-US" dirty="0">
                  <a:latin typeface="Monaco" charset="0"/>
                  <a:ea typeface="Monaco" charset="0"/>
                  <a:cs typeface="Monaco" charset="0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393371" y="2166257"/>
                <a:ext cx="337458" cy="4572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s</a:t>
                </a:r>
                <a:endParaRPr lang="en-US" sz="2400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730828" y="2166257"/>
                <a:ext cx="1664890" cy="45720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smtClean="0"/>
                  <a:t>biasexp</a:t>
                </a:r>
                <a:endParaRPr lang="en-US" sz="2000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395718" y="2166257"/>
                <a:ext cx="704784" cy="45720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 smtClean="0"/>
                  <a:t>frac</a:t>
                </a:r>
                <a:endParaRPr lang="en-US" sz="2000" dirty="0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1393371" y="3320925"/>
              <a:ext cx="2707131" cy="826532"/>
              <a:chOff x="1393371" y="1796925"/>
              <a:chExt cx="2707131" cy="826532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1393371" y="2166257"/>
                <a:ext cx="2699664" cy="457200"/>
                <a:chOff x="1393371" y="2166257"/>
                <a:chExt cx="2699664" cy="457200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1730829" y="2166257"/>
                  <a:ext cx="337458" cy="4572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Monaco" charset="0"/>
                    <a:ea typeface="Monaco" charset="0"/>
                    <a:cs typeface="Monaco" charset="0"/>
                  </a:endParaRPr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1393371" y="2166257"/>
                  <a:ext cx="337458" cy="4572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Monaco" charset="0"/>
                      <a:ea typeface="Monaco" charset="0"/>
                      <a:cs typeface="Monaco" charset="0"/>
                    </a:rPr>
                    <a:t>s</a:t>
                  </a:r>
                  <a:endParaRPr lang="en-US" dirty="0">
                    <a:solidFill>
                      <a:schemeClr val="tx1"/>
                    </a:solidFill>
                    <a:latin typeface="Monaco" charset="0"/>
                    <a:ea typeface="Monaco" charset="0"/>
                    <a:cs typeface="Monaco" charset="0"/>
                  </a:endParaRPr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2405745" y="2166257"/>
                  <a:ext cx="337458" cy="4572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2068287" y="2166257"/>
                  <a:ext cx="337458" cy="4572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3080661" y="2166257"/>
                  <a:ext cx="337458" cy="4572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743203" y="2166257"/>
                  <a:ext cx="337458" cy="4572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3755577" y="2166257"/>
                  <a:ext cx="337458" cy="4572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3418119" y="2166257"/>
                  <a:ext cx="337458" cy="4572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3" name="TextBox 92"/>
              <p:cNvSpPr txBox="1"/>
              <p:nvPr/>
            </p:nvSpPr>
            <p:spPr>
              <a:xfrm>
                <a:off x="3763044" y="1796925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>
                    <a:latin typeface="Monaco" charset="0"/>
                    <a:ea typeface="Monaco" charset="0"/>
                    <a:cs typeface="Monaco" charset="0"/>
                  </a:rPr>
                  <a:t>0</a:t>
                </a:r>
                <a:endParaRPr lang="en-US">
                  <a:latin typeface="Monaco" charset="0"/>
                  <a:ea typeface="Monaco" charset="0"/>
                  <a:cs typeface="Monaco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400838" y="1796925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onaco" charset="0"/>
                    <a:ea typeface="Monaco" charset="0"/>
                    <a:cs typeface="Monaco" charset="0"/>
                  </a:rPr>
                  <a:t>7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738296" y="1796925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Monaco" charset="0"/>
                    <a:ea typeface="Monaco" charset="0"/>
                    <a:cs typeface="Monaco" charset="0"/>
                  </a:rPr>
                  <a:t>6</a:t>
                </a:r>
                <a:endParaRPr lang="en-US" dirty="0">
                  <a:latin typeface="Monaco" charset="0"/>
                  <a:ea typeface="Monaco" charset="0"/>
                  <a:cs typeface="Monaco" charset="0"/>
                </a:endParaRP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2075754" y="1796925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onaco" charset="0"/>
                    <a:ea typeface="Monaco" charset="0"/>
                    <a:cs typeface="Monaco" charset="0"/>
                  </a:rPr>
                  <a:t>5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413212" y="1796925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onaco" charset="0"/>
                    <a:ea typeface="Monaco" charset="0"/>
                    <a:cs typeface="Monaco" charset="0"/>
                  </a:rPr>
                  <a:t>4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2750670" y="1796925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Monaco" charset="0"/>
                    <a:ea typeface="Monaco" charset="0"/>
                    <a:cs typeface="Monaco" charset="0"/>
                  </a:rPr>
                  <a:t>3</a:t>
                </a:r>
                <a:endParaRPr lang="en-US" dirty="0">
                  <a:latin typeface="Monaco" charset="0"/>
                  <a:ea typeface="Monaco" charset="0"/>
                  <a:cs typeface="Monaco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088128" y="1796925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Monaco" charset="0"/>
                    <a:ea typeface="Monaco" charset="0"/>
                    <a:cs typeface="Monaco" charset="0"/>
                  </a:rPr>
                  <a:t>2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425586" y="1796925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Monaco" charset="0"/>
                    <a:ea typeface="Monaco" charset="0"/>
                    <a:cs typeface="Monaco" charset="0"/>
                  </a:rPr>
                  <a:t>1</a:t>
                </a:r>
                <a:endParaRPr lang="en-US" dirty="0">
                  <a:latin typeface="Monaco" charset="0"/>
                  <a:ea typeface="Monaco" charset="0"/>
                  <a:cs typeface="Monaco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393371" y="2166257"/>
                <a:ext cx="337458" cy="45720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s</a:t>
                </a:r>
                <a:endParaRPr lang="en-US" sz="2400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730828" y="2166257"/>
                <a:ext cx="1334899" cy="45720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smtClean="0"/>
                  <a:t>biasexp</a:t>
                </a:r>
                <a:endParaRPr lang="en-US" sz="2000" dirty="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073194" y="2166257"/>
                <a:ext cx="1027308" cy="457200"/>
              </a:xfrm>
              <a:prstGeom prst="rect">
                <a:avLst/>
              </a:prstGeom>
              <a:solidFill>
                <a:schemeClr val="bg1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 smtClean="0"/>
                  <a:t>frac</a:t>
                </a:r>
                <a:endParaRPr lang="en-US" sz="20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5098556" y="3574171"/>
                  <a:ext cx="6451188" cy="67069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b="0" i="1" smtClean="0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mr-IN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(−1)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𝑆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mr-I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0.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fraction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× 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−6 </m:t>
                                      </m:r>
                                    </m:sup>
                                  </m:sSup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                        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if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biasexp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=0</m:t>
                                  </m:r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mr-IN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(−1)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𝑆</m:t>
                                      </m:r>
                                    </m:sup>
                                  </m:sSup>
                                  <m:r>
                                    <a:rPr lang="mr-I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1.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fraction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×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m:rPr>
                                          <m:nor/>
                                        </m:rPr>
                                        <a:rPr lang="en-US" b="0" i="0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biasexp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i="0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−7</m:t>
                                      </m:r>
                                    </m:sup>
                                  </m:sSup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   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if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0</m:t>
                                  </m:r>
                                  <m:r>
                                    <a:rPr lang="mr-I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biasexp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≤15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556" y="3574171"/>
                  <a:ext cx="6451188" cy="67069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5098556" y="2021341"/>
                  <a:ext cx="6451188" cy="67069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b="0" i="1" smtClean="0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mr-IN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(−1)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𝑆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mr-I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0.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fraction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× 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−2 </m:t>
                                      </m:r>
                                    </m:sup>
                                  </m:sSup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                    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if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biasexp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=0</m:t>
                                  </m:r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mr-IN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(−1)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𝑆</m:t>
                                      </m:r>
                                    </m:sup>
                                  </m:sSup>
                                  <m:r>
                                    <a:rPr lang="mr-I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1.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fraction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×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m:rPr>
                                          <m:nor/>
                                        </m:rPr>
                                        <a:rPr lang="en-US" b="0" i="0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biasexp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i="0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−3</m:t>
                                      </m:r>
                                    </m:sup>
                                  </m:sSup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   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if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0</m:t>
                                  </m:r>
                                  <m:r>
                                    <a:rPr lang="mr-I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biasexp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≤7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556" y="2021341"/>
                  <a:ext cx="6451188" cy="67069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5098556" y="5107509"/>
                  <a:ext cx="6451188" cy="67069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mr-IN" b="0" i="1" smtClean="0">
                                    <a:latin typeface="Cambria Math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mr-IN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(−1)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𝑆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mr-I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0.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fraction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× 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−14 </m:t>
                                      </m:r>
                                    </m:sup>
                                  </m:sSup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                        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if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biasexp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=0</m:t>
                                  </m:r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mr-IN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(−1)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𝑆</m:t>
                                      </m:r>
                                    </m:sup>
                                  </m:sSup>
                                  <m:r>
                                    <a:rPr lang="mr-I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×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1.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fraction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×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m:rPr>
                                          <m:nor/>
                                        </m:rPr>
                                        <a:rPr lang="en-US" b="0" i="0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biasexp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0" i="0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15</m:t>
                                      </m:r>
                                    </m:sup>
                                  </m:sSup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   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if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0</m:t>
                                  </m:r>
                                  <m:r>
                                    <a:rPr lang="mr-I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biasexp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≤31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556" y="5107509"/>
                  <a:ext cx="6451188" cy="6706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TextBox 114"/>
            <p:cNvSpPr txBox="1"/>
            <p:nvPr/>
          </p:nvSpPr>
          <p:spPr>
            <a:xfrm>
              <a:off x="556127" y="2166257"/>
              <a:ext cx="5485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(A)</a:t>
              </a:r>
              <a:endParaRPr lang="en-US" sz="240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61738" y="3685792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(B)</a:t>
              </a:r>
              <a:endParaRPr lang="en-US" sz="24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63341" y="5214257"/>
              <a:ext cx="5341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(C)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81262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183</Words>
  <Application>Microsoft Macintosh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Cambria Math</vt:lpstr>
      <vt:lpstr>Mangal</vt:lpstr>
      <vt:lpstr>Monaco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Amaral</dc:creator>
  <cp:lastModifiedBy>Jose Amaral</cp:lastModifiedBy>
  <cp:revision>9</cp:revision>
  <cp:lastPrinted>2017-12-12T20:25:10Z</cp:lastPrinted>
  <dcterms:created xsi:type="dcterms:W3CDTF">2017-12-12T18:44:26Z</dcterms:created>
  <dcterms:modified xsi:type="dcterms:W3CDTF">2017-12-13T01:42:31Z</dcterms:modified>
</cp:coreProperties>
</file>