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CC"/>
    <a:srgbClr val="9900FF"/>
    <a:srgbClr val="0099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9D38-EC41-4FE9-008B-6D5704DB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C8B84-D224-5049-4B0F-942FA5B6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D18C-7672-8AC6-9FE6-1F8BBE4D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2F2A-7AEB-9DFF-D921-A507B8D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BF3F-1082-1119-D4A8-156C1F32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93AE-E259-894A-D36F-27335BC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D9E6-392A-8B44-F092-4A3C2DF0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70E7-72C0-08CA-38BA-423E96F0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63B2-2519-8189-9B41-B2E295C3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F9AE-578E-A92D-C869-B84BE42C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71CB4-18CE-50A8-1B73-489830164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F4D53-E50F-4AA9-D1C3-A16B0486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98C-0E81-29B1-A540-D2A01886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6E39-BA37-38FC-81E1-3ECEC08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2DC1-E75E-4727-F44A-40FC5888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C98-7CB2-2CC2-81C0-E934E56D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DD65-40F5-E425-0A42-47C1EC07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4480-BE5B-A715-38DB-4040BC24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D5C6-78A4-3102-3398-4338FF80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ACC4-30A6-6FD2-161E-4E1CD711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C466-072F-FF05-7A73-7B8D9789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0FEA-3E10-19E9-260F-9538B374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2FA6-12E6-6926-22DF-20C38A93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B476-E972-8161-10EA-87316152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671C-3D14-33A5-D3CD-62AC179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4216-792B-00DA-8013-1FD6151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471D-2E72-D879-79EC-82F4DEFA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BD62-C202-EE3A-1C43-F623EA23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C0DD-A8B7-59CA-D5B8-D68B9B12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A176-A4E1-52B3-618F-9ABDFCB0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343E0-09AE-6695-C20B-D60386AA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FB48-3FE4-AE74-5B23-9DB48CD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CF40-96F4-C626-4C22-CBC22557F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D52A-B240-70C8-C55F-582E0A96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57041-DF6A-0EB3-F1BB-BCB6BFB65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B9F2-395C-CC19-34D8-659352CD9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8155A-7B46-389B-0E27-E272CFC9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E3E5D-4BA4-A1CD-7D5E-BE4763F9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8338A-2510-C683-D52C-C4CA5771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C671-AFD5-7487-5264-039DFFA9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02CE0-0F5C-C22C-4855-CAD8B93C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44D85-F3E5-3AE4-0348-9D264BA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F54EE-1F63-F35E-38C4-BB0E4F9D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BCBA8-1DD2-8ED6-ACCF-0639FA14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1014A-8013-CDCB-C712-A36D3C8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26BB-C90A-4A74-8308-D08CB701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CBE-A7BD-56C9-024F-E4009A2E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C59B-0E15-3EE6-A3F0-2F43FE4B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D0907-A6DC-CC62-B20C-7AC525D2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0794-8B3B-C668-4751-A8F7030E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1FC7-96A2-5DF2-F89D-6C89CD74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6A3E-44FD-D525-A629-3BF1C40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B85A-1274-CAC1-A01C-F9606AC7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1BC01-2252-5043-38C5-F5653DF7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FB8F-21ED-A65C-0086-22A799E05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8C07-D701-3CD9-BD67-866F62B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DF17-244D-BB39-59FB-51484E7A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1919-BAC2-27BE-4C25-0FC137F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1BEC6-DA0A-561E-8DEA-95CDA850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8EEC-E4F4-B48C-15B9-0A8B02D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8E1C-9774-4AA0-4CA1-94B31C1C1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3CCFD-5E12-4673-AF5D-BADF1B2A7686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1A05-1E52-488C-50D3-B60B4838A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E29D-71F8-1627-2FFB-3A5D09D47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F9E4E-B1A9-4303-BA00-8536B05E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AA46A81-2465-6B72-975C-CAA0AE26DB0C}"/>
              </a:ext>
            </a:extLst>
          </p:cNvPr>
          <p:cNvSpPr/>
          <p:nvPr/>
        </p:nvSpPr>
        <p:spPr>
          <a:xfrm>
            <a:off x="7180616" y="2223259"/>
            <a:ext cx="1823194" cy="1846345"/>
          </a:xfrm>
          <a:custGeom>
            <a:avLst/>
            <a:gdLst>
              <a:gd name="connsiteX0" fmla="*/ 0 w 1823194"/>
              <a:gd name="connsiteY0" fmla="*/ 0 h 1846345"/>
              <a:gd name="connsiteX1" fmla="*/ 607732 w 1823194"/>
              <a:gd name="connsiteY1" fmla="*/ 0 h 1846345"/>
              <a:gd name="connsiteX2" fmla="*/ 607732 w 1823194"/>
              <a:gd name="connsiteY2" fmla="*/ 615450 h 1846345"/>
              <a:gd name="connsiteX3" fmla="*/ 1215463 w 1823194"/>
              <a:gd name="connsiteY3" fmla="*/ 615450 h 1846345"/>
              <a:gd name="connsiteX4" fmla="*/ 1215463 w 1823194"/>
              <a:gd name="connsiteY4" fmla="*/ 623164 h 1846345"/>
              <a:gd name="connsiteX5" fmla="*/ 1215463 w 1823194"/>
              <a:gd name="connsiteY5" fmla="*/ 1230895 h 1846345"/>
              <a:gd name="connsiteX6" fmla="*/ 1215463 w 1823194"/>
              <a:gd name="connsiteY6" fmla="*/ 1238614 h 1846345"/>
              <a:gd name="connsiteX7" fmla="*/ 1823194 w 1823194"/>
              <a:gd name="connsiteY7" fmla="*/ 1238614 h 1846345"/>
              <a:gd name="connsiteX8" fmla="*/ 1823194 w 1823194"/>
              <a:gd name="connsiteY8" fmla="*/ 1846345 h 1846345"/>
              <a:gd name="connsiteX9" fmla="*/ 607731 w 1823194"/>
              <a:gd name="connsiteY9" fmla="*/ 1846345 h 1846345"/>
              <a:gd name="connsiteX10" fmla="*/ 607731 w 1823194"/>
              <a:gd name="connsiteY10" fmla="*/ 1230895 h 1846345"/>
              <a:gd name="connsiteX11" fmla="*/ 0 w 1823194"/>
              <a:gd name="connsiteY11" fmla="*/ 1230895 h 18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3194" h="1846345">
                <a:moveTo>
                  <a:pt x="0" y="0"/>
                </a:moveTo>
                <a:lnTo>
                  <a:pt x="607732" y="0"/>
                </a:lnTo>
                <a:lnTo>
                  <a:pt x="607732" y="615450"/>
                </a:lnTo>
                <a:lnTo>
                  <a:pt x="1215463" y="615450"/>
                </a:lnTo>
                <a:lnTo>
                  <a:pt x="1215463" y="623164"/>
                </a:lnTo>
                <a:lnTo>
                  <a:pt x="1215463" y="1230895"/>
                </a:lnTo>
                <a:lnTo>
                  <a:pt x="1215463" y="1238614"/>
                </a:lnTo>
                <a:lnTo>
                  <a:pt x="1823194" y="1238614"/>
                </a:lnTo>
                <a:lnTo>
                  <a:pt x="1823194" y="1846345"/>
                </a:lnTo>
                <a:lnTo>
                  <a:pt x="607731" y="1846345"/>
                </a:lnTo>
                <a:lnTo>
                  <a:pt x="607731" y="1230895"/>
                </a:lnTo>
                <a:lnTo>
                  <a:pt x="0" y="1230895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A89204-7998-4FEA-DBF7-9A975810B9F3}"/>
              </a:ext>
            </a:extLst>
          </p:cNvPr>
          <p:cNvGrpSpPr/>
          <p:nvPr/>
        </p:nvGrpSpPr>
        <p:grpSpPr>
          <a:xfrm>
            <a:off x="7960479" y="1232329"/>
            <a:ext cx="2086663" cy="2079335"/>
            <a:chOff x="7907729" y="1681741"/>
            <a:chExt cx="1482958" cy="1477750"/>
          </a:xfrm>
          <a:solidFill>
            <a:srgbClr val="FF5050"/>
          </a:solidFill>
        </p:grpSpPr>
        <p:sp>
          <p:nvSpPr>
            <p:cNvPr id="13" name="L-Shape 12">
              <a:extLst>
                <a:ext uri="{FF2B5EF4-FFF2-40B4-BE49-F238E27FC236}">
                  <a16:creationId xmlns:a16="http://schemas.microsoft.com/office/drawing/2014/main" id="{69F44AFD-6452-C7D1-273C-5802E1D1F9E4}"/>
                </a:ext>
              </a:extLst>
            </p:cNvPr>
            <p:cNvSpPr/>
            <p:nvPr/>
          </p:nvSpPr>
          <p:spPr>
            <a:xfrm rot="5400000">
              <a:off x="7913852" y="1675618"/>
              <a:ext cx="964453" cy="976699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4FF9D482-858A-F2A2-2171-B45E22FD1131}"/>
                </a:ext>
              </a:extLst>
            </p:cNvPr>
            <p:cNvSpPr/>
            <p:nvPr/>
          </p:nvSpPr>
          <p:spPr>
            <a:xfrm rot="5400000">
              <a:off x="8493198" y="2262002"/>
              <a:ext cx="891827" cy="903151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094FC-D51E-834A-7F17-335E129DD219}"/>
              </a:ext>
            </a:extLst>
          </p:cNvPr>
          <p:cNvGrpSpPr/>
          <p:nvPr/>
        </p:nvGrpSpPr>
        <p:grpSpPr>
          <a:xfrm rot="10800000">
            <a:off x="1167222" y="2359895"/>
            <a:ext cx="972972" cy="985327"/>
            <a:chOff x="4781077" y="2716509"/>
            <a:chExt cx="972972" cy="985327"/>
          </a:xfrm>
        </p:grpSpPr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84EB3F01-B166-0759-F88B-B5B538F0A927}"/>
                </a:ext>
              </a:extLst>
            </p:cNvPr>
            <p:cNvSpPr/>
            <p:nvPr/>
          </p:nvSpPr>
          <p:spPr>
            <a:xfrm rot="10800000">
              <a:off x="4781077" y="2716509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81377804-B8D9-0E10-C734-625AC2828B14}"/>
                </a:ext>
              </a:extLst>
            </p:cNvPr>
            <p:cNvSpPr/>
            <p:nvPr/>
          </p:nvSpPr>
          <p:spPr>
            <a:xfrm rot="10800000">
              <a:off x="5105401" y="3044952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2A1591-3FF4-7DC0-DDB4-D51B1976E302}"/>
              </a:ext>
            </a:extLst>
          </p:cNvPr>
          <p:cNvGrpSpPr/>
          <p:nvPr/>
        </p:nvGrpSpPr>
        <p:grpSpPr>
          <a:xfrm>
            <a:off x="1581687" y="1515320"/>
            <a:ext cx="656884" cy="1032264"/>
            <a:chOff x="6953768" y="2359895"/>
            <a:chExt cx="656884" cy="1032264"/>
          </a:xfrm>
        </p:grpSpPr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58869614-842F-2A77-3BF3-5F606305F236}"/>
                </a:ext>
              </a:extLst>
            </p:cNvPr>
            <p:cNvSpPr/>
            <p:nvPr/>
          </p:nvSpPr>
          <p:spPr>
            <a:xfrm rot="5400000">
              <a:off x="6957886" y="2739393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-Shape 26">
              <a:extLst>
                <a:ext uri="{FF2B5EF4-FFF2-40B4-BE49-F238E27FC236}">
                  <a16:creationId xmlns:a16="http://schemas.microsoft.com/office/drawing/2014/main" id="{88EECD19-DC43-9F45-36EF-A963E929B9E1}"/>
                </a:ext>
              </a:extLst>
            </p:cNvPr>
            <p:cNvSpPr/>
            <p:nvPr/>
          </p:nvSpPr>
          <p:spPr>
            <a:xfrm rot="5400000">
              <a:off x="6957886" y="2355777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104873-F4D9-E02A-534A-624932C7583E}"/>
              </a:ext>
            </a:extLst>
          </p:cNvPr>
          <p:cNvGrpSpPr/>
          <p:nvPr/>
        </p:nvGrpSpPr>
        <p:grpSpPr>
          <a:xfrm>
            <a:off x="1971855" y="2271997"/>
            <a:ext cx="985326" cy="1157003"/>
            <a:chOff x="9130008" y="1889769"/>
            <a:chExt cx="985326" cy="1157003"/>
          </a:xfrm>
        </p:grpSpPr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9E93CB25-B086-CDB1-DB0E-F2121EF3AB5B}"/>
                </a:ext>
              </a:extLst>
            </p:cNvPr>
            <p:cNvSpPr/>
            <p:nvPr/>
          </p:nvSpPr>
          <p:spPr>
            <a:xfrm rot="16200000">
              <a:off x="9462568" y="2394006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A50B196A-EE36-4516-2136-CEFE47FFFF4E}"/>
                </a:ext>
              </a:extLst>
            </p:cNvPr>
            <p:cNvSpPr/>
            <p:nvPr/>
          </p:nvSpPr>
          <p:spPr>
            <a:xfrm rot="5400000">
              <a:off x="9134126" y="1885651"/>
              <a:ext cx="648648" cy="656884"/>
            </a:xfrm>
            <a:prstGeom prst="corne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L-Shape 30">
            <a:extLst>
              <a:ext uri="{FF2B5EF4-FFF2-40B4-BE49-F238E27FC236}">
                <a16:creationId xmlns:a16="http://schemas.microsoft.com/office/drawing/2014/main" id="{D2C87A75-C3B3-3D7F-035A-52DF1DEDF6EA}"/>
              </a:ext>
            </a:extLst>
          </p:cNvPr>
          <p:cNvSpPr/>
          <p:nvPr/>
        </p:nvSpPr>
        <p:spPr>
          <a:xfrm rot="16200000">
            <a:off x="9103082" y="2830894"/>
            <a:ext cx="1230895" cy="1246524"/>
          </a:xfrm>
          <a:prstGeom prst="corner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Ridwan Ahmed</dc:creator>
  <cp:lastModifiedBy>Ridwan Ahmed</cp:lastModifiedBy>
  <cp:revision>1</cp:revision>
  <dcterms:created xsi:type="dcterms:W3CDTF">2024-07-22T09:18:41Z</dcterms:created>
  <dcterms:modified xsi:type="dcterms:W3CDTF">2024-07-22T09:31:02Z</dcterms:modified>
</cp:coreProperties>
</file>