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02DDF-3DB5-4E47-873E-F20550D8BB3F}" v="6" dt="2023-09-11T12:11:09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dwanbahtiar15@outlook.com" userId="8f6a83ac482f748c" providerId="LiveId" clId="{13602DDF-3DB5-4E47-873E-F20550D8BB3F}"/>
    <pc:docChg chg="undo custSel addSld modSld">
      <pc:chgData name="ridwanbahtiar15@outlook.com" userId="8f6a83ac482f748c" providerId="LiveId" clId="{13602DDF-3DB5-4E47-873E-F20550D8BB3F}" dt="2023-09-11T13:19:34.001" v="1299" actId="20577"/>
      <pc:docMkLst>
        <pc:docMk/>
      </pc:docMkLst>
      <pc:sldChg chg="addSp delSp modSp mod chgLayout">
        <pc:chgData name="ridwanbahtiar15@outlook.com" userId="8f6a83ac482f748c" providerId="LiveId" clId="{13602DDF-3DB5-4E47-873E-F20550D8BB3F}" dt="2023-09-11T13:19:34.001" v="1299" actId="20577"/>
        <pc:sldMkLst>
          <pc:docMk/>
          <pc:sldMk cId="13716181" sldId="256"/>
        </pc:sldMkLst>
        <pc:spChg chg="add del mod ord">
          <ac:chgData name="ridwanbahtiar15@outlook.com" userId="8f6a83ac482f748c" providerId="LiveId" clId="{13602DDF-3DB5-4E47-873E-F20550D8BB3F}" dt="2023-09-11T13:19:34.001" v="1299" actId="20577"/>
          <ac:spMkLst>
            <pc:docMk/>
            <pc:sldMk cId="13716181" sldId="256"/>
            <ac:spMk id="2" creationId="{7D4231CA-299A-5C1D-6C7A-80B2F336D5C3}"/>
          </ac:spMkLst>
        </pc:spChg>
        <pc:spChg chg="del">
          <ac:chgData name="ridwanbahtiar15@outlook.com" userId="8f6a83ac482f748c" providerId="LiveId" clId="{13602DDF-3DB5-4E47-873E-F20550D8BB3F}" dt="2023-09-11T11:01:25.392" v="12" actId="478"/>
          <ac:spMkLst>
            <pc:docMk/>
            <pc:sldMk cId="13716181" sldId="256"/>
            <ac:spMk id="3" creationId="{98F0E809-C163-4A64-38EF-CAB93671B7B8}"/>
          </ac:spMkLst>
        </pc:spChg>
        <pc:spChg chg="add del mod">
          <ac:chgData name="ridwanbahtiar15@outlook.com" userId="8f6a83ac482f748c" providerId="LiveId" clId="{13602DDF-3DB5-4E47-873E-F20550D8BB3F}" dt="2023-09-11T11:15:44.987" v="171" actId="6264"/>
          <ac:spMkLst>
            <pc:docMk/>
            <pc:sldMk cId="13716181" sldId="256"/>
            <ac:spMk id="4" creationId="{13A283EA-F974-8998-0768-9D7D0523FC84}"/>
          </ac:spMkLst>
        </pc:spChg>
        <pc:spChg chg="add del mod ord">
          <ac:chgData name="ridwanbahtiar15@outlook.com" userId="8f6a83ac482f748c" providerId="LiveId" clId="{13602DDF-3DB5-4E47-873E-F20550D8BB3F}" dt="2023-09-11T13:18:21.347" v="1267" actId="478"/>
          <ac:spMkLst>
            <pc:docMk/>
            <pc:sldMk cId="13716181" sldId="256"/>
            <ac:spMk id="5" creationId="{4C4E5D74-673C-E8D5-78A2-2258F9E00881}"/>
          </ac:spMkLst>
        </pc:spChg>
      </pc:sldChg>
      <pc:sldChg chg="modSp new mod">
        <pc:chgData name="ridwanbahtiar15@outlook.com" userId="8f6a83ac482f748c" providerId="LiveId" clId="{13602DDF-3DB5-4E47-873E-F20550D8BB3F}" dt="2023-09-11T11:49:25.192" v="833" actId="255"/>
        <pc:sldMkLst>
          <pc:docMk/>
          <pc:sldMk cId="689763124" sldId="257"/>
        </pc:sldMkLst>
        <pc:spChg chg="mod">
          <ac:chgData name="ridwanbahtiar15@outlook.com" userId="8f6a83ac482f748c" providerId="LiveId" clId="{13602DDF-3DB5-4E47-873E-F20550D8BB3F}" dt="2023-09-11T11:01:55.927" v="26" actId="113"/>
          <ac:spMkLst>
            <pc:docMk/>
            <pc:sldMk cId="689763124" sldId="257"/>
            <ac:spMk id="2" creationId="{5831F4FD-506E-FF3E-1D1E-FCC30D9F33AD}"/>
          </ac:spMkLst>
        </pc:spChg>
        <pc:spChg chg="mod">
          <ac:chgData name="ridwanbahtiar15@outlook.com" userId="8f6a83ac482f748c" providerId="LiveId" clId="{13602DDF-3DB5-4E47-873E-F20550D8BB3F}" dt="2023-09-11T11:49:25.192" v="833" actId="255"/>
          <ac:spMkLst>
            <pc:docMk/>
            <pc:sldMk cId="689763124" sldId="257"/>
            <ac:spMk id="3" creationId="{87644CE7-DFE9-EDF5-741A-7BF7DCACD7AB}"/>
          </ac:spMkLst>
        </pc:spChg>
      </pc:sldChg>
      <pc:sldChg chg="modSp new mod">
        <pc:chgData name="ridwanbahtiar15@outlook.com" userId="8f6a83ac482f748c" providerId="LiveId" clId="{13602DDF-3DB5-4E47-873E-F20550D8BB3F}" dt="2023-09-11T11:53:33.849" v="836" actId="20577"/>
        <pc:sldMkLst>
          <pc:docMk/>
          <pc:sldMk cId="262731046" sldId="258"/>
        </pc:sldMkLst>
        <pc:spChg chg="mod">
          <ac:chgData name="ridwanbahtiar15@outlook.com" userId="8f6a83ac482f748c" providerId="LiveId" clId="{13602DDF-3DB5-4E47-873E-F20550D8BB3F}" dt="2023-09-11T11:02:49.249" v="40" actId="113"/>
          <ac:spMkLst>
            <pc:docMk/>
            <pc:sldMk cId="262731046" sldId="258"/>
            <ac:spMk id="2" creationId="{ABA79734-4D2C-4F85-9B7F-41CF140F115D}"/>
          </ac:spMkLst>
        </pc:spChg>
        <pc:spChg chg="mod">
          <ac:chgData name="ridwanbahtiar15@outlook.com" userId="8f6a83ac482f748c" providerId="LiveId" clId="{13602DDF-3DB5-4E47-873E-F20550D8BB3F}" dt="2023-09-11T11:53:33.849" v="836" actId="20577"/>
          <ac:spMkLst>
            <pc:docMk/>
            <pc:sldMk cId="262731046" sldId="258"/>
            <ac:spMk id="3" creationId="{E6F7AC94-FB45-563B-C4A6-6DF6104F86E5}"/>
          </ac:spMkLst>
        </pc:spChg>
      </pc:sldChg>
      <pc:sldChg chg="modSp new mod">
        <pc:chgData name="ridwanbahtiar15@outlook.com" userId="8f6a83ac482f748c" providerId="LiveId" clId="{13602DDF-3DB5-4E47-873E-F20550D8BB3F}" dt="2023-09-11T11:28:17.944" v="367"/>
        <pc:sldMkLst>
          <pc:docMk/>
          <pc:sldMk cId="1546637814" sldId="259"/>
        </pc:sldMkLst>
        <pc:spChg chg="mod">
          <ac:chgData name="ridwanbahtiar15@outlook.com" userId="8f6a83ac482f748c" providerId="LiveId" clId="{13602DDF-3DB5-4E47-873E-F20550D8BB3F}" dt="2023-09-11T11:06:39.270" v="118" actId="20577"/>
          <ac:spMkLst>
            <pc:docMk/>
            <pc:sldMk cId="1546637814" sldId="259"/>
            <ac:spMk id="2" creationId="{4495CAD2-32FF-F154-B77A-C153A5BBC6FE}"/>
          </ac:spMkLst>
        </pc:spChg>
        <pc:spChg chg="mod">
          <ac:chgData name="ridwanbahtiar15@outlook.com" userId="8f6a83ac482f748c" providerId="LiveId" clId="{13602DDF-3DB5-4E47-873E-F20550D8BB3F}" dt="2023-09-11T11:28:17.944" v="367"/>
          <ac:spMkLst>
            <pc:docMk/>
            <pc:sldMk cId="1546637814" sldId="259"/>
            <ac:spMk id="3" creationId="{8BCB6ACC-F730-7A94-088C-066ECA12231B}"/>
          </ac:spMkLst>
        </pc:spChg>
      </pc:sldChg>
      <pc:sldChg chg="addSp delSp modSp new mod">
        <pc:chgData name="ridwanbahtiar15@outlook.com" userId="8f6a83ac482f748c" providerId="LiveId" clId="{13602DDF-3DB5-4E47-873E-F20550D8BB3F}" dt="2023-09-11T13:17:30.996" v="1230" actId="5793"/>
        <pc:sldMkLst>
          <pc:docMk/>
          <pc:sldMk cId="229792439" sldId="260"/>
        </pc:sldMkLst>
        <pc:spChg chg="mod">
          <ac:chgData name="ridwanbahtiar15@outlook.com" userId="8f6a83ac482f748c" providerId="LiveId" clId="{13602DDF-3DB5-4E47-873E-F20550D8BB3F}" dt="2023-09-11T11:38:45.217" v="515" actId="20577"/>
          <ac:spMkLst>
            <pc:docMk/>
            <pc:sldMk cId="229792439" sldId="260"/>
            <ac:spMk id="2" creationId="{0F5E2010-3A99-E01F-AB3F-3B3A31FF0753}"/>
          </ac:spMkLst>
        </pc:spChg>
        <pc:spChg chg="mod">
          <ac:chgData name="ridwanbahtiar15@outlook.com" userId="8f6a83ac482f748c" providerId="LiveId" clId="{13602DDF-3DB5-4E47-873E-F20550D8BB3F}" dt="2023-09-11T11:58:45.739" v="951" actId="14100"/>
          <ac:spMkLst>
            <pc:docMk/>
            <pc:sldMk cId="229792439" sldId="260"/>
            <ac:spMk id="3" creationId="{73258C39-2C55-6C6F-19B7-8DBF1EA83337}"/>
          </ac:spMkLst>
        </pc:spChg>
        <pc:spChg chg="add mod">
          <ac:chgData name="ridwanbahtiar15@outlook.com" userId="8f6a83ac482f748c" providerId="LiveId" clId="{13602DDF-3DB5-4E47-873E-F20550D8BB3F}" dt="2023-09-11T12:21:24.504" v="1210" actId="1076"/>
          <ac:spMkLst>
            <pc:docMk/>
            <pc:sldMk cId="229792439" sldId="260"/>
            <ac:spMk id="32" creationId="{D32A8752-79AB-22C2-84D5-FDCA0DF07D7F}"/>
          </ac:spMkLst>
        </pc:spChg>
        <pc:spChg chg="add mod">
          <ac:chgData name="ridwanbahtiar15@outlook.com" userId="8f6a83ac482f748c" providerId="LiveId" clId="{13602DDF-3DB5-4E47-873E-F20550D8BB3F}" dt="2023-09-11T12:21:12.736" v="1209" actId="1076"/>
          <ac:spMkLst>
            <pc:docMk/>
            <pc:sldMk cId="229792439" sldId="260"/>
            <ac:spMk id="33" creationId="{4FFCFAF0-EDD2-64CD-70FF-2411B1F3F7D4}"/>
          </ac:spMkLst>
        </pc:spChg>
        <pc:graphicFrameChg chg="add del mod modGraphic">
          <ac:chgData name="ridwanbahtiar15@outlook.com" userId="8f6a83ac482f748c" providerId="LiveId" clId="{13602DDF-3DB5-4E47-873E-F20550D8BB3F}" dt="2023-09-11T11:58:52.537" v="954" actId="478"/>
          <ac:graphicFrameMkLst>
            <pc:docMk/>
            <pc:sldMk cId="229792439" sldId="260"/>
            <ac:graphicFrameMk id="4" creationId="{4A8D1F28-7F4E-4464-186D-AA015AE8C521}"/>
          </ac:graphicFrameMkLst>
        </pc:graphicFrameChg>
        <pc:graphicFrameChg chg="add del mod modGraphic">
          <ac:chgData name="ridwanbahtiar15@outlook.com" userId="8f6a83ac482f748c" providerId="LiveId" clId="{13602DDF-3DB5-4E47-873E-F20550D8BB3F}" dt="2023-09-11T11:59:10.250" v="972"/>
          <ac:graphicFrameMkLst>
            <pc:docMk/>
            <pc:sldMk cId="229792439" sldId="260"/>
            <ac:graphicFrameMk id="5" creationId="{FE83515C-7187-A760-2E2B-5A234D549AB9}"/>
          </ac:graphicFrameMkLst>
        </pc:graphicFrameChg>
        <pc:graphicFrameChg chg="add mod modGraphic">
          <ac:chgData name="ridwanbahtiar15@outlook.com" userId="8f6a83ac482f748c" providerId="LiveId" clId="{13602DDF-3DB5-4E47-873E-F20550D8BB3F}" dt="2023-09-11T13:17:30.996" v="1230" actId="5793"/>
          <ac:graphicFrameMkLst>
            <pc:docMk/>
            <pc:sldMk cId="229792439" sldId="260"/>
            <ac:graphicFrameMk id="6" creationId="{88CC7557-1893-8447-EE13-3BEC4653AADA}"/>
          </ac:graphicFrameMkLst>
        </pc:graphicFrameChg>
        <pc:graphicFrameChg chg="add del mod modGraphic">
          <ac:chgData name="ridwanbahtiar15@outlook.com" userId="8f6a83ac482f748c" providerId="LiveId" clId="{13602DDF-3DB5-4E47-873E-F20550D8BB3F}" dt="2023-09-11T13:16:46.064" v="1214" actId="242"/>
          <ac:graphicFrameMkLst>
            <pc:docMk/>
            <pc:sldMk cId="229792439" sldId="260"/>
            <ac:graphicFrameMk id="7" creationId="{D20ACEBB-FFC3-13F0-E092-E616F2D74366}"/>
          </ac:graphicFrameMkLst>
        </pc:graphicFrameChg>
        <pc:cxnChg chg="add del mod">
          <ac:chgData name="ridwanbahtiar15@outlook.com" userId="8f6a83ac482f748c" providerId="LiveId" clId="{13602DDF-3DB5-4E47-873E-F20550D8BB3F}" dt="2023-09-11T12:03:18.825" v="1136" actId="11529"/>
          <ac:cxnSpMkLst>
            <pc:docMk/>
            <pc:sldMk cId="229792439" sldId="260"/>
            <ac:cxnSpMk id="9" creationId="{C87E2797-B779-3D68-3BCD-40C7C81C471D}"/>
          </ac:cxnSpMkLst>
        </pc:cxnChg>
        <pc:cxnChg chg="add del mod">
          <ac:chgData name="ridwanbahtiar15@outlook.com" userId="8f6a83ac482f748c" providerId="LiveId" clId="{13602DDF-3DB5-4E47-873E-F20550D8BB3F}" dt="2023-09-11T12:03:55.005" v="1139" actId="478"/>
          <ac:cxnSpMkLst>
            <pc:docMk/>
            <pc:sldMk cId="229792439" sldId="260"/>
            <ac:cxnSpMk id="11" creationId="{473BEE3A-6D87-63E8-BB6E-A63419AEFCBF}"/>
          </ac:cxnSpMkLst>
        </pc:cxnChg>
        <pc:cxnChg chg="add del mod">
          <ac:chgData name="ridwanbahtiar15@outlook.com" userId="8f6a83ac482f748c" providerId="LiveId" clId="{13602DDF-3DB5-4E47-873E-F20550D8BB3F}" dt="2023-09-11T12:04:56.688" v="1148" actId="478"/>
          <ac:cxnSpMkLst>
            <pc:docMk/>
            <pc:sldMk cId="229792439" sldId="260"/>
            <ac:cxnSpMk id="14" creationId="{CDDA1592-6274-372F-0B83-B9E4A69CF176}"/>
          </ac:cxnSpMkLst>
        </pc:cxnChg>
        <pc:cxnChg chg="add del mod">
          <ac:chgData name="ridwanbahtiar15@outlook.com" userId="8f6a83ac482f748c" providerId="LiveId" clId="{13602DDF-3DB5-4E47-873E-F20550D8BB3F}" dt="2023-09-11T12:06:33.151" v="1158" actId="478"/>
          <ac:cxnSpMkLst>
            <pc:docMk/>
            <pc:sldMk cId="229792439" sldId="260"/>
            <ac:cxnSpMk id="22" creationId="{6CE07B12-5CA8-227E-41BE-DAACB8F909E2}"/>
          </ac:cxnSpMkLst>
        </pc:cxnChg>
        <pc:cxnChg chg="add mod">
          <ac:chgData name="ridwanbahtiar15@outlook.com" userId="8f6a83ac482f748c" providerId="LiveId" clId="{13602DDF-3DB5-4E47-873E-F20550D8BB3F}" dt="2023-09-11T12:21:04.398" v="1208" actId="14100"/>
          <ac:cxnSpMkLst>
            <pc:docMk/>
            <pc:sldMk cId="229792439" sldId="260"/>
            <ac:cxnSpMk id="28" creationId="{1C056377-6E91-AF79-D7EE-54D9D472E53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D5BC-AEEA-247E-009E-769B577FA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146F4-FED5-0E0F-73B2-17EFA4990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5F92E-B7A2-D287-7485-53A1B751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59434-0F84-4B1F-013B-CA61105A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643D-C900-D590-1418-080D0970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741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3DE6-66FF-88DA-EA41-08F184D0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361FD-6957-402B-01FE-00C854BEA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1818-4AC2-715E-62B7-9E9F76CF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70CB1-152A-6EDE-FA4F-BCF99D61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2384D-293F-17EA-2BEE-C2A1E3BC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715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D45C0-29C9-9278-089F-5A49BE1D0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19C65-8821-878A-EDD8-FC8677F2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F3819-83C6-98C0-BED3-416577A0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46D4A-6E53-9D55-8C94-3A90B730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FF60D-099F-FC35-F7AC-E8F18F5E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935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0E30-D096-58EA-68FD-62D850A6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39E0-003A-E5A2-B9E2-F8D519AEA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E3F5B-B5E7-FFD5-0E5F-A5EB4315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7478A-6545-7B1C-2A07-FB012907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8F4E-84F0-D6F3-F6BE-ABE2A7EF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239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56B0-1A59-C5CD-944E-00A88498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AFDCF-4066-0821-EA64-234FB2EB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DB112-9B0E-161F-C9AB-4A8CA720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524F8-E3C3-C5F0-5389-ECA96F0A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A19F5-41E7-CF01-B28B-50FB62A8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207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D0EF-8931-7749-741C-84AE0F75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8444-8856-8F50-276C-91D281CB6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4DF33-92D5-6AEB-F2BA-9BF531185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2D203-DC59-2EB3-B002-DDB06799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1FACA-41FE-6B3D-6F4F-228EC032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52E98-8687-FE21-9A85-644C2730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264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63D7-72DC-632E-E479-AC688A50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641F6-AABA-F9AD-8B9C-B391BE309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6C8-F1E8-1F43-DFED-DC1922274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01D8B-FB7A-999F-465E-2A040C0D0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B2402-E0F7-5805-7EAE-C1D8593E5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B4F0B-41AF-2DA3-C9BB-A61498CA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1FC8A-3711-EBED-2DD5-AD5F51C2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E3E3F-2154-B864-07FF-BE09BDE7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09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4CFD-1163-E73D-22E2-C56E5E2C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B11EA-FAE1-4473-AD57-BF478A1A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DE9FE-0D33-E1D3-C8AA-02CF70B1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5B561-C25D-5485-845E-C08DD361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167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50544-E35E-0C75-4836-6CD80399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BC24A-A984-2049-AE56-FAAC4669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8A035-07DF-F4EB-9D23-87634C99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49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289C-311A-A9BE-DFF9-04BBABED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0C586-CDA2-917C-CD6A-F93C35A9F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9D775-1668-9F8B-37F6-6599D9D62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3918-5A1C-03D2-90E0-2DFD9C5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7721B-7B76-AFD3-5DF1-DA1EAF72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CD917-572A-383A-4121-AE14F708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3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F345-CA73-42E0-3506-308CB492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C3882-B7A4-DE73-5990-ABD57A7D1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49314-DAB8-BEB8-4B51-A2EC90C2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F682E-4566-2B23-0B79-809DE755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4EB2-3C36-4C29-A367-2CAAADA3D046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BBD5E-766A-3DB9-CBC6-F90CC825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6D0B9-EB7E-DD7A-5685-41CDD351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005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48904-D607-47EA-59B5-45E331A9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E3AE-4D7F-FFD5-94EB-B7D18644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EEEB-0732-760D-BD56-79B8E9E09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D4EB2-3C36-4C29-A367-2CAAADA3D046}" type="datetimeFigureOut">
              <a:rPr lang="en-ID" smtClean="0"/>
              <a:t>11/09/2023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BE9F8-5814-BEFC-1F00-87570742F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D11A9-87EE-658F-DA3A-CE2BBABE2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9C6D1-24B1-4D18-9C4D-FBD3F2B929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72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31CA-299A-5C1D-6C7A-80B2F336D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SQL, PostgreSQL, </a:t>
            </a:r>
            <a:r>
              <a:rPr lang="en-US" sz="5000"/>
              <a:t>DB Transaction &amp; </a:t>
            </a:r>
            <a:r>
              <a:rPr lang="en-US" sz="5000" dirty="0"/>
              <a:t>DB Relation</a:t>
            </a:r>
            <a:endParaRPr lang="en-ID" sz="5000" dirty="0"/>
          </a:p>
        </p:txBody>
      </p:sp>
    </p:spTree>
    <p:extLst>
      <p:ext uri="{BB962C8B-B14F-4D97-AF65-F5344CB8AC3E}">
        <p14:creationId xmlns:p14="http://schemas.microsoft.com/office/powerpoint/2010/main" val="1371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F4FD-506E-FF3E-1D1E-FCC30D9F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4CE7-DFE9-EDF5-741A-7BF7DCACD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480"/>
            <a:ext cx="10515600" cy="4351338"/>
          </a:xfrm>
        </p:spPr>
        <p:txBody>
          <a:bodyPr/>
          <a:lstStyle/>
          <a:p>
            <a:r>
              <a:rPr lang="en-ID" dirty="0" err="1"/>
              <a:t>sql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pemrogramman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 dan </a:t>
            </a:r>
            <a:r>
              <a:rPr lang="en-ID" dirty="0" err="1"/>
              <a:t>mengakses</a:t>
            </a:r>
            <a:r>
              <a:rPr lang="en-ID" dirty="0"/>
              <a:t> data </a:t>
            </a:r>
            <a:r>
              <a:rPr lang="en-ID" dirty="0" err="1"/>
              <a:t>didalam</a:t>
            </a:r>
            <a:r>
              <a:rPr lang="en-ID" dirty="0"/>
              <a:t> database.</a:t>
            </a:r>
          </a:p>
          <a:p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SQL</a:t>
            </a:r>
          </a:p>
          <a:p>
            <a:pPr lvl="1"/>
            <a:r>
              <a:rPr lang="en-ID" dirty="0"/>
              <a:t>Database</a:t>
            </a:r>
          </a:p>
          <a:p>
            <a:pPr lvl="1"/>
            <a:r>
              <a:rPr lang="en-ID" dirty="0"/>
              <a:t>Table</a:t>
            </a:r>
          </a:p>
          <a:p>
            <a:pPr lvl="1"/>
            <a:r>
              <a:rPr lang="en-ID" dirty="0"/>
              <a:t>Query  = </a:t>
            </a:r>
            <a:r>
              <a:rPr lang="en-ID" sz="2200" dirty="0"/>
              <a:t>select, insert, update, delete, where, join, primary key dan foreign key</a:t>
            </a:r>
          </a:p>
        </p:txBody>
      </p:sp>
    </p:spTree>
    <p:extLst>
      <p:ext uri="{BB962C8B-B14F-4D97-AF65-F5344CB8AC3E}">
        <p14:creationId xmlns:p14="http://schemas.microsoft.com/office/powerpoint/2010/main" val="68976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9734-4D2C-4F85-9B7F-41CF140F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POSTGRESQL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7AC94-FB45-563B-C4A6-6DF6104F8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PostgreSQL </a:t>
            </a:r>
            <a:r>
              <a:rPr lang="en-ID" dirty="0" err="1"/>
              <a:t>adalah</a:t>
            </a:r>
            <a:r>
              <a:rPr lang="en-ID" dirty="0"/>
              <a:t> database management system (DBMS)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dan </a:t>
            </a:r>
            <a:r>
              <a:rPr lang="en-ID" dirty="0" err="1"/>
              <a:t>mengelola</a:t>
            </a:r>
            <a:r>
              <a:rPr lang="en-ID" dirty="0"/>
              <a:t> data.</a:t>
            </a:r>
          </a:p>
          <a:p>
            <a:r>
              <a:rPr lang="en-ID" dirty="0" err="1"/>
              <a:t>Bersifat</a:t>
            </a:r>
            <a:r>
              <a:rPr lang="en-ID" dirty="0"/>
              <a:t> open source</a:t>
            </a:r>
          </a:p>
          <a:p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PostgreSQL</a:t>
            </a:r>
          </a:p>
          <a:p>
            <a:pPr lvl="1"/>
            <a:r>
              <a:rPr lang="en-ID" dirty="0"/>
              <a:t>Database</a:t>
            </a:r>
          </a:p>
          <a:p>
            <a:pPr lvl="1"/>
            <a:r>
              <a:rPr lang="en-ID" dirty="0"/>
              <a:t>Table</a:t>
            </a:r>
          </a:p>
          <a:p>
            <a:pPr lvl="1"/>
            <a:r>
              <a:rPr lang="en-ID" dirty="0"/>
              <a:t>Column</a:t>
            </a:r>
          </a:p>
          <a:p>
            <a:pPr lvl="1"/>
            <a:r>
              <a:rPr lang="en-ID" dirty="0"/>
              <a:t>Row</a:t>
            </a:r>
          </a:p>
          <a:p>
            <a:pPr lvl="1"/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73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CAD2-32FF-F154-B77A-C153A5BB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DB TRANSACTION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6ACC-F730-7A94-088C-066ECA12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DB transaction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sepenuhnya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sekali</a:t>
            </a:r>
            <a:r>
              <a:rPr lang="en-ID" dirty="0"/>
              <a:t>.</a:t>
            </a:r>
          </a:p>
          <a:p>
            <a:r>
              <a:rPr lang="en-ID" dirty="0"/>
              <a:t>4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DB Transaction (ACID)</a:t>
            </a:r>
          </a:p>
          <a:p>
            <a:pPr lvl="1"/>
            <a:r>
              <a:rPr lang="en-ID" dirty="0"/>
              <a:t>Atomicity</a:t>
            </a:r>
          </a:p>
          <a:p>
            <a:pPr lvl="1"/>
            <a:r>
              <a:rPr lang="en-ID" dirty="0"/>
              <a:t>Consistency</a:t>
            </a:r>
          </a:p>
          <a:p>
            <a:pPr lvl="1"/>
            <a:r>
              <a:rPr lang="en-ID" dirty="0"/>
              <a:t>Isolation</a:t>
            </a:r>
          </a:p>
          <a:p>
            <a:pPr lvl="1"/>
            <a:r>
              <a:rPr lang="en-ID" dirty="0"/>
              <a:t>Durability</a:t>
            </a:r>
          </a:p>
        </p:txBody>
      </p:sp>
    </p:spTree>
    <p:extLst>
      <p:ext uri="{BB962C8B-B14F-4D97-AF65-F5344CB8AC3E}">
        <p14:creationId xmlns:p14="http://schemas.microsoft.com/office/powerpoint/2010/main" val="154663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2010-3A99-E01F-AB3F-3B3A31FF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DB RELATION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8C39-2C55-6C6F-19B7-8DBF1EA83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ID" dirty="0"/>
              <a:t>Database Relation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agar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yang lain</a:t>
            </a:r>
          </a:p>
          <a:p>
            <a:r>
              <a:rPr lang="en-ID" dirty="0"/>
              <a:t>Dua </a:t>
            </a:r>
            <a:r>
              <a:rPr lang="en-ID" dirty="0" err="1"/>
              <a:t>aspek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= </a:t>
            </a:r>
            <a:r>
              <a:rPr lang="en-ID" dirty="0" err="1"/>
              <a:t>Tabel</a:t>
            </a:r>
            <a:r>
              <a:rPr lang="en-ID" dirty="0"/>
              <a:t> dan Relation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8CC7557-1893-8447-EE13-3BEC4653A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385530"/>
              </p:ext>
            </p:extLst>
          </p:nvPr>
        </p:nvGraphicFramePr>
        <p:xfrm>
          <a:off x="3058528" y="3851274"/>
          <a:ext cx="2195173" cy="195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73">
                  <a:extLst>
                    <a:ext uri="{9D8B030D-6E8A-4147-A177-3AD203B41FA5}">
                      <a16:colId xmlns:a16="http://schemas.microsoft.com/office/drawing/2014/main" val="1114561323"/>
                    </a:ext>
                  </a:extLst>
                </a:gridCol>
              </a:tblGrid>
              <a:tr h="3910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</a:t>
                      </a:r>
                      <a:endParaRPr lang="en-ID" sz="1600" dirty="0"/>
                    </a:p>
                  </a:txBody>
                  <a:tcPr marL="79529" marR="79529" marT="39764" marB="39764" anchor="ctr"/>
                </a:tc>
                <a:extLst>
                  <a:ext uri="{0D108BD9-81ED-4DB2-BD59-A6C34878D82A}">
                    <a16:rowId xmlns:a16="http://schemas.microsoft.com/office/drawing/2014/main" val="3105290687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User_id</a:t>
                      </a:r>
                      <a:endParaRPr lang="en-ID" sz="1600" b="1" dirty="0"/>
                    </a:p>
                  </a:txBody>
                  <a:tcPr marL="79529" marR="79529" marT="39764" marB="39764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36427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sz="1600" dirty="0" err="1"/>
                        <a:t>User_name</a:t>
                      </a:r>
                      <a:endParaRPr lang="en-ID" sz="1600" dirty="0"/>
                    </a:p>
                  </a:txBody>
                  <a:tcPr marL="79529" marR="79529" marT="39764" marB="39764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869269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sz="1600" dirty="0" err="1"/>
                        <a:t>User_password</a:t>
                      </a:r>
                      <a:endParaRPr lang="en-ID" sz="1600" dirty="0"/>
                    </a:p>
                  </a:txBody>
                  <a:tcPr marL="79529" marR="79529" marT="39764" marB="39764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93392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Role_id</a:t>
                      </a:r>
                      <a:endParaRPr lang="en-US" sz="1600" b="1" dirty="0"/>
                    </a:p>
                  </a:txBody>
                  <a:tcPr marL="79529" marR="79529" marT="39764" marB="39764"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0321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0ACEBB-FFC3-13F0-E092-E616F2D74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232199"/>
              </p:ext>
            </p:extLst>
          </p:nvPr>
        </p:nvGraphicFramePr>
        <p:xfrm>
          <a:off x="6508951" y="4237806"/>
          <a:ext cx="2195173" cy="1173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73">
                  <a:extLst>
                    <a:ext uri="{9D8B030D-6E8A-4147-A177-3AD203B41FA5}">
                      <a16:colId xmlns:a16="http://schemas.microsoft.com/office/drawing/2014/main" val="1114561323"/>
                    </a:ext>
                  </a:extLst>
                </a:gridCol>
              </a:tblGrid>
              <a:tr h="3910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Role</a:t>
                      </a:r>
                      <a:endParaRPr lang="en-ID" sz="1600" dirty="0"/>
                    </a:p>
                  </a:txBody>
                  <a:tcPr marL="79529" marR="79529" marT="39764" marB="39764" anchor="ctr"/>
                </a:tc>
                <a:extLst>
                  <a:ext uri="{0D108BD9-81ED-4DB2-BD59-A6C34878D82A}">
                    <a16:rowId xmlns:a16="http://schemas.microsoft.com/office/drawing/2014/main" val="3105290687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Role_id</a:t>
                      </a:r>
                      <a:endParaRPr lang="en-ID" sz="1600" b="1" dirty="0"/>
                    </a:p>
                  </a:txBody>
                  <a:tcPr marL="79529" marR="79529" marT="39764" marB="39764" anchor="ctr"/>
                </a:tc>
                <a:extLst>
                  <a:ext uri="{0D108BD9-81ED-4DB2-BD59-A6C34878D82A}">
                    <a16:rowId xmlns:a16="http://schemas.microsoft.com/office/drawing/2014/main" val="2853436427"/>
                  </a:ext>
                </a:extLst>
              </a:tr>
              <a:tr h="391054">
                <a:tc>
                  <a:txBody>
                    <a:bodyPr/>
                    <a:lstStyle/>
                    <a:p>
                      <a:r>
                        <a:rPr lang="en-US" sz="1600" dirty="0" err="1"/>
                        <a:t>Role_name</a:t>
                      </a:r>
                      <a:endParaRPr lang="en-ID" sz="1600" dirty="0"/>
                    </a:p>
                  </a:txBody>
                  <a:tcPr marL="79529" marR="79529" marT="39764" marB="39764" anchor="ctr"/>
                </a:tc>
                <a:extLst>
                  <a:ext uri="{0D108BD9-81ED-4DB2-BD59-A6C34878D82A}">
                    <a16:rowId xmlns:a16="http://schemas.microsoft.com/office/drawing/2014/main" val="3661869269"/>
                  </a:ext>
                </a:extLst>
              </a:tr>
            </a:tbl>
          </a:graphicData>
        </a:graphic>
      </p:graphicFrame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C056377-6E91-AF79-D7EE-54D9D472E53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5243697" y="4824386"/>
            <a:ext cx="1265254" cy="7763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2A8752-79AB-22C2-84D5-FDCA0DF07D7F}"/>
              </a:ext>
            </a:extLst>
          </p:cNvPr>
          <p:cNvSpPr txBox="1"/>
          <p:nvPr/>
        </p:nvSpPr>
        <p:spPr>
          <a:xfrm flipH="1">
            <a:off x="6193623" y="4455054"/>
            <a:ext cx="31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CFAF0-EDD2-64CD-70FF-2411B1F3F7D4}"/>
              </a:ext>
            </a:extLst>
          </p:cNvPr>
          <p:cNvSpPr txBox="1"/>
          <p:nvPr/>
        </p:nvSpPr>
        <p:spPr>
          <a:xfrm flipH="1">
            <a:off x="5250215" y="5334290"/>
            <a:ext cx="33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79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145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SQL, PostgreSQL, DB Transaction &amp; DB Relation</vt:lpstr>
      <vt:lpstr>SQL</vt:lpstr>
      <vt:lpstr>POSTGRESQL</vt:lpstr>
      <vt:lpstr>DB TRANSACTION</vt:lpstr>
      <vt:lpstr>DB 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ridwanbahtiar15@outlook.com</dc:creator>
  <cp:lastModifiedBy>ridwanbahtiar15@outlook.com</cp:lastModifiedBy>
  <cp:revision>1</cp:revision>
  <dcterms:created xsi:type="dcterms:W3CDTF">2023-09-11T11:00:40Z</dcterms:created>
  <dcterms:modified xsi:type="dcterms:W3CDTF">2023-09-11T13:19:34Z</dcterms:modified>
</cp:coreProperties>
</file>