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EBE06-510A-426D-AD38-2D6B6D73F40F}" v="37" dt="2024-05-30T10:06:35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E9EBE06-510A-426D-AD38-2D6B6D73F40F}"/>
    <pc:docChg chg="modSld">
      <pc:chgData name="" userId="" providerId="" clId="Web-{BE9EBE06-510A-426D-AD38-2D6B6D73F40F}" dt="2024-05-30T10:03:48.275" v="7" actId="20577"/>
      <pc:docMkLst>
        <pc:docMk/>
      </pc:docMkLst>
      <pc:sldChg chg="modSp">
        <pc:chgData name="" userId="" providerId="" clId="Web-{BE9EBE06-510A-426D-AD38-2D6B6D73F40F}" dt="2024-05-30T10:03:48.275" v="7" actId="20577"/>
        <pc:sldMkLst>
          <pc:docMk/>
          <pc:sldMk cId="109857222" sldId="256"/>
        </pc:sldMkLst>
        <pc:spChg chg="mod">
          <ac:chgData name="" userId="" providerId="" clId="Web-{BE9EBE06-510A-426D-AD38-2D6B6D73F40F}" dt="2024-05-30T10:03:48.275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idwan Julvianto" userId="a79df7986258555e" providerId="Windows Live" clId="Web-{BE9EBE06-510A-426D-AD38-2D6B6D73F40F}"/>
    <pc:docChg chg="addSld modSld">
      <pc:chgData name="Ridwan Julvianto" userId="a79df7986258555e" providerId="Windows Live" clId="Web-{BE9EBE06-510A-426D-AD38-2D6B6D73F40F}" dt="2024-05-30T10:06:33.378" v="19"/>
      <pc:docMkLst>
        <pc:docMk/>
      </pc:docMkLst>
      <pc:sldChg chg="addSp delSp modSp new">
        <pc:chgData name="Ridwan Julvianto" userId="a79df7986258555e" providerId="Windows Live" clId="Web-{BE9EBE06-510A-426D-AD38-2D6B6D73F40F}" dt="2024-05-30T10:04:35.293" v="3"/>
        <pc:sldMkLst>
          <pc:docMk/>
          <pc:sldMk cId="2920815249" sldId="257"/>
        </pc:sldMkLst>
        <pc:spChg chg="del">
          <ac:chgData name="Ridwan Julvianto" userId="a79df7986258555e" providerId="Windows Live" clId="Web-{BE9EBE06-510A-426D-AD38-2D6B6D73F40F}" dt="2024-05-30T10:04:31.387" v="2"/>
          <ac:spMkLst>
            <pc:docMk/>
            <pc:sldMk cId="2920815249" sldId="257"/>
            <ac:spMk id="2" creationId="{34E91673-8F1A-AAF0-2B69-0CD7E149BB5A}"/>
          </ac:spMkLst>
        </pc:spChg>
        <pc:spChg chg="del">
          <ac:chgData name="Ridwan Julvianto" userId="a79df7986258555e" providerId="Windows Live" clId="Web-{BE9EBE06-510A-426D-AD38-2D6B6D73F40F}" dt="2024-05-30T10:04:31.387" v="1"/>
          <ac:spMkLst>
            <pc:docMk/>
            <pc:sldMk cId="2920815249" sldId="257"/>
            <ac:spMk id="3" creationId="{5FF5957A-33E7-4B2A-4972-FC7A997B443C}"/>
          </ac:spMkLst>
        </pc:spChg>
        <pc:picChg chg="add mod">
          <ac:chgData name="Ridwan Julvianto" userId="a79df7986258555e" providerId="Windows Live" clId="Web-{BE9EBE06-510A-426D-AD38-2D6B6D73F40F}" dt="2024-05-30T10:04:35.293" v="3"/>
          <ac:picMkLst>
            <pc:docMk/>
            <pc:sldMk cId="2920815249" sldId="257"/>
            <ac:picMk id="4" creationId="{6692D561-2A43-26B4-AACF-A1E1E939D728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5:11.655" v="7" actId="1076"/>
        <pc:sldMkLst>
          <pc:docMk/>
          <pc:sldMk cId="2357738119" sldId="258"/>
        </pc:sldMkLst>
        <pc:spChg chg="del">
          <ac:chgData name="Ridwan Julvianto" userId="a79df7986258555e" providerId="Windows Live" clId="Web-{BE9EBE06-510A-426D-AD38-2D6B6D73F40F}" dt="2024-05-30T10:05:07.014" v="5"/>
          <ac:spMkLst>
            <pc:docMk/>
            <pc:sldMk cId="2357738119" sldId="258"/>
            <ac:spMk id="3" creationId="{4E3B19DC-0456-4186-1636-0A38E068C82B}"/>
          </ac:spMkLst>
        </pc:spChg>
        <pc:picChg chg="add mod ord">
          <ac:chgData name="Ridwan Julvianto" userId="a79df7986258555e" providerId="Windows Live" clId="Web-{BE9EBE06-510A-426D-AD38-2D6B6D73F40F}" dt="2024-05-30T10:05:11.655" v="7" actId="1076"/>
          <ac:picMkLst>
            <pc:docMk/>
            <pc:sldMk cId="2357738119" sldId="258"/>
            <ac:picMk id="4" creationId="{7EB080F8-F53C-0E52-D42C-F5663438C99B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5:31.422" v="9"/>
        <pc:sldMkLst>
          <pc:docMk/>
          <pc:sldMk cId="3223104688" sldId="259"/>
        </pc:sldMkLst>
        <pc:spChg chg="del">
          <ac:chgData name="Ridwan Julvianto" userId="a79df7986258555e" providerId="Windows Live" clId="Web-{BE9EBE06-510A-426D-AD38-2D6B6D73F40F}" dt="2024-05-30T10:05:31.422" v="9"/>
          <ac:spMkLst>
            <pc:docMk/>
            <pc:sldMk cId="3223104688" sldId="259"/>
            <ac:spMk id="3" creationId="{1CD7F03D-8C7D-9998-70A2-66C8A057194D}"/>
          </ac:spMkLst>
        </pc:spChg>
        <pc:picChg chg="add mod ord">
          <ac:chgData name="Ridwan Julvianto" userId="a79df7986258555e" providerId="Windows Live" clId="Web-{BE9EBE06-510A-426D-AD38-2D6B6D73F40F}" dt="2024-05-30T10:05:31.422" v="9"/>
          <ac:picMkLst>
            <pc:docMk/>
            <pc:sldMk cId="3223104688" sldId="259"/>
            <ac:picMk id="4" creationId="{89DFE56F-EAE8-ECA1-B689-058B2EBBB997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5:45.344" v="11"/>
        <pc:sldMkLst>
          <pc:docMk/>
          <pc:sldMk cId="2487918682" sldId="260"/>
        </pc:sldMkLst>
        <pc:spChg chg="del">
          <ac:chgData name="Ridwan Julvianto" userId="a79df7986258555e" providerId="Windows Live" clId="Web-{BE9EBE06-510A-426D-AD38-2D6B6D73F40F}" dt="2024-05-30T10:05:45.344" v="11"/>
          <ac:spMkLst>
            <pc:docMk/>
            <pc:sldMk cId="2487918682" sldId="260"/>
            <ac:spMk id="3" creationId="{9CA39C4A-D67F-FBD0-2B83-8786FA00982C}"/>
          </ac:spMkLst>
        </pc:spChg>
        <pc:picChg chg="add mod ord">
          <ac:chgData name="Ridwan Julvianto" userId="a79df7986258555e" providerId="Windows Live" clId="Web-{BE9EBE06-510A-426D-AD38-2D6B6D73F40F}" dt="2024-05-30T10:05:45.344" v="11"/>
          <ac:picMkLst>
            <pc:docMk/>
            <pc:sldMk cId="2487918682" sldId="260"/>
            <ac:picMk id="4" creationId="{57725229-E80C-5EC6-64D2-56989C44FEA9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5:56.657" v="13"/>
        <pc:sldMkLst>
          <pc:docMk/>
          <pc:sldMk cId="80591876" sldId="261"/>
        </pc:sldMkLst>
        <pc:spChg chg="del">
          <ac:chgData name="Ridwan Julvianto" userId="a79df7986258555e" providerId="Windows Live" clId="Web-{BE9EBE06-510A-426D-AD38-2D6B6D73F40F}" dt="2024-05-30T10:05:56.657" v="13"/>
          <ac:spMkLst>
            <pc:docMk/>
            <pc:sldMk cId="80591876" sldId="261"/>
            <ac:spMk id="3" creationId="{81CD8684-5DDD-5956-C470-82272CA47C43}"/>
          </ac:spMkLst>
        </pc:spChg>
        <pc:picChg chg="add mod ord">
          <ac:chgData name="Ridwan Julvianto" userId="a79df7986258555e" providerId="Windows Live" clId="Web-{BE9EBE06-510A-426D-AD38-2D6B6D73F40F}" dt="2024-05-30T10:05:56.657" v="13"/>
          <ac:picMkLst>
            <pc:docMk/>
            <pc:sldMk cId="80591876" sldId="261"/>
            <ac:picMk id="4" creationId="{6A3556A5-7B9F-25BC-4BEC-04F302A93720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6:07.908" v="15"/>
        <pc:sldMkLst>
          <pc:docMk/>
          <pc:sldMk cId="3009764553" sldId="262"/>
        </pc:sldMkLst>
        <pc:spChg chg="del">
          <ac:chgData name="Ridwan Julvianto" userId="a79df7986258555e" providerId="Windows Live" clId="Web-{BE9EBE06-510A-426D-AD38-2D6B6D73F40F}" dt="2024-05-30T10:06:07.908" v="15"/>
          <ac:spMkLst>
            <pc:docMk/>
            <pc:sldMk cId="3009764553" sldId="262"/>
            <ac:spMk id="3" creationId="{32DEDD54-DA7B-7FF9-6C63-D3DD94DCDF74}"/>
          </ac:spMkLst>
        </pc:spChg>
        <pc:picChg chg="add mod ord">
          <ac:chgData name="Ridwan Julvianto" userId="a79df7986258555e" providerId="Windows Live" clId="Web-{BE9EBE06-510A-426D-AD38-2D6B6D73F40F}" dt="2024-05-30T10:06:07.908" v="15"/>
          <ac:picMkLst>
            <pc:docMk/>
            <pc:sldMk cId="3009764553" sldId="262"/>
            <ac:picMk id="4" creationId="{2D46DD41-F187-DC53-A6B9-9DAA8246A633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6:16.862" v="17"/>
        <pc:sldMkLst>
          <pc:docMk/>
          <pc:sldMk cId="196065550" sldId="263"/>
        </pc:sldMkLst>
        <pc:spChg chg="del">
          <ac:chgData name="Ridwan Julvianto" userId="a79df7986258555e" providerId="Windows Live" clId="Web-{BE9EBE06-510A-426D-AD38-2D6B6D73F40F}" dt="2024-05-30T10:06:16.862" v="17"/>
          <ac:spMkLst>
            <pc:docMk/>
            <pc:sldMk cId="196065550" sldId="263"/>
            <ac:spMk id="3" creationId="{72E797BB-E5DD-3495-147A-DB2093C6E505}"/>
          </ac:spMkLst>
        </pc:spChg>
        <pc:picChg chg="add mod ord">
          <ac:chgData name="Ridwan Julvianto" userId="a79df7986258555e" providerId="Windows Live" clId="Web-{BE9EBE06-510A-426D-AD38-2D6B6D73F40F}" dt="2024-05-30T10:06:16.862" v="17"/>
          <ac:picMkLst>
            <pc:docMk/>
            <pc:sldMk cId="196065550" sldId="263"/>
            <ac:picMk id="4" creationId="{DA5B77D0-4C59-2DD5-C0C7-66550C072B3C}"/>
          </ac:picMkLst>
        </pc:picChg>
      </pc:sldChg>
      <pc:sldChg chg="addSp delSp modSp new">
        <pc:chgData name="Ridwan Julvianto" userId="a79df7986258555e" providerId="Windows Live" clId="Web-{BE9EBE06-510A-426D-AD38-2D6B6D73F40F}" dt="2024-05-30T10:06:33.378" v="19"/>
        <pc:sldMkLst>
          <pc:docMk/>
          <pc:sldMk cId="3427679361" sldId="264"/>
        </pc:sldMkLst>
        <pc:spChg chg="del">
          <ac:chgData name="Ridwan Julvianto" userId="a79df7986258555e" providerId="Windows Live" clId="Web-{BE9EBE06-510A-426D-AD38-2D6B6D73F40F}" dt="2024-05-30T10:06:33.378" v="19"/>
          <ac:spMkLst>
            <pc:docMk/>
            <pc:sldMk cId="3427679361" sldId="264"/>
            <ac:spMk id="3" creationId="{250B2C26-38AB-F2A9-BF1A-930EC5EFCFAD}"/>
          </ac:spMkLst>
        </pc:spChg>
        <pc:picChg chg="add mod ord">
          <ac:chgData name="Ridwan Julvianto" userId="a79df7986258555e" providerId="Windows Live" clId="Web-{BE9EBE06-510A-426D-AD38-2D6B6D73F40F}" dt="2024-05-30T10:06:33.378" v="19"/>
          <ac:picMkLst>
            <pc:docMk/>
            <pc:sldMk cId="3427679361" sldId="264"/>
            <ac:picMk id="4" creationId="{37D12A9B-0D06-D8D5-A7A6-09537CDC2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in Agile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with text&#10;&#10;Description automatically generated">
            <a:extLst>
              <a:ext uri="{FF2B5EF4-FFF2-40B4-BE49-F238E27FC236}">
                <a16:creationId xmlns:a16="http://schemas.microsoft.com/office/drawing/2014/main" id="{6692D561-2A43-26B4-AACF-A1E1E939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85887"/>
            <a:ext cx="8572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66EB-30FC-B2DA-44FF-1A43DF1A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&#10;&#10;Description automatically generated">
            <a:extLst>
              <a:ext uri="{FF2B5EF4-FFF2-40B4-BE49-F238E27FC236}">
                <a16:creationId xmlns:a16="http://schemas.microsoft.com/office/drawing/2014/main" id="{7EB080F8-F53C-0E52-D42C-F5663438C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63" y="1825625"/>
            <a:ext cx="7343473" cy="4351338"/>
          </a:xfrm>
        </p:spPr>
      </p:pic>
    </p:spTree>
    <p:extLst>
      <p:ext uri="{BB962C8B-B14F-4D97-AF65-F5344CB8AC3E}">
        <p14:creationId xmlns:p14="http://schemas.microsoft.com/office/powerpoint/2010/main" val="235773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9737-8CB1-9937-9160-BEEA93F0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 planning&#10;&#10;Description automatically generated">
            <a:extLst>
              <a:ext uri="{FF2B5EF4-FFF2-40B4-BE49-F238E27FC236}">
                <a16:creationId xmlns:a16="http://schemas.microsoft.com/office/drawing/2014/main" id="{89DFE56F-EAE8-ECA1-B689-058B2EBB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253456"/>
            <a:ext cx="7734300" cy="3495675"/>
          </a:xfrm>
        </p:spPr>
      </p:pic>
    </p:spTree>
    <p:extLst>
      <p:ext uri="{BB962C8B-B14F-4D97-AF65-F5344CB8AC3E}">
        <p14:creationId xmlns:p14="http://schemas.microsoft.com/office/powerpoint/2010/main" val="32231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4E8D-5F26-531C-5D1B-59797E7C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 development&#10;&#10;Description automatically generated">
            <a:extLst>
              <a:ext uri="{FF2B5EF4-FFF2-40B4-BE49-F238E27FC236}">
                <a16:creationId xmlns:a16="http://schemas.microsoft.com/office/drawing/2014/main" id="{57725229-E80C-5EC6-64D2-56989C44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1996281"/>
            <a:ext cx="8124825" cy="4010025"/>
          </a:xfrm>
        </p:spPr>
      </p:pic>
    </p:spTree>
    <p:extLst>
      <p:ext uri="{BB962C8B-B14F-4D97-AF65-F5344CB8AC3E}">
        <p14:creationId xmlns:p14="http://schemas.microsoft.com/office/powerpoint/2010/main" val="248791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C3EC-BD0F-1493-8330-75E597A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 planning&#10;&#10;Description automatically generated">
            <a:extLst>
              <a:ext uri="{FF2B5EF4-FFF2-40B4-BE49-F238E27FC236}">
                <a16:creationId xmlns:a16="http://schemas.microsoft.com/office/drawing/2014/main" id="{6A3556A5-7B9F-25BC-4BEC-04F302A93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62" y="2139156"/>
            <a:ext cx="7686675" cy="3724275"/>
          </a:xfrm>
        </p:spPr>
      </p:pic>
    </p:spTree>
    <p:extLst>
      <p:ext uri="{BB962C8B-B14F-4D97-AF65-F5344CB8AC3E}">
        <p14:creationId xmlns:p14="http://schemas.microsoft.com/office/powerpoint/2010/main" val="805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2376-20D4-1CA3-05EB-B71907D8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 testing&#10;&#10;Description automatically generated">
            <a:extLst>
              <a:ext uri="{FF2B5EF4-FFF2-40B4-BE49-F238E27FC236}">
                <a16:creationId xmlns:a16="http://schemas.microsoft.com/office/drawing/2014/main" id="{2D46DD41-F187-DC53-A6B9-9DAA8246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101056"/>
            <a:ext cx="7858125" cy="3800475"/>
          </a:xfrm>
        </p:spPr>
      </p:pic>
    </p:spTree>
    <p:extLst>
      <p:ext uri="{BB962C8B-B14F-4D97-AF65-F5344CB8AC3E}">
        <p14:creationId xmlns:p14="http://schemas.microsoft.com/office/powerpoint/2010/main" val="300976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2C86-03A2-1ED8-5EFE-0D052626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story&#10;&#10;Description automatically generated">
            <a:extLst>
              <a:ext uri="{FF2B5EF4-FFF2-40B4-BE49-F238E27FC236}">
                <a16:creationId xmlns:a16="http://schemas.microsoft.com/office/drawing/2014/main" id="{DA5B77D0-4C59-2DD5-C0C7-66550C072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915319"/>
            <a:ext cx="8096250" cy="4171950"/>
          </a:xfrm>
        </p:spPr>
      </p:pic>
    </p:spTree>
    <p:extLst>
      <p:ext uri="{BB962C8B-B14F-4D97-AF65-F5344CB8AC3E}">
        <p14:creationId xmlns:p14="http://schemas.microsoft.com/office/powerpoint/2010/main" val="1960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1978-3364-3F1A-9381-9356C8E3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test&#10;&#10;Description automatically generated">
            <a:extLst>
              <a:ext uri="{FF2B5EF4-FFF2-40B4-BE49-F238E27FC236}">
                <a16:creationId xmlns:a16="http://schemas.microsoft.com/office/drawing/2014/main" id="{37D12A9B-0D06-D8D5-A7A6-09537CDC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693" y="1825625"/>
            <a:ext cx="8138614" cy="4351338"/>
          </a:xfrm>
        </p:spPr>
      </p:pic>
    </p:spTree>
    <p:extLst>
      <p:ext uri="{BB962C8B-B14F-4D97-AF65-F5344CB8AC3E}">
        <p14:creationId xmlns:p14="http://schemas.microsoft.com/office/powerpoint/2010/main" val="342767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QA in Agile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2024-05-30T10:03:41Z</dcterms:created>
  <dcterms:modified xsi:type="dcterms:W3CDTF">2024-05-30T10:06:37Z</dcterms:modified>
</cp:coreProperties>
</file>