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
      <p:font typeface="Lora"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ExtraBold" panose="020B0906030804020204" pitchFamily="34" charset="0"/>
      <p:bold r:id="rId29"/>
      <p:boldItalic r:id="rId30"/>
    </p:embeddedFont>
    <p:embeddedFont>
      <p:font typeface="Open Sans Light" panose="020B03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6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1165505"/>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dirty="0">
                <a:solidFill>
                  <a:srgbClr val="FFFFFF"/>
                </a:solidFill>
                <a:latin typeface="Open Sans Light"/>
                <a:ea typeface="Open Sans Light"/>
                <a:cs typeface="Open Sans Light"/>
                <a:sym typeface="Open Sans Light"/>
              </a:rPr>
              <a:t>Data analytics approach </a:t>
            </a:r>
          </a:p>
          <a:p>
            <a:pPr marL="0" marR="0" lvl="0" indent="0" algn="l" rtl="0">
              <a:lnSpc>
                <a:spcPct val="100000"/>
              </a:lnSpc>
              <a:spcBef>
                <a:spcPts val="0"/>
              </a:spcBef>
              <a:spcAft>
                <a:spcPts val="0"/>
              </a:spcAft>
              <a:buClr>
                <a:srgbClr val="FFFFFF"/>
              </a:buClr>
              <a:buSzPts val="2800"/>
              <a:buFont typeface="Open Sans Light"/>
              <a:buNone/>
            </a:pPr>
            <a:r>
              <a:rPr lang="en" sz="1600" b="0" i="0" u="none" strike="noStrike" cap="none" dirty="0">
                <a:solidFill>
                  <a:srgbClr val="FFFFFF"/>
                </a:solidFill>
                <a:latin typeface="Open Sans Light"/>
                <a:ea typeface="Open Sans Light"/>
                <a:cs typeface="Open Sans Light"/>
                <a:sym typeface="Open Sans Light"/>
              </a:rPr>
              <a:t>Ridwan Puadi</a:t>
            </a: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a:solidFill>
                  <a:schemeClr val="dk1"/>
                </a:solidFill>
                <a:latin typeface="Open Sans"/>
                <a:ea typeface="Open Sans"/>
                <a:cs typeface="Open Sans"/>
                <a:sym typeface="Open Sans"/>
              </a:rPr>
              <a:t>Data shows age group </a:t>
            </a:r>
            <a:r>
              <a:rPr lang="en" sz="1500" b="1" i="0" u="none" strike="noStrike" cap="none">
                <a:solidFill>
                  <a:schemeClr val="dk1"/>
                </a:solidFill>
                <a:latin typeface="Open Sans"/>
                <a:ea typeface="Open Sans"/>
                <a:cs typeface="Open Sans"/>
                <a:sym typeface="Open Sans"/>
              </a:rPr>
              <a:t>40-50</a:t>
            </a:r>
            <a:r>
              <a:rPr lang="en" sz="1500" b="0" i="0" u="none" strike="noStrike" cap="non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On-screen Show (16:9)</PresentationFormat>
  <Paragraphs>99</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Lora</vt:lpstr>
      <vt:lpstr>Open Sans</vt:lpstr>
      <vt:lpstr>Open Sans ExtraBold</vt:lpstr>
      <vt:lpstr>Noto Sans Symbols</vt:lpstr>
      <vt:lpstr>Open Sans Light</vt:lpstr>
      <vt:lpstr>Comic Sans MS</vt:lpstr>
      <vt:lpstr>Calibri</vt:lpstr>
      <vt:lpstr>Arial</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Ridwan Puadi</cp:lastModifiedBy>
  <cp:revision>1</cp:revision>
  <dcterms:modified xsi:type="dcterms:W3CDTF">2023-12-10T10:11:59Z</dcterms:modified>
</cp:coreProperties>
</file>