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1db82a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1db82a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1db82a9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71db82a9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1db82a9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1db82a9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1db82a9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1db82a9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1db82a9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1db82a9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1db82a9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1db82a9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1db82a9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71db82a9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1db82a9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1db82a9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71db82a9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71db82a9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1db82a9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1db82a9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1db82a9d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1db82a9d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1db82a9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1db82a9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71db82a9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71db82a9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71db82a9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71db82a9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1db82a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1db82a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1db82a9d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1db82a9d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71db82a9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71db82a9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71db82a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71db82a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71db82a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71db82a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1db82a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1db82a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1db82a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71db82a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eenaclick.com/" TargetMode="External"/><Relationship Id="rId4" Type="http://schemas.openxmlformats.org/officeDocument/2006/relationships/hyperlink" Target="https://www.shwapno.com/" TargetMode="External"/><Relationship Id="rId5" Type="http://schemas.openxmlformats.org/officeDocument/2006/relationships/hyperlink" Target="https://chaldal.com/" TargetMode="External"/><Relationship Id="rId6" Type="http://schemas.openxmlformats.org/officeDocument/2006/relationships/hyperlink" Target="https://www.pickaboo.com/" TargetMode="External"/><Relationship Id="rId7" Type="http://schemas.openxmlformats.org/officeDocument/2006/relationships/hyperlink" Target="https://www.startech.com.bd/" TargetMode="External"/><Relationship Id="rId8" Type="http://schemas.openxmlformats.org/officeDocument/2006/relationships/hyperlink" Target="https://www.ryanscomputers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205600" y="12951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DealFinder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94750" y="2256147"/>
            <a:ext cx="5404800" cy="170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BPMN Diagram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Presented by - 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Ridwanul Hasan Tanvir (1705016)</a:t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2 (A1)</a:t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Pool2-Server (Web Scraper)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350" y="1488320"/>
            <a:ext cx="9144001" cy="2166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8836275" y="1041900"/>
            <a:ext cx="73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Pool2-Server (Web Scraper)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30"/>
            <a:ext cx="9144000" cy="356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Pool2-Server (Web Scraper)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2275"/>
            <a:ext cx="9144001" cy="305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34426" r="0" t="0"/>
          <a:stretch/>
        </p:blipFill>
        <p:spPr>
          <a:xfrm>
            <a:off x="637025" y="545325"/>
            <a:ext cx="8506975" cy="40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26628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Pool2-Server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(Sort and Filter)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500" y="718850"/>
            <a:ext cx="6549625" cy="42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21925"/>
            <a:ext cx="29850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Pool2-Server</a:t>
            </a:r>
            <a:br>
              <a:rPr lang="en"/>
            </a:br>
            <a:r>
              <a:rPr lang="en"/>
              <a:t>(Sort and Filter)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Pool2-Server (Reward)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3029" l="0" r="0" t="2291"/>
          <a:stretch/>
        </p:blipFill>
        <p:spPr>
          <a:xfrm>
            <a:off x="-65450" y="1710375"/>
            <a:ext cx="9144001" cy="27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21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Pool2-Server (Reward)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75" y="853125"/>
            <a:ext cx="6622426" cy="41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217700" y="5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Pool2-Server (Reward)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00" y="661200"/>
            <a:ext cx="7968301" cy="43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135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Pool3-Affiliated Sites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50" y="764475"/>
            <a:ext cx="8242399" cy="42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3846" r="0" t="0"/>
          <a:stretch/>
        </p:blipFill>
        <p:spPr>
          <a:xfrm>
            <a:off x="1834425" y="-10550"/>
            <a:ext cx="68291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>
            <p:ph type="title"/>
          </p:nvPr>
        </p:nvSpPr>
        <p:spPr>
          <a:xfrm>
            <a:off x="63825" y="1318200"/>
            <a:ext cx="15474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Connection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Between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Customer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and Server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 we will scrape: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Groceries and daily necessities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Meena-Click : </a:t>
            </a: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https://www.meenaclick.com/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Shwapno : </a:t>
            </a: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https://www.shwapno.com/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Chaldal.com : </a:t>
            </a: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https://chaldal.com/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Electronics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Pickaboo : </a:t>
            </a: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https://www.pickaboo.com/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Startech : </a:t>
            </a: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https://www.startech.com.bd/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Ryan’s : </a:t>
            </a: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https://www.ryanscomputers.com/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0" y="42863"/>
            <a:ext cx="8820150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5081525" y="3110900"/>
            <a:ext cx="2305200" cy="135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Connection between Affiliated sites and Reward</a:t>
            </a:r>
            <a:endParaRPr b="1" sz="19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61963"/>
            <a:ext cx="5472526" cy="491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656900" y="1956150"/>
            <a:ext cx="180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BPMN</a:t>
            </a:r>
            <a:endParaRPr b="1"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Diagram</a:t>
            </a:r>
            <a:endParaRPr b="1"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4294967295" type="title"/>
          </p:nvPr>
        </p:nvSpPr>
        <p:spPr>
          <a:xfrm>
            <a:off x="191400" y="1915200"/>
            <a:ext cx="8761200" cy="13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172" y="0"/>
            <a:ext cx="5559527" cy="49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299300" y="1386975"/>
            <a:ext cx="22911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Pools &amp; Lanes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Customer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Server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Web Scraper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Sort &amp; Filter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Rewards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Affiliated Sites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Pool1-Customer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775" y="1821473"/>
            <a:ext cx="9143999" cy="150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Pool1-Customer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5830"/>
            <a:ext cx="9144000" cy="314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Pool1-Customer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4610"/>
            <a:ext cx="9144001" cy="3236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Pool1-Customer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9"/>
            <a:ext cx="9144000" cy="3692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55375" y="1864350"/>
            <a:ext cx="14301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925" y="13050"/>
            <a:ext cx="7105799" cy="48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