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9f358d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9f358d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9f358df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9f358df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9f358df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9f358df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9f358df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9f358df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9f358d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9f358d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9f358df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9f358df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9f358d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9f358d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9f358d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9f358d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9f358df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9f358df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9f358d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9f358d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9f358df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9f358df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9f358df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9f358df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9f358df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9f358d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a9f358df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a9f358df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883" y="17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DealFinder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24825" y="4031950"/>
            <a:ext cx="622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: Mashiat Mustaq (1705005)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442150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Saved Items</a:t>
            </a:r>
            <a:endParaRPr b="1" sz="2000" u="sng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0" y="590850"/>
            <a:ext cx="7726403" cy="43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514350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Purchase History</a:t>
            </a:r>
            <a:endParaRPr b="1" sz="2000" u="sng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681100"/>
            <a:ext cx="7248220" cy="43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358025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Vouchers</a:t>
            </a:r>
            <a:endParaRPr b="1" sz="2000" u="sng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75" y="645000"/>
            <a:ext cx="7726403" cy="43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42150" y="2175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Settings</a:t>
            </a:r>
            <a:endParaRPr b="1" sz="2000" u="sng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25" y="621625"/>
            <a:ext cx="7687736" cy="432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266575" y="1844100"/>
            <a:ext cx="85206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42150" y="90225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Homepage</a:t>
            </a:r>
            <a:endParaRPr b="1" sz="2000" u="sng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00" y="708175"/>
            <a:ext cx="7566003" cy="425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69975" y="4500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Homepage</a:t>
            </a:r>
            <a:endParaRPr b="1" sz="2000" u="sng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5" y="735100"/>
            <a:ext cx="7646403" cy="43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42150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Category Search</a:t>
            </a:r>
            <a:endParaRPr b="1" sz="2000" u="sng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" y="608900"/>
            <a:ext cx="7726403" cy="43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15075" y="-3610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Brand Search</a:t>
            </a:r>
            <a:endParaRPr b="1" sz="2000" u="sng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572800"/>
            <a:ext cx="7790582" cy="43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88025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Product Search</a:t>
            </a:r>
            <a:endParaRPr b="1" sz="2000" u="sng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0" y="599900"/>
            <a:ext cx="7806582" cy="439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75" y="494525"/>
            <a:ext cx="8264852" cy="464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88025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Product Search</a:t>
            </a:r>
            <a:endParaRPr b="1" sz="20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95575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Filtered Search</a:t>
            </a:r>
            <a:endParaRPr b="1" sz="2000" u="sng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00" y="588400"/>
            <a:ext cx="7810980" cy="43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63" y="543100"/>
            <a:ext cx="8178473" cy="4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395575" y="0"/>
            <a:ext cx="5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Logged in</a:t>
            </a:r>
            <a:endParaRPr b="1" sz="20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