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f5697cf1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f5697cf1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f5697cf19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f5697cf19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5697cf19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5697cf1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f5697cf1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f5697cf1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f5697cf19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f5697cf1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5697cf1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5697cf1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f5697cf19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f5697cf1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f5697cf19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f5697cf19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5697cf1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5697cf1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f5697cf19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f5697cf19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5697cf1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5697cf1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f5697cf19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f5697cf19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f5697cf1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f5697cf1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5697cf1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f5697cf1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f5697cf19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f5697cf19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5697cf1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5697cf1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f5697cf19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f5697cf19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f5697cf1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f5697cf1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5697cf19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5697cf19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5697cf19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5697cf1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f5697cf1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f5697cf1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5697cf1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5697cf1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1175" y="957475"/>
            <a:ext cx="4100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DealFinder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ER Diagram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96025" y="2644775"/>
            <a:ext cx="37104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 (A1)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Ramisa Alam : </a:t>
            </a:r>
            <a:r>
              <a:rPr b="1" lang="en"/>
              <a:t>1705004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Zarif Ul Alam : </a:t>
            </a:r>
            <a:r>
              <a:rPr b="1" lang="en"/>
              <a:t>1705010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: Profile 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809200" y="464290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9296"/>
            <a:ext cx="9144001" cy="260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6291625" y="3043150"/>
            <a:ext cx="1773300" cy="42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: Vouchers 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8" cy="2832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6136000" y="3237025"/>
            <a:ext cx="1637100" cy="2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6041775" y="2687650"/>
            <a:ext cx="122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websiteid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: Purchase History 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9" cy="2929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6136000" y="3313225"/>
            <a:ext cx="1637100" cy="2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Related to User Operations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50" y="1147225"/>
            <a:ext cx="6614467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a Product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0" y="1776288"/>
            <a:ext cx="3081875" cy="21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175" y="1597612"/>
            <a:ext cx="3081875" cy="25015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364925" y="2638700"/>
            <a:ext cx="1690800" cy="69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3300004" y="2498600"/>
            <a:ext cx="2225400" cy="83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050" y="1116913"/>
            <a:ext cx="2756550" cy="35147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25500" y="3689000"/>
            <a:ext cx="1725300" cy="76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361350" y="3407400"/>
            <a:ext cx="362700" cy="9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a Product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0" y="1776299"/>
            <a:ext cx="2841413" cy="19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625" y="1623512"/>
            <a:ext cx="3081875" cy="25015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48320" y="3208692"/>
            <a:ext cx="1558800" cy="24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3196913" y="3390125"/>
            <a:ext cx="1618800" cy="41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6325500" y="3689000"/>
            <a:ext cx="1375500" cy="41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050" y="1623500"/>
            <a:ext cx="2700908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6325500" y="3516625"/>
            <a:ext cx="1618800" cy="41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Related to Product Viewing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26" y="1202175"/>
            <a:ext cx="6104674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: Single Product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7672" l="5607" r="6911" t="4647"/>
          <a:stretch/>
        </p:blipFill>
        <p:spPr>
          <a:xfrm>
            <a:off x="1105575" y="1145700"/>
            <a:ext cx="3229875" cy="19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4">
            <a:alphaModFix/>
          </a:blip>
          <a:srcRect b="8685" l="4533" r="5868" t="7884"/>
          <a:stretch/>
        </p:blipFill>
        <p:spPr>
          <a:xfrm>
            <a:off x="1159325" y="3081975"/>
            <a:ext cx="3176124" cy="18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550" y="1259438"/>
            <a:ext cx="2756550" cy="3514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5302000" y="3964525"/>
            <a:ext cx="1439400" cy="16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1243750" y="2199450"/>
            <a:ext cx="2880600" cy="41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1243750" y="4036125"/>
            <a:ext cx="2880600" cy="41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5327950" y="3549950"/>
            <a:ext cx="362700" cy="9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: Bundle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62" y="1239825"/>
            <a:ext cx="2763025" cy="15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47" y="2946575"/>
            <a:ext cx="2864050" cy="17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3525" y="1239813"/>
            <a:ext cx="2756550" cy="351477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3506925" y="3800300"/>
            <a:ext cx="1439400" cy="16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557075" y="2112075"/>
            <a:ext cx="1611000" cy="31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89200" y="3801075"/>
            <a:ext cx="1950900" cy="42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5050" y="1623500"/>
            <a:ext cx="2700908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/>
          <p:nvPr/>
        </p:nvSpPr>
        <p:spPr>
          <a:xfrm>
            <a:off x="6325500" y="3516625"/>
            <a:ext cx="1618800" cy="41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539325" y="3516625"/>
            <a:ext cx="362700" cy="9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Related to Comparison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26" y="1202175"/>
            <a:ext cx="6104674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285375" y="842425"/>
            <a:ext cx="8297601" cy="39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475075" y="2339150"/>
            <a:ext cx="1654800" cy="38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071325" y="2358500"/>
            <a:ext cx="1500600" cy="38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834450" y="3283550"/>
            <a:ext cx="415800" cy="9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837000" y="3548200"/>
            <a:ext cx="1407600" cy="22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5" y="1208925"/>
            <a:ext cx="3083852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525" y="1208913"/>
            <a:ext cx="2895131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3359475" y="1668939"/>
            <a:ext cx="1812000" cy="224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364276" y="2002726"/>
            <a:ext cx="2568900" cy="17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3423450" y="3625125"/>
            <a:ext cx="362700" cy="9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400" y="2145850"/>
            <a:ext cx="2568900" cy="1569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/>
          <p:nvPr/>
        </p:nvSpPr>
        <p:spPr>
          <a:xfrm>
            <a:off x="6408400" y="3340121"/>
            <a:ext cx="1521000" cy="19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5" y="1208925"/>
            <a:ext cx="3083852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113" y="1163025"/>
            <a:ext cx="2967074" cy="378328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/>
          <p:nvPr/>
        </p:nvSpPr>
        <p:spPr>
          <a:xfrm>
            <a:off x="396900" y="3739051"/>
            <a:ext cx="2568900" cy="40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838" y="2938591"/>
            <a:ext cx="2287275" cy="201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6025" y="315925"/>
            <a:ext cx="2568900" cy="262267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6607325" y="4651775"/>
            <a:ext cx="1410000" cy="1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6407850" y="1545650"/>
            <a:ext cx="929100" cy="1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6407850" y="2490150"/>
            <a:ext cx="929100" cy="1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3414315" y="3734822"/>
            <a:ext cx="1108200" cy="15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3423450" y="3625125"/>
            <a:ext cx="362700" cy="9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3414315" y="3430732"/>
            <a:ext cx="1108200" cy="19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</a:t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375" y="1147225"/>
            <a:ext cx="3083852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/>
          <p:nvPr/>
        </p:nvSpPr>
        <p:spPr>
          <a:xfrm>
            <a:off x="1588850" y="4053076"/>
            <a:ext cx="2568900" cy="40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101" y="1517550"/>
            <a:ext cx="2971150" cy="2535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5325202" y="3098095"/>
            <a:ext cx="1493100" cy="17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5371675" y="2823613"/>
            <a:ext cx="122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websiteid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648600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500"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5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6356"/>
            <a:ext cx="8520601" cy="31403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627475" y="2872550"/>
            <a:ext cx="1748400" cy="38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341400" y="2872550"/>
            <a:ext cx="1654800" cy="38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176300" y="3318725"/>
            <a:ext cx="1280400" cy="27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285375" y="842425"/>
            <a:ext cx="8297601" cy="39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475075" y="3101150"/>
            <a:ext cx="2146800" cy="5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071325" y="3044300"/>
            <a:ext cx="1891500" cy="5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879400" y="3592700"/>
            <a:ext cx="1373700" cy="19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834450" y="3283550"/>
            <a:ext cx="415800" cy="9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Related to Homepage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50" y="1093975"/>
            <a:ext cx="6459225" cy="39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and Filter : Searching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1062450"/>
            <a:ext cx="8025174" cy="391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797650" y="2566775"/>
            <a:ext cx="1943100" cy="51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248600" y="2674075"/>
            <a:ext cx="1502100" cy="33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821500" y="3490850"/>
            <a:ext cx="415800" cy="9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824425" y="3794800"/>
            <a:ext cx="1416900" cy="43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and Filter : Filtering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28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475075" y="3101150"/>
            <a:ext cx="2146800" cy="5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223100" y="2970950"/>
            <a:ext cx="2146800" cy="1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115300" y="3530800"/>
            <a:ext cx="1307400" cy="21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Related to Search and Filter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327" y="918625"/>
            <a:ext cx="5942621" cy="4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: Authentication 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00" y="972799"/>
            <a:ext cx="8520601" cy="39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6081925" y="2898625"/>
            <a:ext cx="1773300" cy="32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