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2BC9-77E0-44C8-A614-F2AB73279A2B}" type="datetimeFigureOut">
              <a:rPr lang="id-ID" smtClean="0"/>
              <a:pPr/>
              <a:t>26/06/2019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4AD92-F9B2-46E6-8237-FD54C90F905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2BC9-77E0-44C8-A614-F2AB73279A2B}" type="datetimeFigureOut">
              <a:rPr lang="id-ID" smtClean="0"/>
              <a:pPr/>
              <a:t>26/06/2019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4AD92-F9B2-46E6-8237-FD54C90F905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2BC9-77E0-44C8-A614-F2AB73279A2B}" type="datetimeFigureOut">
              <a:rPr lang="id-ID" smtClean="0"/>
              <a:pPr/>
              <a:t>26/06/2019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4AD92-F9B2-46E6-8237-FD54C90F905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8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2BC9-77E0-44C8-A614-F2AB73279A2B}" type="datetimeFigureOut">
              <a:rPr lang="id-ID" smtClean="0"/>
              <a:pPr/>
              <a:t>26/06/2019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4AD92-F9B2-46E6-8237-FD54C90F905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2BC9-77E0-44C8-A614-F2AB73279A2B}" type="datetimeFigureOut">
              <a:rPr lang="id-ID" smtClean="0"/>
              <a:pPr/>
              <a:t>26/06/2019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4AD92-F9B2-46E6-8237-FD54C90F905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2BC9-77E0-44C8-A614-F2AB73279A2B}" type="datetimeFigureOut">
              <a:rPr lang="id-ID" smtClean="0"/>
              <a:pPr/>
              <a:t>26/06/2019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4AD92-F9B2-46E6-8237-FD54C90F905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2BC9-77E0-44C8-A614-F2AB73279A2B}" type="datetimeFigureOut">
              <a:rPr lang="id-ID" smtClean="0"/>
              <a:pPr/>
              <a:t>26/06/2019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4AD92-F9B2-46E6-8237-FD54C90F905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2BC9-77E0-44C8-A614-F2AB73279A2B}" type="datetimeFigureOut">
              <a:rPr lang="id-ID" smtClean="0"/>
              <a:pPr/>
              <a:t>26/06/2019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4AD92-F9B2-46E6-8237-FD54C90F905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2BC9-77E0-44C8-A614-F2AB73279A2B}" type="datetimeFigureOut">
              <a:rPr lang="id-ID" smtClean="0"/>
              <a:pPr/>
              <a:t>26/06/2019</a:t>
            </a:fld>
            <a:endParaRPr lang="id-ID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4AD92-F9B2-46E6-8237-FD54C90F905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2BC9-77E0-44C8-A614-F2AB73279A2B}" type="datetimeFigureOut">
              <a:rPr lang="id-ID" smtClean="0"/>
              <a:pPr/>
              <a:t>26/06/2019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4AD92-F9B2-46E6-8237-FD54C90F905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BA2BC9-77E0-44C8-A614-F2AB73279A2B}" type="datetimeFigureOut">
              <a:rPr lang="id-ID" smtClean="0"/>
              <a:pPr/>
              <a:t>26/06/2019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4AD92-F9B2-46E6-8237-FD54C90F905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A2BC9-77E0-44C8-A614-F2AB73279A2B}" type="datetimeFigureOut">
              <a:rPr lang="id-ID" smtClean="0"/>
              <a:pPr/>
              <a:t>26/06/2019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AD92-F9B2-46E6-8237-FD54C90F9050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548680"/>
            <a:ext cx="7848872" cy="115212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Entity Relation Diagram</a:t>
            </a:r>
            <a:endParaRPr lang="id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805460-3E38-48BE-B222-6B973FB3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55" y="1916832"/>
            <a:ext cx="5515745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3645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548680"/>
            <a:ext cx="7848872" cy="115212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4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Tabel</a:t>
            </a:r>
            <a:endParaRPr lang="id-ID" dirty="0"/>
          </a:p>
        </p:txBody>
      </p:sp>
      <p:pic>
        <p:nvPicPr>
          <p:cNvPr id="5" name="Picture 4" descr="ERD Rekam Med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88840"/>
            <a:ext cx="9144000" cy="404017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A39BAE-159F-464D-9247-D04F7EAA9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04864"/>
            <a:ext cx="6496957" cy="38867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5D0346-1ED2-45E7-AFFA-38D99C5F0F1C}"/>
              </a:ext>
            </a:extLst>
          </p:cNvPr>
          <p:cNvSpPr/>
          <p:nvPr/>
        </p:nvSpPr>
        <p:spPr>
          <a:xfrm>
            <a:off x="971600" y="332656"/>
            <a:ext cx="7848872" cy="115212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Data Flow Diagram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9942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9143999" cy="37444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7584" y="404664"/>
            <a:ext cx="7848872" cy="93610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Tampilan Login</a:t>
            </a: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mbah_Adm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9144000" cy="38584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5576" y="404664"/>
            <a:ext cx="7848872" cy="86409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Tampilan input data admin</a:t>
            </a: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743</TotalTime>
  <Words>14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Theme2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Ridzki Okta</cp:lastModifiedBy>
  <cp:revision>22</cp:revision>
  <dcterms:created xsi:type="dcterms:W3CDTF">2015-09-25T11:14:31Z</dcterms:created>
  <dcterms:modified xsi:type="dcterms:W3CDTF">2019-06-26T01:59:46Z</dcterms:modified>
</cp:coreProperties>
</file>