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3CDB-6529-F0AA-040F-923F2116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D7FE2-69E2-167A-4863-0D57AAE8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8F3B-53B6-0AC8-C42E-8AF55DEA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89B4-8349-B777-EE5F-80DC4CB8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025A-388E-ADFA-F560-BBE7FEA8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0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976C-45FF-5AFA-77A2-5B89A36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DF70-DB88-04F6-03CF-98C11E3D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EB04-7F88-7D09-6159-06B50D2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91D6-E28F-94A6-AA4F-A4E5F4A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B564-C2EF-3428-78FE-2FFA8FA7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30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961A9-6EAF-6A9E-6F49-B2A0E5915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BF26-0FDE-51F2-6EE2-FA280761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BB5C-6FBB-BE68-4A69-457578C8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F83B-1722-E587-8F82-E15CC778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6D97-ACB3-CBE3-E67E-3723AD65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83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3D0B-8638-3641-627E-35373D3F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7A85-6257-22DF-2A57-C15807B7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1E6C-5D8D-5492-8515-C1647F73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44E4-30A5-F949-596E-E2AAA309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2733-92FD-7CEC-BE07-4BFE9DD4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3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0A2-50BD-7AAE-B29D-809B2BD1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37E6-801A-9657-AD0E-BBB4C3A7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95CAB-3AA9-DACD-DE1A-71ABCE7F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D171-997B-1409-1377-92D1475D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3820-6CC3-C5BC-AFFA-213E71CF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3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40F0-AA76-36DC-9925-3835E49A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7718-79C3-D0A5-7187-97FB3B3DC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4A068-B00C-D963-072A-D0C8CBB8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C6250-BE7E-D69A-E937-59708487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1B5C-E2F0-FDB3-BC99-F86E3278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89B20-1DA4-C4F8-7C41-2DF0C7EF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9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2E07-2699-6EBA-7B4F-55ADDCD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E79C-9811-A9C0-7537-E20028B5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028C0-97BE-19AA-1AB3-AA26B6C0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323C7-7347-A421-E534-426EFD12D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B6F31-51A7-DAA0-A521-3BED9F935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5A924-3B69-E08D-98E5-0C40E49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3A867-EDC5-F1E2-9FAD-8B61E055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456CA-F184-0D2A-588C-18725E2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9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CC2B-4AFC-3737-2805-6A15A78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945DE-BAF2-2088-F351-99419895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A530-8C1C-876B-6D70-8947E305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27C5-0095-DB1A-2839-CCF05D2A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64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82072-1F3A-2D18-BC2D-E30C3041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E0DD1-ED58-A3B7-EDC0-5E7E868E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FCB6-70E3-3B13-50C0-D21F081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1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00D7-DCFB-8DB2-3063-7F25BFFD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9DDE-4A73-8A8E-F991-C3DE8F33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7544A-1763-DC20-01BE-D40B21AD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E3992-B636-2194-C043-59454F1F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3DAB-2917-B49C-8A45-06AC720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3362-70ED-8B03-20D3-39D93756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A97-7CB3-0F80-30FC-B6A8EB71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DB839-A074-ED96-1322-854AE12D1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2172-E756-B0CA-3F5F-0F92D070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B8CC-4354-9AB1-E68B-94F4F0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9062-90AF-42D2-079E-EA01A45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21B9-1D03-B6B6-4115-8AA1E289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05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34180-1FF2-F15E-3F6A-01FCD3A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0DC47-2119-70FC-E761-C65E0D7D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B443-114E-E212-6C89-C4BC91B2B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80D5-63DF-44B3-A181-72C6F0A02683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BB0D-6A55-BBC5-0F34-3E6395A78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1295-4A80-4EE8-9737-5AF0A7E6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9784-A6AF-4207-A570-04A33DD656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6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219E-9EEA-0FA5-C99F-282762EDB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Divine Departures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C7CBD-7AEF-A0C6-D559-04A169051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Ridzuan Azmi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86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0769-72E6-C705-A71D-9DC08C5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669A-934F-6FCF-FDFD-ABC71EAA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Divine departures app </a:t>
            </a:r>
          </a:p>
          <a:p>
            <a:r>
              <a:rPr lang="en-SG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357471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7253-D54F-F257-3437-5EAAADDC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8" y="155063"/>
            <a:ext cx="3807187" cy="2562722"/>
          </a:xfrm>
        </p:spPr>
        <p:txBody>
          <a:bodyPr>
            <a:normAutofit/>
          </a:bodyPr>
          <a:lstStyle/>
          <a:p>
            <a:r>
              <a:rPr lang="en-SG" sz="4000" dirty="0"/>
              <a:t>Divine Departures Context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C4D462-8FEF-0773-EDEF-ABA3CC94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0" y="2771630"/>
            <a:ext cx="3799425" cy="3143241"/>
          </a:xfrm>
        </p:spPr>
        <p:txBody>
          <a:bodyPr>
            <a:normAutofit/>
          </a:bodyPr>
          <a:lstStyle/>
          <a:p>
            <a:r>
              <a:rPr lang="en-SG" sz="2000" dirty="0"/>
              <a:t>For Malay/Muslim community (for now)</a:t>
            </a:r>
          </a:p>
          <a:p>
            <a:r>
              <a:rPr lang="en-SG" sz="2000" dirty="0"/>
              <a:t>Allows user to order/design the grave of their loved ones after burial (tombstone materials, tiles, etc)</a:t>
            </a:r>
          </a:p>
          <a:p>
            <a:r>
              <a:rPr lang="en-SG" sz="2000" dirty="0"/>
              <a:t>Order maintenance package to maintain the state of the grave</a:t>
            </a:r>
          </a:p>
          <a:p>
            <a:endParaRPr lang="en-US" sz="2000" dirty="0"/>
          </a:p>
        </p:txBody>
      </p:sp>
      <p:pic>
        <p:nvPicPr>
          <p:cNvPr id="5" name="Content Placeholder 4" descr="A picture containing text, grave, groundcover, houseplant&#10;&#10;Description automatically generated">
            <a:extLst>
              <a:ext uri="{FF2B5EF4-FFF2-40B4-BE49-F238E27FC236}">
                <a16:creationId xmlns:a16="http://schemas.microsoft.com/office/drawing/2014/main" id="{7AC5CCFA-ADE4-1DE7-4A5D-831365FBF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" b="517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92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7344-1B87-B1A3-A102-5D75076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(Spring Boot)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AFFF-6F0E-07A7-21F3-0F0A5169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Spring Boot Security </a:t>
            </a:r>
            <a:r>
              <a:rPr lang="en-US" dirty="0"/>
              <a:t>with </a:t>
            </a:r>
            <a:r>
              <a:rPr lang="en-US" b="1" dirty="0"/>
              <a:t>JWT</a:t>
            </a:r>
            <a:r>
              <a:rPr lang="en-US" dirty="0"/>
              <a:t> to authenticate</a:t>
            </a:r>
          </a:p>
          <a:p>
            <a:r>
              <a:rPr lang="en-US" b="1" dirty="0"/>
              <a:t>CSRF</a:t>
            </a:r>
            <a:r>
              <a:rPr lang="en-US" dirty="0"/>
              <a:t> protection</a:t>
            </a:r>
          </a:p>
          <a:p>
            <a:r>
              <a:rPr lang="en-SG" dirty="0"/>
              <a:t>Sending mail using </a:t>
            </a:r>
            <a:r>
              <a:rPr lang="en-SG" b="1" dirty="0"/>
              <a:t>Java Mail Sender</a:t>
            </a:r>
          </a:p>
          <a:p>
            <a:r>
              <a:rPr lang="en-SG" dirty="0"/>
              <a:t>Using </a:t>
            </a:r>
            <a:r>
              <a:rPr lang="en-SG" b="1" dirty="0"/>
              <a:t>Stripe </a:t>
            </a:r>
            <a:r>
              <a:rPr lang="en-SG" dirty="0"/>
              <a:t>as a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43794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7344-1B87-B1A3-A102-5D75076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(Angular)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AFFF-6F0E-07A7-21F3-0F0A5169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</a:t>
            </a:r>
            <a:r>
              <a:rPr lang="en-SG" b="1" dirty="0"/>
              <a:t>Google Map</a:t>
            </a:r>
          </a:p>
          <a:p>
            <a:r>
              <a:rPr lang="en-SG" dirty="0"/>
              <a:t>Angular </a:t>
            </a:r>
            <a:r>
              <a:rPr lang="en-SG" b="1" dirty="0"/>
              <a:t>Material </a:t>
            </a:r>
            <a:r>
              <a:rPr lang="en-SG" dirty="0"/>
              <a:t>UI framework</a:t>
            </a:r>
          </a:p>
          <a:p>
            <a:r>
              <a:rPr lang="en-SG" dirty="0"/>
              <a:t>Using </a:t>
            </a:r>
            <a:r>
              <a:rPr lang="en-SG" b="1" dirty="0"/>
              <a:t>Service Worker</a:t>
            </a:r>
          </a:p>
        </p:txBody>
      </p:sp>
    </p:spTree>
    <p:extLst>
      <p:ext uri="{BB962C8B-B14F-4D97-AF65-F5344CB8AC3E}">
        <p14:creationId xmlns:p14="http://schemas.microsoft.com/office/powerpoint/2010/main" val="348704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FC4-E4E1-FC81-F799-5FC1F2B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CSRF protection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1A24-CA63-A4D8-5F89-41AB954A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D420-F0C9-574B-A941-3412D3FE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" y="0"/>
            <a:ext cx="12157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004F-3759-31E7-2C6C-8807D4F5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02CB-461A-212F-A92F-43088F79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55AD7-43E2-750B-6173-9B3FDE86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" y="9500"/>
            <a:ext cx="12149226" cy="68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CB88-1879-C3D8-C8D3-EAEDDF34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7BA0-FD7A-CD32-8771-327C0AD3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B19E9-B8CA-1EFD-7AE4-392D4C3B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" y="0"/>
            <a:ext cx="12141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CDC0-2272-23F6-3EF0-8C630B63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4D32-70D9-2035-F08F-EBEA6A3B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81DB-1571-73E0-6430-6D47EA35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" y="9500"/>
            <a:ext cx="12168276" cy="68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Divine Departures</vt:lpstr>
      <vt:lpstr>Content </vt:lpstr>
      <vt:lpstr>Divine Departures Context </vt:lpstr>
      <vt:lpstr>Additional Features (Spring Boot)</vt:lpstr>
      <vt:lpstr>Additional Features (Angular)</vt:lpstr>
      <vt:lpstr>CSRF protection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Divine Departures</dc:title>
  <dc:creator>ridzuan azmi</dc:creator>
  <cp:lastModifiedBy>ridzuan azmi</cp:lastModifiedBy>
  <cp:revision>1</cp:revision>
  <dcterms:created xsi:type="dcterms:W3CDTF">2023-06-27T12:10:11Z</dcterms:created>
  <dcterms:modified xsi:type="dcterms:W3CDTF">2023-06-27T13:12:46Z</dcterms:modified>
</cp:coreProperties>
</file>