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Open Sans" panose="020B0606030504020204" pitchFamily="3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59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4717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ZeusPlatformerGame: An OOP/EDP Showcase in Java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04893"/>
            <a:ext cx="75564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Welcome to the presentation on ZeusPlatformerGame, a 2D Mario-style platformer game developed entirely in Java. Our primary objective was to apply core Object-Oriented Programming (OOP) and Event-Driven Programming (EDP) concepts, while also utilizing Java Swing for the GUI and implementing robust file handling. We aimed to create an engaging and educational user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7926" y="614720"/>
            <a:ext cx="6696313" cy="697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Project Scope &amp; Overview</a:t>
            </a:r>
            <a:endParaRPr lang="en-US" sz="43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926" y="1647468"/>
            <a:ext cx="1116449" cy="164389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19298" y="1870710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Gameplay Mechanics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719298" y="2353508"/>
            <a:ext cx="6129576" cy="714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Players control a character, navigate platforms, collect coins, and avoid enemies.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926" y="3291364"/>
            <a:ext cx="1116449" cy="133981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19298" y="3514606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Winning Condition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7719298" y="3997404"/>
            <a:ext cx="61295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Reach the flag to successfully complete the level.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926" y="4631174"/>
            <a:ext cx="1116449" cy="133981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19298" y="4854416"/>
            <a:ext cx="2925723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Java Swing Foundation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719298" y="5337215"/>
            <a:ext cx="61295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Built entirely using Java Swing for robust UI development.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7926" y="5970984"/>
            <a:ext cx="1116449" cy="164389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19298" y="6194227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Modular Design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7719298" y="6677025"/>
            <a:ext cx="6129576" cy="714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Code is segmented into game logic, UI, audio, and utility modules.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66061"/>
            <a:ext cx="70083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Core Gameplay &amp; Features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91500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530906" y="19928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Main Menu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248328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Offers clear options to start or exit the game.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2998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530906" y="33776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Dynamic Gameplay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30906" y="3868103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Features a player, diverse enemies, collectible coins, and interactive blocks.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0475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530906" y="51254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Audio Integration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61582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Incorporates immersive sound effects and background music.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43235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1530906" y="6510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End Screens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700063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Dedicated "Game Over" and "You Win" screens.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60151"/>
            <a:ext cx="107113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Object-Oriented Programming Concepts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35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Core Principles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170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Encapsulation: Data hidden within classes.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592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Inheritance: Reusing code from parent classes.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0144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Polymorphism: Objects taking multiple forms.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4364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Abstraction: Showing essential features.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435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Key Classes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0170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Player, Enemy, Coin, Block, Flag, Entity.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45924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Entity class as superclass, demonstrating inheritance and polymorphism.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26434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Modular architecture: game logic, UI, audio, and utilities.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123402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Event-Driven Programming &amp; User Interaction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Input Events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Keyboard controls trigger game actions.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31765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Menu Navigation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533418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Mouse clicks navigate menu options.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3565088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Responsive Actions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Application reacts dynamically to user inputs.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57909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Interactive Feedback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UI and sound provide immediate responses.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5402461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3413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Graphical User Interface (GUI) Design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9185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0604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Swing Components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41090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Utilizes JFrame, JPanel, JButton, and JLabel.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39185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4912281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User-Friendly Layout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41090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Clear navigation across all screens.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885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020604" y="55153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Multiple Screens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005751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Includes Menu, Gameplay, Settings, and End screens.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86708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File Handling &amp; Data Persistence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3294936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905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Data Storage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3396139"/>
            <a:ext cx="36365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 scores or progress are saved.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496633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Java I/O Classes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4759762"/>
            <a:ext cx="63686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Uses FileReader, FileWriter, BufferedReader, BufferedWriter.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860256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632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Error Handling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6123384"/>
            <a:ext cx="42505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Includes try-catch blocks for robustness.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61886"/>
            <a:ext cx="89991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Conclusion &amp; Project Deliverables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710827"/>
            <a:ext cx="13042821" cy="2692003"/>
          </a:xfrm>
          <a:prstGeom prst="roundRect">
            <a:avLst>
              <a:gd name="adj" fmla="val 126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801410" y="4718447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1028224" y="4862155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Achievements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45824" y="4862155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Seamless OOP/EDP integration, intuitive GUI, reliable file handling, engaging user experience.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1410" y="5731669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028224" y="5875377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Deliverables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545824" y="5875377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Complete source code, comprehensive documentation, demo video, and this presentation.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674489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1028224" y="688859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Educational Value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545824" y="688859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Demonstrates practical skills in software development.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428</Words>
  <Application>Microsoft Office PowerPoint</Application>
  <PresentationFormat>Custom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Playfair Display Bold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Eirmon John Paculan</cp:lastModifiedBy>
  <cp:revision>2</cp:revision>
  <dcterms:created xsi:type="dcterms:W3CDTF">2025-05-31T06:37:15Z</dcterms:created>
  <dcterms:modified xsi:type="dcterms:W3CDTF">2025-05-31T07:03:25Z</dcterms:modified>
</cp:coreProperties>
</file>