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Bitter Medium" panose="020B0604020202020204" charset="0"/>
      <p:regular r:id="rId11"/>
    </p:embeddedFont>
    <p:embeddedFont>
      <p:font typeface="Open Sans" panose="020B06060305040202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37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VotingSystems: Simulating Philippine Elections in Java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Welcome, IT professors and students! This presentation introduces "VotingSystems," a Java desktop application simulating Philippine elections. Built with Java Swing, it offers a realistic, secure, and extensible system for national and local positions.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5962"/>
            <a:ext cx="56947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Core System Features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017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User Roles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882860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Admin for candidate management, voter for registration and casting ballots.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226719"/>
            <a:ext cx="3978116" cy="272176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332928" y="23017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Voting Rules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5332928" y="288286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One vote per position, except for up to 12 unique senatorial votes.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928" y="3863816"/>
            <a:ext cx="3978116" cy="272176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872067" y="23017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Place-Based Filtering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9872067" y="288286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Voters see only candidates relevant to their registered place.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067" y="3863816"/>
            <a:ext cx="3978116" cy="27217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787" y="1052393"/>
            <a:ext cx="7488555" cy="587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Object-Oriented Design Principles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773787" y="1921431"/>
            <a:ext cx="7596426" cy="1398389"/>
          </a:xfrm>
          <a:prstGeom prst="roundRect">
            <a:avLst>
              <a:gd name="adj" fmla="val 564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69288" y="2116931"/>
            <a:ext cx="2349103" cy="293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Encapsulation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969288" y="2523292"/>
            <a:ext cx="7205424" cy="601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Each entity (Voter, Candidate, Admin, Vote) is a class with private fields and public methods.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773787" y="3507700"/>
            <a:ext cx="7596426" cy="1097875"/>
          </a:xfrm>
          <a:prstGeom prst="roundRect">
            <a:avLst>
              <a:gd name="adj" fmla="val 718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969288" y="3703201"/>
            <a:ext cx="2349103" cy="293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Inheritance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969288" y="4109561"/>
            <a:ext cx="7205424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Voter and Admin classes extend the common User class in the model/ package.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773787" y="4793456"/>
            <a:ext cx="7596426" cy="1097875"/>
          </a:xfrm>
          <a:prstGeom prst="roundRect">
            <a:avLst>
              <a:gd name="adj" fmla="val 718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69288" y="4988957"/>
            <a:ext cx="2349103" cy="293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Polymorphism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969288" y="5395317"/>
            <a:ext cx="7205424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Methods like canVoteFor() in Voter.java allow flexible voting rules.</a:t>
            </a:r>
            <a:endParaRPr lang="en-US" sz="1450" dirty="0"/>
          </a:p>
        </p:txBody>
      </p:sp>
      <p:sp>
        <p:nvSpPr>
          <p:cNvPr id="13" name="Shape 10"/>
          <p:cNvSpPr/>
          <p:nvPr/>
        </p:nvSpPr>
        <p:spPr>
          <a:xfrm>
            <a:off x="773787" y="6079212"/>
            <a:ext cx="7596426" cy="1097875"/>
          </a:xfrm>
          <a:prstGeom prst="roundRect">
            <a:avLst>
              <a:gd name="adj" fmla="val 718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969288" y="6274713"/>
            <a:ext cx="2349103" cy="293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Abstraction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969288" y="6681073"/>
            <a:ext cx="7205424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VotingSystemManager.java handles all core business logic and data management.</a:t>
            </a:r>
            <a:endParaRPr lang="en-US" sz="1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40036"/>
            <a:ext cx="73537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Event-Driven Programming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288977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515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GUI Actions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00620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Button clicks and form submissions trigger events.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649861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8766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Listener Handling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36709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Handled by listeners in LoginScreen.java, AdminDashboard.java, and VoterDashboard.java.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319713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Business Logic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03694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Each user action initiates logic in VotingSystemManager.java.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8917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Data Persistence: CSV File Handling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468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789396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2824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Data Storage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315176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 data saved in CSV files within the data/ directory (users.csv, candidates.csv, votes.csv, audit_log.csv).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27468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74" y="2789396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2824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Robust Operations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3315176"/>
            <a:ext cx="289941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Utilizes Apache Commons CSV for reliable file read/write operations, managed by VotingSystemManager.java.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94621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988725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60240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Ensured Durability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6514505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Guarantees data preservation across sessions, enabling easy review and backup.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0937"/>
            <a:ext cx="91164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Functionality and User Experience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93344"/>
            <a:ext cx="4158615" cy="25702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847034"/>
            <a:ext cx="41586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Login Screen (LoginScreen.java)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691783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Secure user authentication.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1993344"/>
            <a:ext cx="4158615" cy="257020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847034"/>
            <a:ext cx="41586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Admin Dashboard (AdminDashboard.java)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6917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Candidate management and system oversight.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1993344"/>
            <a:ext cx="4158615" cy="257020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847034"/>
            <a:ext cx="41586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Voter Dashboard (VoterDashboard.java)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6917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Intuitive voting interface with real-time feedback.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667273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GUI is designed to be intuitive, ensuring ease of use for both administrators and voters, complete with comprehensive error handling.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7102"/>
            <a:ext cx="4754047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Project Setup and Structure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793790" y="1456373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Prerequisites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793790" y="1834158"/>
            <a:ext cx="634162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JDK 24+</a:t>
            </a:r>
            <a:endParaRPr lang="en-US" sz="1150" dirty="0"/>
          </a:p>
        </p:txBody>
      </p:sp>
      <p:sp>
        <p:nvSpPr>
          <p:cNvPr id="5" name="Text 3"/>
          <p:cNvSpPr/>
          <p:nvPr/>
        </p:nvSpPr>
        <p:spPr>
          <a:xfrm>
            <a:off x="793790" y="2121456"/>
            <a:ext cx="634162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Eclipse IDE</a:t>
            </a:r>
            <a:endParaRPr lang="en-US" sz="1150" dirty="0"/>
          </a:p>
        </p:txBody>
      </p:sp>
      <p:sp>
        <p:nvSpPr>
          <p:cNvPr id="6" name="Text 4"/>
          <p:cNvSpPr/>
          <p:nvPr/>
        </p:nvSpPr>
        <p:spPr>
          <a:xfrm>
            <a:off x="793790" y="2408753"/>
            <a:ext cx="634162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Maven</a:t>
            </a:r>
            <a:endParaRPr lang="en-US" sz="11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10351"/>
            <a:ext cx="6341626" cy="433899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502604" y="1456373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Project Structure</a:t>
            </a:r>
            <a:endParaRPr lang="en-US" sz="1450" dirty="0"/>
          </a:p>
        </p:txBody>
      </p:sp>
      <p:sp>
        <p:nvSpPr>
          <p:cNvPr id="9" name="Text 6"/>
          <p:cNvSpPr/>
          <p:nvPr/>
        </p:nvSpPr>
        <p:spPr>
          <a:xfrm>
            <a:off x="7502604" y="1834158"/>
            <a:ext cx="634162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Import as Maven project (pom.xml)</a:t>
            </a:r>
            <a:endParaRPr lang="en-US" sz="1150" dirty="0"/>
          </a:p>
        </p:txBody>
      </p:sp>
      <p:sp>
        <p:nvSpPr>
          <p:cNvPr id="10" name="Text 7"/>
          <p:cNvSpPr/>
          <p:nvPr/>
        </p:nvSpPr>
        <p:spPr>
          <a:xfrm>
            <a:off x="7502604" y="2121456"/>
            <a:ext cx="634162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Main class: com.mycompany.votingsystems.VotingSystems</a:t>
            </a:r>
            <a:endParaRPr lang="en-US" sz="1150" dirty="0"/>
          </a:p>
        </p:txBody>
      </p:sp>
      <p:sp>
        <p:nvSpPr>
          <p:cNvPr id="11" name="Text 8"/>
          <p:cNvSpPr/>
          <p:nvPr/>
        </p:nvSpPr>
        <p:spPr>
          <a:xfrm>
            <a:off x="7502604" y="2408753"/>
            <a:ext cx="634162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src/main/java/com/mycompany/votingsystems/ (gui/, model/, util/)</a:t>
            </a:r>
            <a:endParaRPr lang="en-US" sz="1150" dirty="0"/>
          </a:p>
        </p:txBody>
      </p:sp>
      <p:sp>
        <p:nvSpPr>
          <p:cNvPr id="12" name="Text 9"/>
          <p:cNvSpPr/>
          <p:nvPr/>
        </p:nvSpPr>
        <p:spPr>
          <a:xfrm>
            <a:off x="7502604" y="2696051"/>
            <a:ext cx="634162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data/ for CSV storage</a:t>
            </a:r>
            <a:endParaRPr lang="en-US" sz="115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604" y="3097649"/>
            <a:ext cx="6341626" cy="4338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80799"/>
            <a:ext cx="5387102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Conclusion and Q&amp;A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677353"/>
            <a:ext cx="538639" cy="53863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2431375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Key Features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93790" y="2897148"/>
            <a:ext cx="2948821" cy="1034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Realistic simulation, robust OOP and event-driven design.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930" y="1677353"/>
            <a:ext cx="538639" cy="53863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011930" y="2431375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Security &amp; Audit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4011930" y="2897148"/>
            <a:ext cx="29488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Secure and auditable election process.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070" y="1677353"/>
            <a:ext cx="538639" cy="53863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30070" y="2431375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User-Friendly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230070" y="2897148"/>
            <a:ext cx="294894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Designed for an optimal user experience.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362450"/>
            <a:ext cx="538639" cy="53863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93790" y="5116473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Open Discussion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793790" y="5582245"/>
            <a:ext cx="2948821" cy="1034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Questions on implementation, design choices, improvements.</a:t>
            </a:r>
            <a:endParaRPr lang="en-US" sz="1650" dirty="0"/>
          </a:p>
        </p:txBody>
      </p:sp>
      <p:sp>
        <p:nvSpPr>
          <p:cNvPr id="16" name="Text 9"/>
          <p:cNvSpPr/>
          <p:nvPr/>
        </p:nvSpPr>
        <p:spPr>
          <a:xfrm>
            <a:off x="793790" y="6859072"/>
            <a:ext cx="93852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VotingSystems offers a secure, extensible, and real-world relevant Java application for simulating Philippine elections. We invite your questions and feedback.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475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Bitter Medium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Eirmon John Paculan</cp:lastModifiedBy>
  <cp:revision>2</cp:revision>
  <dcterms:created xsi:type="dcterms:W3CDTF">2025-05-31T06:36:14Z</dcterms:created>
  <dcterms:modified xsi:type="dcterms:W3CDTF">2025-05-31T07:03:33Z</dcterms:modified>
</cp:coreProperties>
</file>