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9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87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6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9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Project Review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1" y="1327607"/>
            <a:ext cx="5931337" cy="19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</a:t>
            </a:r>
            <a:r>
              <a:rPr lang="de-CH" dirty="0" err="1" smtClean="0"/>
              <a:t>Org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Show Task List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DB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79" y="1611910"/>
            <a:ext cx="7789042" cy="48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Fancy</a:t>
            </a:r>
            <a:r>
              <a:rPr lang="de-CH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1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-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Double Insert </a:t>
            </a:r>
            <a:endParaRPr lang="de-C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12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Double Insert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JSON </a:t>
            </a:r>
            <a:r>
              <a:rPr lang="de-CH" dirty="0" err="1" smtClean="0"/>
              <a:t>Encode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52" y="1825625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52" y="4266814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«Unterschätze die Arbeit nicht»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 descr="https://fbcdn-sphotos-h-a.akamaihd.net/hphotos-ak-xpf1/v/t34.0-12/961531_10152997852023545_839001810_n.jpg?oh=5635c75abe4cbd1f09077d724a61bef5&amp;oe=54B0D8E2&amp;__gda__=1420880767_3b03b54b1c5c8e846661550cc92b2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1" y="2555646"/>
            <a:ext cx="11580697" cy="32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Project Overview - Org</vt:lpstr>
      <vt:lpstr>Project Overview - DB</vt:lpstr>
      <vt:lpstr>Tasks</vt:lpstr>
      <vt:lpstr>Demo</vt:lpstr>
      <vt:lpstr>Problems - Best of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PCHAMMER</dc:title>
  <dc:creator>Kai Boschung</dc:creator>
  <cp:lastModifiedBy>Kai Boschung</cp:lastModifiedBy>
  <cp:revision>6</cp:revision>
  <dcterms:created xsi:type="dcterms:W3CDTF">2015-01-08T13:49:14Z</dcterms:created>
  <dcterms:modified xsi:type="dcterms:W3CDTF">2015-01-08T14:40:42Z</dcterms:modified>
</cp:coreProperties>
</file>