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4" r:id="rId5"/>
    <p:sldId id="265" r:id="rId6"/>
    <p:sldId id="257" r:id="rId7"/>
    <p:sldId id="258" r:id="rId8"/>
    <p:sldId id="262" r:id="rId9"/>
    <p:sldId id="263" r:id="rId10"/>
    <p:sldId id="267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29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372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49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09" y="185738"/>
            <a:ext cx="4152381" cy="1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4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09" y="185738"/>
            <a:ext cx="4152381" cy="1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78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16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52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84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9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Project Review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31" y="1327607"/>
            <a:ext cx="5931337" cy="1977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5232">
            <a:off x="7919185" y="3851842"/>
            <a:ext cx="5072474" cy="2811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75" y="4474945"/>
            <a:ext cx="3838282" cy="21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“Cookies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lecker</a:t>
            </a:r>
            <a:r>
              <a:rPr lang="en-US" dirty="0" smtClean="0"/>
              <a:t> sein” – Marti</a:t>
            </a:r>
          </a:p>
          <a:p>
            <a:r>
              <a:rPr lang="en-US" dirty="0" smtClean="0"/>
              <a:t>“PHP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doch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” </a:t>
            </a:r>
            <a:r>
              <a:rPr lang="en-US" smtClean="0"/>
              <a:t>– David</a:t>
            </a:r>
            <a:endParaRPr lang="en-US" dirty="0" smtClean="0"/>
          </a:p>
          <a:p>
            <a:r>
              <a:rPr lang="en-US" dirty="0"/>
              <a:t>“</a:t>
            </a:r>
            <a:r>
              <a:rPr lang="en-US" dirty="0" err="1"/>
              <a:t>Español</a:t>
            </a:r>
            <a:r>
              <a:rPr lang="en-US" dirty="0"/>
              <a:t> no </a:t>
            </a:r>
            <a:r>
              <a:rPr lang="en-US" dirty="0" err="1"/>
              <a:t>soportado</a:t>
            </a:r>
            <a:r>
              <a:rPr lang="en-US" dirty="0" smtClean="0"/>
              <a:t>” – Kai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631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«Unterschätze die Arbeit nicht»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0351"/>
            <a:ext cx="11057907" cy="31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Overview</a:t>
            </a:r>
            <a:r>
              <a:rPr lang="de-CH" dirty="0" smtClean="0"/>
              <a:t> - </a:t>
            </a:r>
            <a:r>
              <a:rPr lang="de-CH" dirty="0" err="1" smtClean="0"/>
              <a:t>Org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Github</a:t>
            </a:r>
            <a:endParaRPr lang="de-CH" dirty="0" smtClean="0"/>
          </a:p>
          <a:p>
            <a:r>
              <a:rPr lang="en-US" dirty="0" smtClean="0"/>
              <a:t>Extreme programming</a:t>
            </a:r>
          </a:p>
          <a:p>
            <a:r>
              <a:rPr lang="en-US" dirty="0" smtClean="0"/>
              <a:t>Skype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65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work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Excel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022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Smarty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794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985" y="2014301"/>
            <a:ext cx="4400550" cy="3133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882" y="5471639"/>
            <a:ext cx="277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Details: See Excel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504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Overview</a:t>
            </a:r>
            <a:r>
              <a:rPr lang="de-CH" dirty="0" smtClean="0"/>
              <a:t> - DB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479" y="1611910"/>
            <a:ext cx="7789042" cy="48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Tasks – Best </a:t>
            </a:r>
            <a:r>
              <a:rPr lang="de-CH" dirty="0" err="1" smtClean="0"/>
              <a:t>of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Template Engine</a:t>
            </a:r>
          </a:p>
          <a:p>
            <a:r>
              <a:rPr lang="de-CH" dirty="0" smtClean="0"/>
              <a:t>AJAX!</a:t>
            </a:r>
          </a:p>
          <a:p>
            <a:r>
              <a:rPr lang="de-CH" dirty="0" smtClean="0"/>
              <a:t>Database </a:t>
            </a:r>
            <a:r>
              <a:rPr lang="de-CH" dirty="0" smtClean="0"/>
              <a:t>Design</a:t>
            </a:r>
          </a:p>
          <a:p>
            <a:r>
              <a:rPr lang="en-US" dirty="0" smtClean="0"/>
              <a:t>JavaScript / JQuery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14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15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 – Best </a:t>
            </a:r>
            <a:r>
              <a:rPr lang="de-CH" dirty="0" err="1" smtClean="0"/>
              <a:t>of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Double Insert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JSON </a:t>
            </a:r>
            <a:r>
              <a:rPr lang="de-CH" dirty="0" err="1" smtClean="0"/>
              <a:t>Encode</a:t>
            </a:r>
            <a:r>
              <a:rPr lang="de-CH" dirty="0" smtClean="0"/>
              <a:t> 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GIT </a:t>
            </a:r>
            <a:r>
              <a:rPr lang="de-CH" dirty="0" err="1" smtClean="0"/>
              <a:t>Synchronization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Multilingual</a:t>
            </a:r>
          </a:p>
          <a:p>
            <a:endParaRPr lang="de-CH" dirty="0"/>
          </a:p>
        </p:txBody>
      </p:sp>
      <p:pic>
        <p:nvPicPr>
          <p:cNvPr id="5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3" y="1805065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3" y="4401751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71" y="1825624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70" y="4401750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40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Project Overview - Org</vt:lpstr>
      <vt:lpstr>Distribution of work</vt:lpstr>
      <vt:lpstr>Technologies Used</vt:lpstr>
      <vt:lpstr>Features Implemented</vt:lpstr>
      <vt:lpstr>Project Overview - DB</vt:lpstr>
      <vt:lpstr>Tasks – Best of</vt:lpstr>
      <vt:lpstr>Demo</vt:lpstr>
      <vt:lpstr>Problems – Best of</vt:lpstr>
      <vt:lpstr>Lessons Learned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PCHAMMER</dc:title>
  <dc:creator>Kai Boschung</dc:creator>
  <cp:lastModifiedBy>David Riedo</cp:lastModifiedBy>
  <cp:revision>15</cp:revision>
  <dcterms:created xsi:type="dcterms:W3CDTF">2015-01-08T13:49:14Z</dcterms:created>
  <dcterms:modified xsi:type="dcterms:W3CDTF">2015-01-08T17:12:32Z</dcterms:modified>
</cp:coreProperties>
</file>