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9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7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4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4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87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6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5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8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9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PCHAMMER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48" y="1014499"/>
            <a:ext cx="7624503" cy="25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DB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79" y="1611910"/>
            <a:ext cx="7789042" cy="48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 -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Double Insert </a:t>
            </a:r>
            <a:endParaRPr lang="de-CH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12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Double Insert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JSON </a:t>
            </a:r>
            <a:r>
              <a:rPr lang="de-CH" dirty="0" err="1" smtClean="0"/>
              <a:t>Encode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52" y="1825625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52" y="4266814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«Unterschätze die Arbeit nicht»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90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PCHAMMER</vt:lpstr>
      <vt:lpstr>Project Overview - DB</vt:lpstr>
      <vt:lpstr>Tasks</vt:lpstr>
      <vt:lpstr>Problems - Best of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PCHAMMER</dc:title>
  <dc:creator>Kai Boschung</dc:creator>
  <cp:lastModifiedBy>Kai Boschung</cp:lastModifiedBy>
  <cp:revision>4</cp:revision>
  <dcterms:created xsi:type="dcterms:W3CDTF">2015-01-08T13:49:14Z</dcterms:created>
  <dcterms:modified xsi:type="dcterms:W3CDTF">2015-01-08T14:13:00Z</dcterms:modified>
</cp:coreProperties>
</file>