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76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29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372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549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09" y="185738"/>
            <a:ext cx="4152381" cy="13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88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746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09" y="185738"/>
            <a:ext cx="4152381" cy="13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7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478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168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452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484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305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93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Project Review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31" y="1327607"/>
            <a:ext cx="5931337" cy="1977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5232">
            <a:off x="7919185" y="3851842"/>
            <a:ext cx="5072474" cy="2811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775" y="4474945"/>
            <a:ext cx="3838282" cy="212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Overview</a:t>
            </a:r>
            <a:r>
              <a:rPr lang="de-CH" dirty="0" smtClean="0"/>
              <a:t> - </a:t>
            </a:r>
            <a:r>
              <a:rPr lang="de-CH" dirty="0" err="1" smtClean="0"/>
              <a:t>Org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Show Task List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65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Overview</a:t>
            </a:r>
            <a:r>
              <a:rPr lang="de-CH" dirty="0" smtClean="0"/>
              <a:t> - DB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479" y="1611910"/>
            <a:ext cx="7789042" cy="481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Tasks – Best </a:t>
            </a:r>
            <a:r>
              <a:rPr lang="de-CH" dirty="0" err="1" smtClean="0"/>
              <a:t>of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Template Engine</a:t>
            </a:r>
          </a:p>
          <a:p>
            <a:r>
              <a:rPr lang="de-CH" dirty="0" smtClean="0"/>
              <a:t>AJAX!</a:t>
            </a:r>
          </a:p>
          <a:p>
            <a:r>
              <a:rPr lang="de-CH" dirty="0" smtClean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2145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 smtClean="0"/>
              <a:t>Fancy</a:t>
            </a:r>
            <a:r>
              <a:rPr lang="de-CH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15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Problems – Best </a:t>
            </a:r>
            <a:r>
              <a:rPr lang="de-CH" dirty="0" err="1" smtClean="0"/>
              <a:t>of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Double Insert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JSON </a:t>
            </a:r>
            <a:r>
              <a:rPr lang="de-CH" dirty="0" err="1" smtClean="0"/>
              <a:t>Encode</a:t>
            </a:r>
            <a:r>
              <a:rPr lang="de-CH" dirty="0" smtClean="0"/>
              <a:t> </a:t>
            </a:r>
          </a:p>
          <a:p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GIT </a:t>
            </a:r>
            <a:r>
              <a:rPr lang="de-CH" dirty="0" err="1" smtClean="0"/>
              <a:t>Synchronization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Multilingual</a:t>
            </a:r>
          </a:p>
          <a:p>
            <a:endParaRPr lang="de-CH" dirty="0"/>
          </a:p>
        </p:txBody>
      </p:sp>
      <p:pic>
        <p:nvPicPr>
          <p:cNvPr id="5" name="Picture 2" descr="http://img4.wikia.nocookie.net/__cb20110608094011/reddeadredemption/images/thumb/c/cc/Skull-crossbone.gif/500px-Skull-crossbo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43" y="1805065"/>
            <a:ext cx="2369911" cy="191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4.wikia.nocookie.net/__cb20110608094011/reddeadredemption/images/thumb/c/cc/Skull-crossbone.gif/500px-Skull-crossbo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43" y="4401751"/>
            <a:ext cx="2369911" cy="191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4.wikia.nocookie.net/__cb20110608094011/reddeadredemption/images/thumb/c/cc/Skull-crossbone.gif/500px-Skull-crossbo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171" y="1825624"/>
            <a:ext cx="2369911" cy="191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g4.wikia.nocookie.net/__cb20110608094011/reddeadredemption/images/thumb/c/cc/Skull-crossbone.gif/500px-Skull-crossbo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170" y="4401750"/>
            <a:ext cx="2369911" cy="191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8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Conclusion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«Unterschätze die Arbeit nicht»</a:t>
            </a:r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  <p:pic>
        <p:nvPicPr>
          <p:cNvPr id="2050" name="Picture 2" descr="https://fbcdn-sphotos-h-a.akamaihd.net/hphotos-ak-xpf1/v/t34.0-12/961531_10152997852023545_839001810_n.jpg?oh=5635c75abe4cbd1f09077d724a61bef5&amp;oe=54B0D8E2&amp;__gda__=1420880767_3b03b54b1c5c8e846661550cc92b2d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51" y="2555646"/>
            <a:ext cx="11580697" cy="325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0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Project Overview - Org</vt:lpstr>
      <vt:lpstr>Project Overview - DB</vt:lpstr>
      <vt:lpstr>Tasks – Best of</vt:lpstr>
      <vt:lpstr>Demo</vt:lpstr>
      <vt:lpstr>Problems – Best of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PCHAMMER</dc:title>
  <dc:creator>Kai Boschung</dc:creator>
  <cp:lastModifiedBy>Kai Boschung</cp:lastModifiedBy>
  <cp:revision>8</cp:revision>
  <dcterms:created xsi:type="dcterms:W3CDTF">2015-01-08T13:49:14Z</dcterms:created>
  <dcterms:modified xsi:type="dcterms:W3CDTF">2015-01-08T15:19:53Z</dcterms:modified>
</cp:coreProperties>
</file>