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Apps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ELISA</a:t>
            </a:r>
          </a:p>
        </p:txBody>
      </p:sp>
      <p:pic>
        <p:nvPicPr>
          <p:cNvPr id="4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Wunderlist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461933" cy="1332000"/>
          </a:xfrm>
        </p:spPr>
        <p:txBody>
          <a:bodyPr/>
          <a:lstStyle/>
          <a:p>
            <a:r>
              <a:rPr lang="en-US" dirty="0"/>
              <a:t>General </a:t>
            </a:r>
            <a:r>
              <a:rPr lang="en-US" dirty="0" err="1"/>
              <a:t>toDo</a:t>
            </a:r>
            <a:r>
              <a:rPr lang="en-US" dirty="0"/>
              <a:t> list with shared lists</a:t>
            </a:r>
          </a:p>
          <a:p>
            <a:r>
              <a:rPr lang="en-US" dirty="0"/>
              <a:t> no product database or categories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43000" y="4395455"/>
            <a:ext cx="4461933" cy="756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Out of Milk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43000" y="5115425"/>
            <a:ext cx="4969933" cy="1332000"/>
          </a:xfrm>
        </p:spPr>
        <p:txBody>
          <a:bodyPr/>
          <a:lstStyle/>
          <a:p>
            <a:r>
              <a:rPr lang="en-US" dirty="0"/>
              <a:t>Shared lists and product categories</a:t>
            </a:r>
          </a:p>
          <a:p>
            <a:r>
              <a:rPr lang="en-US" dirty="0"/>
              <a:t>Prices have to be added manually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6883400" y="1965960"/>
            <a:ext cx="4699000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Einkaufsliste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6883400" y="2656320"/>
            <a:ext cx="4969933" cy="13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Shared lists </a:t>
            </a:r>
          </a:p>
          <a:p>
            <a:r>
              <a:rPr lang="en-US" dirty="0"/>
              <a:t>Products and prices have to be added manually</a:t>
            </a:r>
          </a:p>
        </p:txBody>
      </p:sp>
      <p:sp>
        <p:nvSpPr>
          <p:cNvPr id="10" name="Textfeld 9"/>
          <p:cNvSpPr txBox="1"/>
          <p:nvPr/>
        </p:nvSpPr>
        <p:spPr>
          <a:xfrm rot="20345954">
            <a:off x="6168769" y="4432275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SPECIAL OFFERS</a:t>
            </a:r>
          </a:p>
        </p:txBody>
      </p:sp>
    </p:spTree>
    <p:extLst>
      <p:ext uri="{BB962C8B-B14F-4D97-AF65-F5344CB8AC3E}">
        <p14:creationId xmlns:p14="http://schemas.microsoft.com/office/powerpoint/2010/main" val="425134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offer Apps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699000" cy="756000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Marktguru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7780867" cy="3255984"/>
          </a:xfrm>
        </p:spPr>
        <p:txBody>
          <a:bodyPr>
            <a:normAutofit/>
          </a:bodyPr>
          <a:lstStyle/>
          <a:p>
            <a:r>
              <a:rPr lang="en-US" dirty="0"/>
              <a:t>Brings pdf leaflets of local shops to your smartphone</a:t>
            </a:r>
          </a:p>
          <a:p>
            <a:r>
              <a:rPr lang="en-US" dirty="0"/>
              <a:t>No maturity, wrong search results</a:t>
            </a:r>
          </a:p>
          <a:p>
            <a:r>
              <a:rPr lang="en-US" dirty="0"/>
              <a:t>Presented offers are furniture, technical devices e.g. TVs.. </a:t>
            </a:r>
          </a:p>
          <a:p>
            <a:r>
              <a:rPr lang="en-US" dirty="0"/>
              <a:t>Sharing via external Apps</a:t>
            </a:r>
          </a:p>
        </p:txBody>
      </p:sp>
      <p:pic>
        <p:nvPicPr>
          <p:cNvPr id="7" name="Picture 2" descr="https://d30y9cdsu7xlg0.cloudfront.net/png/34626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620" y="4901035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 rot="20345954">
            <a:off x="7386874" y="3870343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PLANING</a:t>
            </a:r>
          </a:p>
        </p:txBody>
      </p:sp>
      <p:sp>
        <p:nvSpPr>
          <p:cNvPr id="14" name="Textfeld 13"/>
          <p:cNvSpPr txBox="1"/>
          <p:nvPr/>
        </p:nvSpPr>
        <p:spPr>
          <a:xfrm rot="20345954">
            <a:off x="7928740" y="1296591"/>
            <a:ext cx="517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OPTIMIZATION</a:t>
            </a:r>
          </a:p>
        </p:txBody>
      </p:sp>
    </p:spTree>
    <p:extLst>
      <p:ext uri="{BB962C8B-B14F-4D97-AF65-F5344CB8AC3E}">
        <p14:creationId xmlns:p14="http://schemas.microsoft.com/office/powerpoint/2010/main" val="4714258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84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Corbel</vt:lpstr>
      <vt:lpstr>Basis</vt:lpstr>
      <vt:lpstr>Related Apps</vt:lpstr>
      <vt:lpstr>List Apps</vt:lpstr>
      <vt:lpstr>Special offer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</dc:creator>
  <cp:lastModifiedBy>Markus</cp:lastModifiedBy>
  <cp:revision>5</cp:revision>
  <dcterms:created xsi:type="dcterms:W3CDTF">2016-11-08T15:23:47Z</dcterms:created>
  <dcterms:modified xsi:type="dcterms:W3CDTF">2016-11-09T12:56:12Z</dcterms:modified>
</cp:coreProperties>
</file>