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 err="1"/>
              <a:t>Literature</a:t>
            </a:r>
            <a:br>
              <a:rPr lang="de-DE" sz="2400" dirty="0"/>
            </a:br>
            <a:r>
              <a:rPr lang="de-DE" sz="2400" dirty="0"/>
              <a:t>-</a:t>
            </a:r>
            <a:br>
              <a:rPr lang="de-DE" dirty="0"/>
            </a:br>
            <a:r>
              <a:rPr lang="de-DE" dirty="0"/>
              <a:t>Research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ELISA</a:t>
            </a:r>
          </a:p>
        </p:txBody>
      </p:sp>
      <p:pic>
        <p:nvPicPr>
          <p:cNvPr id="4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7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7296150" cy="756000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Das Template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8210550" cy="1332000"/>
          </a:xfrm>
        </p:spPr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template</a:t>
            </a:r>
            <a:r>
              <a:rPr lang="de-DE" dirty="0"/>
              <a:t> zum Ausfüllen findet ihr auf der nächsten Seite</a:t>
            </a:r>
          </a:p>
          <a:p>
            <a:r>
              <a:rPr lang="de-DE" dirty="0"/>
              <a:t>Das ist super.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4395455"/>
            <a:ext cx="7296150" cy="756000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Die Sprache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5115425"/>
            <a:ext cx="8210550" cy="1332000"/>
          </a:xfrm>
        </p:spPr>
        <p:txBody>
          <a:bodyPr>
            <a:normAutofit/>
          </a:bodyPr>
          <a:lstStyle/>
          <a:p>
            <a:r>
              <a:rPr lang="de-DE" dirty="0"/>
              <a:t>Ilhan wünscht sich englische Doku. Das ist blöd</a:t>
            </a:r>
          </a:p>
          <a:p>
            <a:r>
              <a:rPr lang="de-DE" dirty="0"/>
              <a:t>Aber man kann ja auch Bilder zum Veranschaulichen verwenden anstatt </a:t>
            </a:r>
            <a:r>
              <a:rPr lang="de-DE" dirty="0" err="1"/>
              <a:t>text</a:t>
            </a:r>
            <a:r>
              <a:rPr lang="de-DE" dirty="0"/>
              <a:t>.</a:t>
            </a:r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65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7296150" cy="756000"/>
          </a:xfrm>
        </p:spPr>
        <p:txBody>
          <a:bodyPr/>
          <a:lstStyle/>
          <a:p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8210550" cy="1332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4395455"/>
            <a:ext cx="7296150" cy="756000"/>
          </a:xfrm>
        </p:spPr>
        <p:txBody>
          <a:bodyPr/>
          <a:lstStyle/>
          <a:p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5115425"/>
            <a:ext cx="8210550" cy="133200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4481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TotalTime>0</TotalTime>
  <Words>43</Words>
  <Application>Microsoft Office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Corbel</vt:lpstr>
      <vt:lpstr>Basis</vt:lpstr>
      <vt:lpstr>Literature - Research</vt:lpstr>
      <vt:lpstr>Example slide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</dc:creator>
  <cp:lastModifiedBy>Markus</cp:lastModifiedBy>
  <cp:revision>3</cp:revision>
  <dcterms:created xsi:type="dcterms:W3CDTF">2016-11-08T15:23:47Z</dcterms:created>
  <dcterms:modified xsi:type="dcterms:W3CDTF">2016-11-08T15:50:29Z</dcterms:modified>
</cp:coreProperties>
</file>